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ighteous"/>
      <p:regular r:id="rId29"/>
    </p:embeddedFont>
    <p:embeddedFont>
      <p:font typeface="Abel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EB3594-B1E8-437B-AF66-E5AA65EBA144}">
  <a:tblStyle styleId="{67EB3594-B1E8-437B-AF66-E5AA65EBA1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ighteou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be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1eaa38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f31eaa38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5a179bde1877caa8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g5a179bde1877caa8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5a179bde1877caa8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6" name="Google Shape;1066;g5a179bde1877caa8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31fb28439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gf31fb28439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https://pypi.org/project/resume-parser/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f39704a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2" name="Google Shape;1422;gf39704a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f39704a4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f39704a4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3" name="Google Shape;14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f31fb2843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1" name="Google Shape;1501;gf31fb2843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1" name="Google Shape;15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5a179bde1877caa8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g5a179bde1877caa8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7ce050e0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f7ce050e0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cb65f9e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cb65f9e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cb65f9ed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Google Shape;1535;gcb65f9ed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cb65f9ed5d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cb65f9ed5d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4" name="Google Shape;16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6989667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f66989667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31fb2843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f31fb2843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7ce050e0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f7ce050e0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b65f9e91c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cb65f9e91c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7ce050e04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f7ce050e04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62" name="Google Shape;62;p11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107670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107670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68" name="Google Shape;68;p12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2"/>
          <p:cNvSpPr txBox="1"/>
          <p:nvPr>
            <p:ph idx="3" type="title"/>
          </p:nvPr>
        </p:nvSpPr>
        <p:spPr>
          <a:xfrm>
            <a:off x="352395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4" type="subTitle"/>
          </p:nvPr>
        </p:nvSpPr>
        <p:spPr>
          <a:xfrm>
            <a:off x="352395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5" type="title"/>
          </p:nvPr>
        </p:nvSpPr>
        <p:spPr>
          <a:xfrm>
            <a:off x="597120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6" type="subTitle"/>
          </p:nvPr>
        </p:nvSpPr>
        <p:spPr>
          <a:xfrm>
            <a:off x="597120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68900" y="185100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768900" y="2953275"/>
            <a:ext cx="28977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77" name="Google Shape;77;p13"/>
          <p:cNvCxnSpPr/>
          <p:nvPr/>
        </p:nvCxnSpPr>
        <p:spPr>
          <a:xfrm>
            <a:off x="-122675" y="26794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935650" y="1941800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935650" y="23049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35650" y="3366825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3" type="subTitle"/>
          </p:nvPr>
        </p:nvSpPr>
        <p:spPr>
          <a:xfrm>
            <a:off x="935650" y="373012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4" type="title"/>
          </p:nvPr>
        </p:nvSpPr>
        <p:spPr>
          <a:xfrm>
            <a:off x="6112225" y="1941800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5" type="subTitle"/>
          </p:nvPr>
        </p:nvSpPr>
        <p:spPr>
          <a:xfrm>
            <a:off x="6112225" y="23049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6" type="title"/>
          </p:nvPr>
        </p:nvSpPr>
        <p:spPr>
          <a:xfrm>
            <a:off x="6112225" y="3366825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7" type="subTitle"/>
          </p:nvPr>
        </p:nvSpPr>
        <p:spPr>
          <a:xfrm>
            <a:off x="6112225" y="373012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8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9" name="Google Shape;89;p14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hasCustomPrompt="1" type="title"/>
          </p:nvPr>
        </p:nvSpPr>
        <p:spPr>
          <a:xfrm>
            <a:off x="768900" y="2034275"/>
            <a:ext cx="48984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68900" y="3523875"/>
            <a:ext cx="30561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4" name="Google Shape;94;p15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768900" y="1458900"/>
            <a:ext cx="32580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768900" y="2304050"/>
            <a:ext cx="34269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768900" y="403200"/>
            <a:ext cx="3704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898088" y="2429500"/>
            <a:ext cx="3449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4796501" y="2429500"/>
            <a:ext cx="3449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07" name="Google Shape;107;p1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7"/>
          <p:cNvSpPr txBox="1"/>
          <p:nvPr>
            <p:ph idx="3" type="title"/>
          </p:nvPr>
        </p:nvSpPr>
        <p:spPr>
          <a:xfrm>
            <a:off x="898100" y="1643213"/>
            <a:ext cx="2039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4" type="title"/>
          </p:nvPr>
        </p:nvSpPr>
        <p:spPr>
          <a:xfrm>
            <a:off x="4796500" y="1643213"/>
            <a:ext cx="2039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2293500" y="1676375"/>
            <a:ext cx="36426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8"/>
          <p:cNvSpPr txBox="1"/>
          <p:nvPr/>
        </p:nvSpPr>
        <p:spPr>
          <a:xfrm>
            <a:off x="2450400" y="3480850"/>
            <a:ext cx="332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illustrations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/>
              </a:rPr>
              <a:t>Stories</a:t>
            </a:r>
            <a:endParaRPr b="0" i="0" sz="1200" u="none" cap="none" strike="noStrike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768900" y="1559050"/>
            <a:ext cx="5259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19" name="Google Shape;119;p1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BODY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768900" y="1559050"/>
            <a:ext cx="34377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24" name="Google Shape;124;p2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682775" y="508268"/>
            <a:ext cx="34377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935650" y="148606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935650" y="3157513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935650" y="352081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5" type="title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6" type="title"/>
          </p:nvPr>
        </p:nvSpPr>
        <p:spPr>
          <a:xfrm>
            <a:off x="6112225" y="11228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6112225" y="148606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8" type="title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3"/>
          <p:cNvSpPr txBox="1"/>
          <p:nvPr>
            <p:ph idx="9" type="title"/>
          </p:nvPr>
        </p:nvSpPr>
        <p:spPr>
          <a:xfrm>
            <a:off x="6112225" y="3157513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3" type="subTitle"/>
          </p:nvPr>
        </p:nvSpPr>
        <p:spPr>
          <a:xfrm>
            <a:off x="6112225" y="352081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4" type="title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BODY_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768900" y="1281200"/>
            <a:ext cx="70590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768900" y="403200"/>
            <a:ext cx="5971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076700" y="183685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1076700" y="237235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38" name="Google Shape;138;p23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3"/>
          <p:cNvSpPr txBox="1"/>
          <p:nvPr>
            <p:ph idx="3" type="title"/>
          </p:nvPr>
        </p:nvSpPr>
        <p:spPr>
          <a:xfrm>
            <a:off x="3523950" y="183685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4" type="subTitle"/>
          </p:nvPr>
        </p:nvSpPr>
        <p:spPr>
          <a:xfrm>
            <a:off x="3523950" y="237235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5" type="title"/>
          </p:nvPr>
        </p:nvSpPr>
        <p:spPr>
          <a:xfrm>
            <a:off x="5971200" y="183685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subTitle"/>
          </p:nvPr>
        </p:nvSpPr>
        <p:spPr>
          <a:xfrm>
            <a:off x="5971200" y="237235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7" type="title"/>
          </p:nvPr>
        </p:nvSpPr>
        <p:spPr>
          <a:xfrm>
            <a:off x="1076700" y="342540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8" type="subTitle"/>
          </p:nvPr>
        </p:nvSpPr>
        <p:spPr>
          <a:xfrm>
            <a:off x="1076700" y="396090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9" type="title"/>
          </p:nvPr>
        </p:nvSpPr>
        <p:spPr>
          <a:xfrm>
            <a:off x="3523950" y="342540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3" type="subTitle"/>
          </p:nvPr>
        </p:nvSpPr>
        <p:spPr>
          <a:xfrm>
            <a:off x="3523950" y="396090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4" type="title"/>
          </p:nvPr>
        </p:nvSpPr>
        <p:spPr>
          <a:xfrm>
            <a:off x="5971200" y="342540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5" type="subTitle"/>
          </p:nvPr>
        </p:nvSpPr>
        <p:spPr>
          <a:xfrm>
            <a:off x="5971200" y="396090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978200" y="526350"/>
            <a:ext cx="3560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68900" y="2761200"/>
            <a:ext cx="24855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768900" y="2572275"/>
            <a:ext cx="32580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42" name="Google Shape;42;p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652325" y="301895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652325" y="1386650"/>
            <a:ext cx="40452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076700" y="1880825"/>
            <a:ext cx="3371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1076700" y="2416324"/>
            <a:ext cx="33714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0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0"/>
          <p:cNvSpPr txBox="1"/>
          <p:nvPr>
            <p:ph idx="3" type="title"/>
          </p:nvPr>
        </p:nvSpPr>
        <p:spPr>
          <a:xfrm>
            <a:off x="1076700" y="3254725"/>
            <a:ext cx="3371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4" type="subTitle"/>
          </p:nvPr>
        </p:nvSpPr>
        <p:spPr>
          <a:xfrm>
            <a:off x="1076700" y="3790224"/>
            <a:ext cx="33714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b="0" i="0" sz="18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Relationship Id="rId9" Type="http://schemas.openxmlformats.org/officeDocument/2006/relationships/image" Target="../media/image6.png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Relationship Id="rId5" Type="http://schemas.openxmlformats.org/officeDocument/2006/relationships/slide" Target="/ppt/slides/slide2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interviewer.ai/" TargetMode="External"/><Relationship Id="rId4" Type="http://schemas.openxmlformats.org/officeDocument/2006/relationships/hyperlink" Target="https://www.testgorilla.com/" TargetMode="External"/><Relationship Id="rId5" Type="http://schemas.openxmlformats.org/officeDocument/2006/relationships/hyperlink" Target="https://ideal.com/ideal-patent-determining-best-candidates/" TargetMode="External"/><Relationship Id="rId6" Type="http://schemas.openxmlformats.org/officeDocument/2006/relationships/hyperlink" Target="https://hirestream.io/" TargetMode="External"/><Relationship Id="rId7" Type="http://schemas.openxmlformats.org/officeDocument/2006/relationships/hyperlink" Target="https://medium.com/analytics-vidhya/best-nlp-algorithms-to-get-document-similarity-a5559244b23b" TargetMode="External"/><Relationship Id="rId8" Type="http://schemas.openxmlformats.org/officeDocument/2006/relationships/hyperlink" Target="http://www.lytmus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3.jpg"/><Relationship Id="rId6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Relationship Id="rId5" Type="http://schemas.openxmlformats.org/officeDocument/2006/relationships/slide" Target="/ppt/slides/slide2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4103200" y="1759200"/>
            <a:ext cx="46050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Automating Recruiting Workflow to Hire Candidates</a:t>
            </a:r>
            <a:endParaRPr sz="3400"/>
          </a:p>
        </p:txBody>
      </p:sp>
      <p:grpSp>
        <p:nvGrpSpPr>
          <p:cNvPr id="155" name="Google Shape;155;p24"/>
          <p:cNvGrpSpPr/>
          <p:nvPr/>
        </p:nvGrpSpPr>
        <p:grpSpPr>
          <a:xfrm>
            <a:off x="1862313" y="1164061"/>
            <a:ext cx="394340" cy="473062"/>
            <a:chOff x="7855301" y="3770294"/>
            <a:chExt cx="1214476" cy="1251817"/>
          </a:xfrm>
        </p:grpSpPr>
        <p:sp>
          <p:nvSpPr>
            <p:cNvPr id="156" name="Google Shape;156;p24"/>
            <p:cNvSpPr/>
            <p:nvPr/>
          </p:nvSpPr>
          <p:spPr>
            <a:xfrm flipH="1">
              <a:off x="7855301" y="4913681"/>
              <a:ext cx="1179860" cy="2851"/>
            </a:xfrm>
            <a:custGeom>
              <a:rect b="b" l="l" r="r" t="t"/>
              <a:pathLst>
                <a:path extrusionOk="0" h="227" w="282940">
                  <a:moveTo>
                    <a:pt x="141477" y="0"/>
                  </a:moveTo>
                  <a:cubicBezTo>
                    <a:pt x="63330" y="0"/>
                    <a:pt x="0" y="52"/>
                    <a:pt x="0" y="113"/>
                  </a:cubicBezTo>
                  <a:cubicBezTo>
                    <a:pt x="0" y="175"/>
                    <a:pt x="63330" y="226"/>
                    <a:pt x="141477" y="226"/>
                  </a:cubicBezTo>
                  <a:cubicBezTo>
                    <a:pt x="219595" y="226"/>
                    <a:pt x="282940" y="175"/>
                    <a:pt x="282940" y="113"/>
                  </a:cubicBezTo>
                  <a:cubicBezTo>
                    <a:pt x="282940" y="52"/>
                    <a:pt x="219595" y="0"/>
                    <a:pt x="141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8403217" y="4202898"/>
              <a:ext cx="580661" cy="416854"/>
            </a:xfrm>
            <a:custGeom>
              <a:rect b="b" l="l" r="r" t="t"/>
              <a:pathLst>
                <a:path extrusionOk="0" h="33189" w="46231">
                  <a:moveTo>
                    <a:pt x="4039" y="0"/>
                  </a:moveTo>
                  <a:cubicBezTo>
                    <a:pt x="1689" y="0"/>
                    <a:pt x="1" y="2262"/>
                    <a:pt x="669" y="4514"/>
                  </a:cubicBezTo>
                  <a:lnTo>
                    <a:pt x="8548" y="31109"/>
                  </a:lnTo>
                  <a:cubicBezTo>
                    <a:pt x="8898" y="32291"/>
                    <a:pt x="9983" y="33100"/>
                    <a:pt x="11213" y="33100"/>
                  </a:cubicBezTo>
                  <a:lnTo>
                    <a:pt x="43183" y="33188"/>
                  </a:lnTo>
                  <a:cubicBezTo>
                    <a:pt x="43186" y="33188"/>
                    <a:pt x="43190" y="33188"/>
                    <a:pt x="43193" y="33188"/>
                  </a:cubicBezTo>
                  <a:cubicBezTo>
                    <a:pt x="44884" y="33188"/>
                    <a:pt x="46231" y="31768"/>
                    <a:pt x="46141" y="30077"/>
                  </a:cubicBezTo>
                  <a:cubicBezTo>
                    <a:pt x="46058" y="28507"/>
                    <a:pt x="44761" y="27278"/>
                    <a:pt x="43190" y="27278"/>
                  </a:cubicBezTo>
                  <a:lnTo>
                    <a:pt x="30964" y="2727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 flipH="1">
              <a:off x="8635778" y="4571534"/>
              <a:ext cx="182886" cy="2826"/>
            </a:xfrm>
            <a:custGeom>
              <a:rect b="b" l="l" r="r" t="t"/>
              <a:pathLst>
                <a:path extrusionOk="0" h="225" w="14561">
                  <a:moveTo>
                    <a:pt x="7281" y="0"/>
                  </a:moveTo>
                  <a:cubicBezTo>
                    <a:pt x="3260" y="0"/>
                    <a:pt x="0" y="50"/>
                    <a:pt x="0" y="113"/>
                  </a:cubicBezTo>
                  <a:cubicBezTo>
                    <a:pt x="0" y="175"/>
                    <a:pt x="3262" y="225"/>
                    <a:pt x="7281" y="225"/>
                  </a:cubicBezTo>
                  <a:cubicBezTo>
                    <a:pt x="11301" y="225"/>
                    <a:pt x="14561" y="175"/>
                    <a:pt x="14561" y="113"/>
                  </a:cubicBezTo>
                  <a:cubicBezTo>
                    <a:pt x="14561" y="50"/>
                    <a:pt x="11302" y="0"/>
                    <a:pt x="7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 flipH="1">
              <a:off x="8825773" y="4213499"/>
              <a:ext cx="120940" cy="358174"/>
            </a:xfrm>
            <a:custGeom>
              <a:rect b="b" l="l" r="r" t="t"/>
              <a:pathLst>
                <a:path extrusionOk="0" h="28517" w="9629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20"/>
                    <a:pt x="2081" y="6417"/>
                    <a:pt x="4708" y="14294"/>
                  </a:cubicBezTo>
                  <a:cubicBezTo>
                    <a:pt x="7331" y="22157"/>
                    <a:pt x="9505" y="28516"/>
                    <a:pt x="9570" y="28516"/>
                  </a:cubicBezTo>
                  <a:cubicBezTo>
                    <a:pt x="9570" y="28516"/>
                    <a:pt x="9570" y="28516"/>
                    <a:pt x="9570" y="28516"/>
                  </a:cubicBezTo>
                  <a:cubicBezTo>
                    <a:pt x="9629" y="28496"/>
                    <a:pt x="7546" y="22095"/>
                    <a:pt x="4921" y="14222"/>
                  </a:cubicBezTo>
                  <a:cubicBezTo>
                    <a:pt x="2299" y="6360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 flipH="1">
              <a:off x="8652470" y="4618634"/>
              <a:ext cx="24479" cy="296830"/>
            </a:xfrm>
            <a:custGeom>
              <a:rect b="b" l="l" r="r" t="t"/>
              <a:pathLst>
                <a:path extrusionOk="0" h="23633" w="1949">
                  <a:moveTo>
                    <a:pt x="0" y="0"/>
                  </a:moveTo>
                  <a:lnTo>
                    <a:pt x="0" y="23585"/>
                  </a:lnTo>
                  <a:lnTo>
                    <a:pt x="1949" y="23632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 flipH="1">
              <a:off x="8550810" y="4878237"/>
              <a:ext cx="227801" cy="35859"/>
            </a:xfrm>
            <a:custGeom>
              <a:rect b="b" l="l" r="r" t="t"/>
              <a:pathLst>
                <a:path extrusionOk="0" h="2855" w="18137">
                  <a:moveTo>
                    <a:pt x="7972" y="0"/>
                  </a:moveTo>
                  <a:lnTo>
                    <a:pt x="1" y="2855"/>
                  </a:lnTo>
                  <a:lnTo>
                    <a:pt x="18137" y="2855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 flipH="1">
              <a:off x="8451548" y="4009851"/>
              <a:ext cx="384675" cy="445867"/>
            </a:xfrm>
            <a:custGeom>
              <a:rect b="b" l="l" r="r" t="t"/>
              <a:pathLst>
                <a:path extrusionOk="0" h="35499" w="30627">
                  <a:moveTo>
                    <a:pt x="16072" y="1"/>
                  </a:moveTo>
                  <a:cubicBezTo>
                    <a:pt x="14906" y="361"/>
                    <a:pt x="13741" y="541"/>
                    <a:pt x="12575" y="541"/>
                  </a:cubicBezTo>
                  <a:cubicBezTo>
                    <a:pt x="11414" y="541"/>
                    <a:pt x="10252" y="362"/>
                    <a:pt x="9090" y="4"/>
                  </a:cubicBezTo>
                  <a:cubicBezTo>
                    <a:pt x="8805" y="41"/>
                    <a:pt x="8411" y="77"/>
                    <a:pt x="7916" y="136"/>
                  </a:cubicBezTo>
                  <a:lnTo>
                    <a:pt x="7825" y="146"/>
                  </a:lnTo>
                  <a:cubicBezTo>
                    <a:pt x="3545" y="668"/>
                    <a:pt x="278" y="4227"/>
                    <a:pt x="42" y="8534"/>
                  </a:cubicBezTo>
                  <a:lnTo>
                    <a:pt x="0" y="9272"/>
                  </a:lnTo>
                  <a:lnTo>
                    <a:pt x="3000" y="24263"/>
                  </a:lnTo>
                  <a:lnTo>
                    <a:pt x="2466" y="35499"/>
                  </a:lnTo>
                  <a:lnTo>
                    <a:pt x="22635" y="32144"/>
                  </a:lnTo>
                  <a:lnTo>
                    <a:pt x="21844" y="22305"/>
                  </a:lnTo>
                  <a:lnTo>
                    <a:pt x="21829" y="14165"/>
                  </a:lnTo>
                  <a:lnTo>
                    <a:pt x="21829" y="14165"/>
                  </a:lnTo>
                  <a:lnTo>
                    <a:pt x="26775" y="23749"/>
                  </a:lnTo>
                  <a:lnTo>
                    <a:pt x="30626" y="16312"/>
                  </a:lnTo>
                  <a:lnTo>
                    <a:pt x="23575" y="3540"/>
                  </a:lnTo>
                  <a:lnTo>
                    <a:pt x="23575" y="3541"/>
                  </a:lnTo>
                  <a:cubicBezTo>
                    <a:pt x="22285" y="2201"/>
                    <a:pt x="20772" y="1209"/>
                    <a:pt x="18963" y="554"/>
                  </a:cubicBezTo>
                  <a:cubicBezTo>
                    <a:pt x="18084" y="236"/>
                    <a:pt x="17151" y="46"/>
                    <a:pt x="16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flipH="1">
              <a:off x="8736786" y="4011559"/>
              <a:ext cx="118767" cy="191352"/>
            </a:xfrm>
            <a:custGeom>
              <a:rect b="b" l="l" r="r" t="t"/>
              <a:pathLst>
                <a:path extrusionOk="0" h="15235" w="9456">
                  <a:moveTo>
                    <a:pt x="9455" y="0"/>
                  </a:moveTo>
                  <a:cubicBezTo>
                    <a:pt x="9455" y="0"/>
                    <a:pt x="1167" y="63"/>
                    <a:pt x="140" y="8816"/>
                  </a:cubicBezTo>
                  <a:lnTo>
                    <a:pt x="1" y="15234"/>
                  </a:lnTo>
                  <a:lnTo>
                    <a:pt x="7138" y="15173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 flipH="1">
              <a:off x="8488097" y="4151553"/>
              <a:ext cx="365910" cy="2851"/>
            </a:xfrm>
            <a:custGeom>
              <a:rect b="b" l="l" r="r" t="t"/>
              <a:pathLst>
                <a:path extrusionOk="0" h="227" w="29133">
                  <a:moveTo>
                    <a:pt x="14567" y="0"/>
                  </a:moveTo>
                  <a:cubicBezTo>
                    <a:pt x="6521" y="0"/>
                    <a:pt x="1" y="52"/>
                    <a:pt x="1" y="113"/>
                  </a:cubicBezTo>
                  <a:cubicBezTo>
                    <a:pt x="1" y="175"/>
                    <a:pt x="6521" y="227"/>
                    <a:pt x="14567" y="227"/>
                  </a:cubicBezTo>
                  <a:cubicBezTo>
                    <a:pt x="22610" y="227"/>
                    <a:pt x="29132" y="175"/>
                    <a:pt x="29132" y="113"/>
                  </a:cubicBezTo>
                  <a:cubicBezTo>
                    <a:pt x="29132" y="52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 flipH="1">
              <a:off x="8488097" y="4168986"/>
              <a:ext cx="365910" cy="2851"/>
            </a:xfrm>
            <a:custGeom>
              <a:rect b="b" l="l" r="r" t="t"/>
              <a:pathLst>
                <a:path extrusionOk="0" h="227" w="29133">
                  <a:moveTo>
                    <a:pt x="14567" y="0"/>
                  </a:moveTo>
                  <a:cubicBezTo>
                    <a:pt x="6521" y="0"/>
                    <a:pt x="1" y="51"/>
                    <a:pt x="1" y="113"/>
                  </a:cubicBezTo>
                  <a:cubicBezTo>
                    <a:pt x="1" y="176"/>
                    <a:pt x="6521" y="226"/>
                    <a:pt x="14567" y="226"/>
                  </a:cubicBezTo>
                  <a:cubicBezTo>
                    <a:pt x="22610" y="226"/>
                    <a:pt x="29132" y="176"/>
                    <a:pt x="29132" y="113"/>
                  </a:cubicBezTo>
                  <a:cubicBezTo>
                    <a:pt x="29132" y="51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 flipH="1">
              <a:off x="8493963" y="4137109"/>
              <a:ext cx="360045" cy="2851"/>
            </a:xfrm>
            <a:custGeom>
              <a:rect b="b" l="l" r="r" t="t"/>
              <a:pathLst>
                <a:path extrusionOk="0" h="227" w="28666">
                  <a:moveTo>
                    <a:pt x="14334" y="1"/>
                  </a:moveTo>
                  <a:cubicBezTo>
                    <a:pt x="6416" y="1"/>
                    <a:pt x="1" y="52"/>
                    <a:pt x="1" y="114"/>
                  </a:cubicBezTo>
                  <a:cubicBezTo>
                    <a:pt x="1" y="175"/>
                    <a:pt x="6419" y="227"/>
                    <a:pt x="14334" y="227"/>
                  </a:cubicBezTo>
                  <a:cubicBezTo>
                    <a:pt x="22248" y="227"/>
                    <a:pt x="28665" y="175"/>
                    <a:pt x="28665" y="114"/>
                  </a:cubicBezTo>
                  <a:cubicBezTo>
                    <a:pt x="28665" y="52"/>
                    <a:pt x="22250" y="1"/>
                    <a:pt x="14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 flipH="1">
              <a:off x="8558220" y="4109176"/>
              <a:ext cx="5966" cy="198963"/>
            </a:xfrm>
            <a:custGeom>
              <a:rect b="b" l="l" r="r" t="t"/>
              <a:pathLst>
                <a:path extrusionOk="0" h="15841" w="475">
                  <a:moveTo>
                    <a:pt x="411" y="0"/>
                  </a:moveTo>
                  <a:cubicBezTo>
                    <a:pt x="349" y="0"/>
                    <a:pt x="220" y="3546"/>
                    <a:pt x="125" y="7919"/>
                  </a:cubicBezTo>
                  <a:cubicBezTo>
                    <a:pt x="28" y="12293"/>
                    <a:pt x="0" y="15839"/>
                    <a:pt x="63" y="15841"/>
                  </a:cubicBezTo>
                  <a:cubicBezTo>
                    <a:pt x="63" y="15841"/>
                    <a:pt x="63" y="15841"/>
                    <a:pt x="63" y="15841"/>
                  </a:cubicBezTo>
                  <a:cubicBezTo>
                    <a:pt x="125" y="15841"/>
                    <a:pt x="253" y="12298"/>
                    <a:pt x="349" y="7923"/>
                  </a:cubicBezTo>
                  <a:cubicBezTo>
                    <a:pt x="446" y="3549"/>
                    <a:pt x="474" y="2"/>
                    <a:pt x="411" y="0"/>
                  </a:cubicBezTo>
                  <a:cubicBezTo>
                    <a:pt x="411" y="0"/>
                    <a:pt x="411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 flipH="1">
              <a:off x="8518530" y="4235868"/>
              <a:ext cx="81401" cy="72270"/>
            </a:xfrm>
            <a:custGeom>
              <a:rect b="b" l="l" r="r" t="t"/>
              <a:pathLst>
                <a:path extrusionOk="0" h="5754" w="6481">
                  <a:moveTo>
                    <a:pt x="75" y="1"/>
                  </a:moveTo>
                  <a:lnTo>
                    <a:pt x="0" y="5754"/>
                  </a:lnTo>
                  <a:cubicBezTo>
                    <a:pt x="0" y="5754"/>
                    <a:pt x="3184" y="5118"/>
                    <a:pt x="3825" y="5081"/>
                  </a:cubicBezTo>
                  <a:cubicBezTo>
                    <a:pt x="4469" y="5045"/>
                    <a:pt x="4295" y="3205"/>
                    <a:pt x="4295" y="3205"/>
                  </a:cubicBezTo>
                  <a:lnTo>
                    <a:pt x="4295" y="3205"/>
                  </a:lnTo>
                  <a:lnTo>
                    <a:pt x="5370" y="5109"/>
                  </a:lnTo>
                  <a:cubicBezTo>
                    <a:pt x="5370" y="5109"/>
                    <a:pt x="5642" y="5332"/>
                    <a:pt x="6021" y="5332"/>
                  </a:cubicBezTo>
                  <a:cubicBezTo>
                    <a:pt x="6039" y="5332"/>
                    <a:pt x="6056" y="5332"/>
                    <a:pt x="6073" y="5331"/>
                  </a:cubicBezTo>
                  <a:cubicBezTo>
                    <a:pt x="6480" y="5310"/>
                    <a:pt x="5405" y="2355"/>
                    <a:pt x="4701" y="1318"/>
                  </a:cubicBezTo>
                  <a:cubicBezTo>
                    <a:pt x="3996" y="281"/>
                    <a:pt x="75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 flipH="1">
              <a:off x="8598739" y="4177276"/>
              <a:ext cx="256965" cy="176732"/>
            </a:xfrm>
            <a:custGeom>
              <a:rect b="b" l="l" r="r" t="t"/>
              <a:pathLst>
                <a:path extrusionOk="0" h="14071" w="20459">
                  <a:moveTo>
                    <a:pt x="6606" y="1"/>
                  </a:moveTo>
                  <a:lnTo>
                    <a:pt x="16" y="331"/>
                  </a:lnTo>
                  <a:lnTo>
                    <a:pt x="1" y="10438"/>
                  </a:lnTo>
                  <a:cubicBezTo>
                    <a:pt x="115" y="12515"/>
                    <a:pt x="1840" y="14071"/>
                    <a:pt x="3827" y="14071"/>
                  </a:cubicBezTo>
                  <a:cubicBezTo>
                    <a:pt x="4098" y="14071"/>
                    <a:pt x="4375" y="14042"/>
                    <a:pt x="4653" y="13981"/>
                  </a:cubicBezTo>
                  <a:lnTo>
                    <a:pt x="20458" y="10726"/>
                  </a:lnTo>
                  <a:lnTo>
                    <a:pt x="20425" y="4244"/>
                  </a:lnTo>
                  <a:lnTo>
                    <a:pt x="6788" y="686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 flipH="1">
              <a:off x="8597746" y="4137298"/>
              <a:ext cx="173969" cy="205444"/>
            </a:xfrm>
            <a:custGeom>
              <a:rect b="b" l="l" r="r" t="t"/>
              <a:pathLst>
                <a:path extrusionOk="0" h="16357" w="13851">
                  <a:moveTo>
                    <a:pt x="390" y="0"/>
                  </a:moveTo>
                  <a:cubicBezTo>
                    <a:pt x="384" y="0"/>
                    <a:pt x="377" y="64"/>
                    <a:pt x="369" y="184"/>
                  </a:cubicBezTo>
                  <a:cubicBezTo>
                    <a:pt x="362" y="320"/>
                    <a:pt x="352" y="498"/>
                    <a:pt x="339" y="720"/>
                  </a:cubicBezTo>
                  <a:cubicBezTo>
                    <a:pt x="320" y="1207"/>
                    <a:pt x="292" y="1892"/>
                    <a:pt x="255" y="2755"/>
                  </a:cubicBezTo>
                  <a:cubicBezTo>
                    <a:pt x="193" y="4529"/>
                    <a:pt x="108" y="7035"/>
                    <a:pt x="4" y="10043"/>
                  </a:cubicBezTo>
                  <a:lnTo>
                    <a:pt x="1" y="10161"/>
                  </a:lnTo>
                  <a:lnTo>
                    <a:pt x="118" y="10139"/>
                  </a:lnTo>
                  <a:lnTo>
                    <a:pt x="10980" y="8072"/>
                  </a:lnTo>
                  <a:lnTo>
                    <a:pt x="13626" y="7563"/>
                  </a:lnTo>
                  <a:lnTo>
                    <a:pt x="13626" y="7563"/>
                  </a:lnTo>
                  <a:cubicBezTo>
                    <a:pt x="13630" y="9856"/>
                    <a:pt x="13635" y="12029"/>
                    <a:pt x="13638" y="14003"/>
                  </a:cubicBezTo>
                  <a:lnTo>
                    <a:pt x="13638" y="14003"/>
                  </a:lnTo>
                  <a:lnTo>
                    <a:pt x="5491" y="15668"/>
                  </a:lnTo>
                  <a:lnTo>
                    <a:pt x="3168" y="16160"/>
                  </a:lnTo>
                  <a:lnTo>
                    <a:pt x="2556" y="16298"/>
                  </a:lnTo>
                  <a:cubicBezTo>
                    <a:pt x="2416" y="16330"/>
                    <a:pt x="2346" y="16349"/>
                    <a:pt x="2346" y="16355"/>
                  </a:cubicBezTo>
                  <a:cubicBezTo>
                    <a:pt x="2346" y="16356"/>
                    <a:pt x="2349" y="16357"/>
                    <a:pt x="2355" y="16357"/>
                  </a:cubicBezTo>
                  <a:cubicBezTo>
                    <a:pt x="2379" y="16357"/>
                    <a:pt x="2449" y="16347"/>
                    <a:pt x="2562" y="16329"/>
                  </a:cubicBezTo>
                  <a:lnTo>
                    <a:pt x="3180" y="16221"/>
                  </a:lnTo>
                  <a:lnTo>
                    <a:pt x="5515" y="15785"/>
                  </a:lnTo>
                  <a:lnTo>
                    <a:pt x="13758" y="14183"/>
                  </a:lnTo>
                  <a:lnTo>
                    <a:pt x="13839" y="14169"/>
                  </a:lnTo>
                  <a:lnTo>
                    <a:pt x="13839" y="14085"/>
                  </a:lnTo>
                  <a:cubicBezTo>
                    <a:pt x="13842" y="12050"/>
                    <a:pt x="13846" y="9802"/>
                    <a:pt x="13851" y="7429"/>
                  </a:cubicBezTo>
                  <a:lnTo>
                    <a:pt x="13851" y="7294"/>
                  </a:lnTo>
                  <a:lnTo>
                    <a:pt x="13717" y="7319"/>
                  </a:lnTo>
                  <a:lnTo>
                    <a:pt x="10937" y="7852"/>
                  </a:lnTo>
                  <a:lnTo>
                    <a:pt x="199" y="9927"/>
                  </a:lnTo>
                  <a:lnTo>
                    <a:pt x="199" y="9927"/>
                  </a:lnTo>
                  <a:cubicBezTo>
                    <a:pt x="268" y="6973"/>
                    <a:pt x="324" y="4510"/>
                    <a:pt x="365" y="2759"/>
                  </a:cubicBezTo>
                  <a:cubicBezTo>
                    <a:pt x="380" y="1895"/>
                    <a:pt x="390" y="1210"/>
                    <a:pt x="397" y="721"/>
                  </a:cubicBezTo>
                  <a:cubicBezTo>
                    <a:pt x="399" y="500"/>
                    <a:pt x="399" y="322"/>
                    <a:pt x="399" y="185"/>
                  </a:cubicBezTo>
                  <a:cubicBezTo>
                    <a:pt x="397" y="64"/>
                    <a:pt x="394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 flipH="1">
              <a:off x="8624474" y="4009223"/>
              <a:ext cx="105831" cy="71416"/>
            </a:xfrm>
            <a:custGeom>
              <a:rect b="b" l="l" r="r" t="t"/>
              <a:pathLst>
                <a:path extrusionOk="0" h="5686" w="8426">
                  <a:moveTo>
                    <a:pt x="571" y="1"/>
                  </a:moveTo>
                  <a:cubicBezTo>
                    <a:pt x="563" y="1"/>
                    <a:pt x="532" y="46"/>
                    <a:pt x="481" y="133"/>
                  </a:cubicBezTo>
                  <a:cubicBezTo>
                    <a:pt x="420" y="223"/>
                    <a:pt x="353" y="362"/>
                    <a:pt x="276" y="550"/>
                  </a:cubicBezTo>
                  <a:cubicBezTo>
                    <a:pt x="128" y="925"/>
                    <a:pt x="0" y="1515"/>
                    <a:pt x="78" y="2242"/>
                  </a:cubicBezTo>
                  <a:cubicBezTo>
                    <a:pt x="163" y="2958"/>
                    <a:pt x="460" y="3823"/>
                    <a:pt x="1137" y="4529"/>
                  </a:cubicBezTo>
                  <a:cubicBezTo>
                    <a:pt x="1796" y="5232"/>
                    <a:pt x="2839" y="5685"/>
                    <a:pt x="3944" y="5685"/>
                  </a:cubicBezTo>
                  <a:cubicBezTo>
                    <a:pt x="3956" y="5685"/>
                    <a:pt x="3969" y="5685"/>
                    <a:pt x="3981" y="5685"/>
                  </a:cubicBezTo>
                  <a:cubicBezTo>
                    <a:pt x="3994" y="5685"/>
                    <a:pt x="4007" y="5685"/>
                    <a:pt x="4019" y="5685"/>
                  </a:cubicBezTo>
                  <a:cubicBezTo>
                    <a:pt x="5125" y="5685"/>
                    <a:pt x="6157" y="5244"/>
                    <a:pt x="6858" y="4598"/>
                  </a:cubicBezTo>
                  <a:cubicBezTo>
                    <a:pt x="7580" y="3961"/>
                    <a:pt x="8040" y="3184"/>
                    <a:pt x="8231" y="2483"/>
                  </a:cubicBezTo>
                  <a:cubicBezTo>
                    <a:pt x="8426" y="1778"/>
                    <a:pt x="8382" y="1173"/>
                    <a:pt x="8304" y="781"/>
                  </a:cubicBezTo>
                  <a:cubicBezTo>
                    <a:pt x="8261" y="582"/>
                    <a:pt x="8220" y="433"/>
                    <a:pt x="8181" y="334"/>
                  </a:cubicBezTo>
                  <a:cubicBezTo>
                    <a:pt x="8146" y="237"/>
                    <a:pt x="8125" y="186"/>
                    <a:pt x="8117" y="186"/>
                  </a:cubicBezTo>
                  <a:cubicBezTo>
                    <a:pt x="8116" y="186"/>
                    <a:pt x="8116" y="186"/>
                    <a:pt x="8116" y="186"/>
                  </a:cubicBezTo>
                  <a:cubicBezTo>
                    <a:pt x="8094" y="192"/>
                    <a:pt x="8165" y="403"/>
                    <a:pt x="8216" y="795"/>
                  </a:cubicBezTo>
                  <a:cubicBezTo>
                    <a:pt x="8289" y="1346"/>
                    <a:pt x="8241" y="1905"/>
                    <a:pt x="8076" y="2437"/>
                  </a:cubicBezTo>
                  <a:cubicBezTo>
                    <a:pt x="7874" y="3105"/>
                    <a:pt x="7422" y="3838"/>
                    <a:pt x="6720" y="4443"/>
                  </a:cubicBezTo>
                  <a:cubicBezTo>
                    <a:pt x="6043" y="5050"/>
                    <a:pt x="5065" y="5461"/>
                    <a:pt x="4013" y="5461"/>
                  </a:cubicBezTo>
                  <a:cubicBezTo>
                    <a:pt x="4002" y="5461"/>
                    <a:pt x="3991" y="5460"/>
                    <a:pt x="3980" y="5460"/>
                  </a:cubicBezTo>
                  <a:cubicBezTo>
                    <a:pt x="3969" y="5460"/>
                    <a:pt x="3958" y="5461"/>
                    <a:pt x="3947" y="5461"/>
                  </a:cubicBezTo>
                  <a:cubicBezTo>
                    <a:pt x="2896" y="5461"/>
                    <a:pt x="1913" y="5038"/>
                    <a:pt x="1284" y="4386"/>
                  </a:cubicBezTo>
                  <a:cubicBezTo>
                    <a:pt x="639" y="3726"/>
                    <a:pt x="337" y="2907"/>
                    <a:pt x="235" y="2221"/>
                  </a:cubicBezTo>
                  <a:cubicBezTo>
                    <a:pt x="140" y="1527"/>
                    <a:pt x="240" y="953"/>
                    <a:pt x="359" y="580"/>
                  </a:cubicBezTo>
                  <a:cubicBezTo>
                    <a:pt x="476" y="204"/>
                    <a:pt x="595" y="13"/>
                    <a:pt x="572" y="1"/>
                  </a:cubicBezTo>
                  <a:cubicBezTo>
                    <a:pt x="571" y="1"/>
                    <a:pt x="571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 flipH="1">
              <a:off x="8615104" y="4233470"/>
              <a:ext cx="4082" cy="85257"/>
            </a:xfrm>
            <a:custGeom>
              <a:rect b="b" l="l" r="r" t="t"/>
              <a:pathLst>
                <a:path extrusionOk="0" h="6788" w="325">
                  <a:moveTo>
                    <a:pt x="73" y="1"/>
                  </a:moveTo>
                  <a:cubicBezTo>
                    <a:pt x="73" y="1"/>
                    <a:pt x="72" y="1"/>
                    <a:pt x="72" y="1"/>
                  </a:cubicBezTo>
                  <a:cubicBezTo>
                    <a:pt x="40" y="2"/>
                    <a:pt x="47" y="384"/>
                    <a:pt x="63" y="998"/>
                  </a:cubicBezTo>
                  <a:cubicBezTo>
                    <a:pt x="80" y="1612"/>
                    <a:pt x="100" y="2459"/>
                    <a:pt x="94" y="3394"/>
                  </a:cubicBezTo>
                  <a:cubicBezTo>
                    <a:pt x="88" y="4330"/>
                    <a:pt x="59" y="5177"/>
                    <a:pt x="36" y="5789"/>
                  </a:cubicBezTo>
                  <a:cubicBezTo>
                    <a:pt x="12" y="6403"/>
                    <a:pt x="0" y="6785"/>
                    <a:pt x="33" y="6788"/>
                  </a:cubicBezTo>
                  <a:cubicBezTo>
                    <a:pt x="33" y="6788"/>
                    <a:pt x="33" y="6788"/>
                    <a:pt x="33" y="6788"/>
                  </a:cubicBezTo>
                  <a:cubicBezTo>
                    <a:pt x="63" y="6788"/>
                    <a:pt x="130" y="6412"/>
                    <a:pt x="194" y="5801"/>
                  </a:cubicBezTo>
                  <a:cubicBezTo>
                    <a:pt x="259" y="5187"/>
                    <a:pt x="315" y="4337"/>
                    <a:pt x="320" y="3396"/>
                  </a:cubicBezTo>
                  <a:cubicBezTo>
                    <a:pt x="325" y="2455"/>
                    <a:pt x="279" y="1603"/>
                    <a:pt x="224" y="988"/>
                  </a:cubicBezTo>
                  <a:cubicBezTo>
                    <a:pt x="166" y="376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 flipH="1">
              <a:off x="8626170" y="4236095"/>
              <a:ext cx="3316" cy="84705"/>
            </a:xfrm>
            <a:custGeom>
              <a:rect b="b" l="l" r="r" t="t"/>
              <a:pathLst>
                <a:path extrusionOk="0" h="6744" w="264"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8" y="2"/>
                    <a:pt x="32" y="381"/>
                    <a:pt x="32" y="990"/>
                  </a:cubicBezTo>
                  <a:cubicBezTo>
                    <a:pt x="32" y="1688"/>
                    <a:pt x="33" y="2488"/>
                    <a:pt x="33" y="3372"/>
                  </a:cubicBezTo>
                  <a:cubicBezTo>
                    <a:pt x="24" y="4256"/>
                    <a:pt x="16" y="5056"/>
                    <a:pt x="8" y="5754"/>
                  </a:cubicBezTo>
                  <a:cubicBezTo>
                    <a:pt x="1" y="6363"/>
                    <a:pt x="5" y="6742"/>
                    <a:pt x="36" y="6743"/>
                  </a:cubicBezTo>
                  <a:cubicBezTo>
                    <a:pt x="36" y="6743"/>
                    <a:pt x="36" y="6743"/>
                    <a:pt x="36" y="6743"/>
                  </a:cubicBezTo>
                  <a:cubicBezTo>
                    <a:pt x="67" y="6743"/>
                    <a:pt x="120" y="6368"/>
                    <a:pt x="167" y="5759"/>
                  </a:cubicBezTo>
                  <a:cubicBezTo>
                    <a:pt x="215" y="5151"/>
                    <a:pt x="254" y="4307"/>
                    <a:pt x="259" y="3373"/>
                  </a:cubicBezTo>
                  <a:cubicBezTo>
                    <a:pt x="264" y="2439"/>
                    <a:pt x="231" y="1595"/>
                    <a:pt x="190" y="986"/>
                  </a:cubicBezTo>
                  <a:cubicBezTo>
                    <a:pt x="149" y="376"/>
                    <a:pt x="101" y="0"/>
                    <a:pt x="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 flipH="1">
              <a:off x="8340028" y="4874431"/>
              <a:ext cx="157276" cy="147680"/>
            </a:xfrm>
            <a:custGeom>
              <a:rect b="b" l="l" r="r" t="t"/>
              <a:pathLst>
                <a:path extrusionOk="0" h="11758" w="12522">
                  <a:moveTo>
                    <a:pt x="6497" y="1"/>
                  </a:moveTo>
                  <a:lnTo>
                    <a:pt x="1" y="167"/>
                  </a:lnTo>
                  <a:lnTo>
                    <a:pt x="1416" y="4227"/>
                  </a:lnTo>
                  <a:cubicBezTo>
                    <a:pt x="1416" y="4227"/>
                    <a:pt x="8545" y="11758"/>
                    <a:pt x="10917" y="11758"/>
                  </a:cubicBezTo>
                  <a:cubicBezTo>
                    <a:pt x="11012" y="11758"/>
                    <a:pt x="11098" y="11746"/>
                    <a:pt x="11177" y="11721"/>
                  </a:cubicBezTo>
                  <a:cubicBezTo>
                    <a:pt x="12522" y="11297"/>
                    <a:pt x="10597" y="9165"/>
                    <a:pt x="7324" y="2717"/>
                  </a:cubicBezTo>
                  <a:lnTo>
                    <a:pt x="6497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 flipH="1">
              <a:off x="8342037" y="4902214"/>
              <a:ext cx="146136" cy="119094"/>
            </a:xfrm>
            <a:custGeom>
              <a:rect b="b" l="l" r="r" t="t"/>
              <a:pathLst>
                <a:path extrusionOk="0" h="9482" w="11635">
                  <a:moveTo>
                    <a:pt x="150" y="0"/>
                  </a:moveTo>
                  <a:cubicBezTo>
                    <a:pt x="100" y="0"/>
                    <a:pt x="50" y="2"/>
                    <a:pt x="1" y="7"/>
                  </a:cubicBezTo>
                  <a:lnTo>
                    <a:pt x="541" y="1830"/>
                  </a:lnTo>
                  <a:cubicBezTo>
                    <a:pt x="541" y="1830"/>
                    <a:pt x="5042" y="6279"/>
                    <a:pt x="6345" y="7279"/>
                  </a:cubicBezTo>
                  <a:cubicBezTo>
                    <a:pt x="7549" y="8200"/>
                    <a:pt x="9007" y="9481"/>
                    <a:pt x="10160" y="9481"/>
                  </a:cubicBezTo>
                  <a:cubicBezTo>
                    <a:pt x="10257" y="9481"/>
                    <a:pt x="10352" y="9472"/>
                    <a:pt x="10444" y="9453"/>
                  </a:cubicBezTo>
                  <a:cubicBezTo>
                    <a:pt x="11635" y="9207"/>
                    <a:pt x="10588" y="8120"/>
                    <a:pt x="10588" y="8120"/>
                  </a:cubicBezTo>
                  <a:lnTo>
                    <a:pt x="10588" y="8120"/>
                  </a:lnTo>
                  <a:cubicBezTo>
                    <a:pt x="10588" y="8120"/>
                    <a:pt x="10328" y="8763"/>
                    <a:pt x="9858" y="8763"/>
                  </a:cubicBezTo>
                  <a:cubicBezTo>
                    <a:pt x="9806" y="8763"/>
                    <a:pt x="9752" y="8756"/>
                    <a:pt x="9695" y="8738"/>
                  </a:cubicBezTo>
                  <a:cubicBezTo>
                    <a:pt x="9124" y="8562"/>
                    <a:pt x="8053" y="8111"/>
                    <a:pt x="5591" y="5901"/>
                  </a:cubicBezTo>
                  <a:cubicBezTo>
                    <a:pt x="3130" y="3692"/>
                    <a:pt x="2730" y="3169"/>
                    <a:pt x="2730" y="3169"/>
                  </a:cubicBezTo>
                  <a:cubicBezTo>
                    <a:pt x="2730" y="3169"/>
                    <a:pt x="2849" y="2040"/>
                    <a:pt x="2374" y="1421"/>
                  </a:cubicBezTo>
                  <a:cubicBezTo>
                    <a:pt x="1920" y="835"/>
                    <a:pt x="1077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 flipH="1">
              <a:off x="8355112" y="4915101"/>
              <a:ext cx="127346" cy="97591"/>
            </a:xfrm>
            <a:custGeom>
              <a:rect b="b" l="l" r="r" t="t"/>
              <a:pathLst>
                <a:path extrusionOk="0" h="7770" w="1013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5"/>
                    <a:pt x="29" y="42"/>
                    <a:pt x="85" y="111"/>
                  </a:cubicBezTo>
                  <a:lnTo>
                    <a:pt x="334" y="407"/>
                  </a:lnTo>
                  <a:cubicBezTo>
                    <a:pt x="554" y="663"/>
                    <a:pt x="879" y="1025"/>
                    <a:pt x="1290" y="1466"/>
                  </a:cubicBezTo>
                  <a:cubicBezTo>
                    <a:pt x="2366" y="2610"/>
                    <a:pt x="3504" y="3695"/>
                    <a:pt x="4697" y="4717"/>
                  </a:cubicBezTo>
                  <a:cubicBezTo>
                    <a:pt x="6100" y="5906"/>
                    <a:pt x="7413" y="6928"/>
                    <a:pt x="8450" y="7564"/>
                  </a:cubicBezTo>
                  <a:cubicBezTo>
                    <a:pt x="8702" y="7693"/>
                    <a:pt x="8958" y="7770"/>
                    <a:pt x="9191" y="7770"/>
                  </a:cubicBezTo>
                  <a:cubicBezTo>
                    <a:pt x="9209" y="7770"/>
                    <a:pt x="9228" y="7769"/>
                    <a:pt x="9246" y="7768"/>
                  </a:cubicBezTo>
                  <a:cubicBezTo>
                    <a:pt x="9494" y="7755"/>
                    <a:pt x="9697" y="7674"/>
                    <a:pt x="9837" y="7574"/>
                  </a:cubicBezTo>
                  <a:cubicBezTo>
                    <a:pt x="9948" y="7499"/>
                    <a:pt x="10037" y="7398"/>
                    <a:pt x="10096" y="7279"/>
                  </a:cubicBezTo>
                  <a:cubicBezTo>
                    <a:pt x="10118" y="7238"/>
                    <a:pt x="10133" y="7194"/>
                    <a:pt x="10138" y="7148"/>
                  </a:cubicBezTo>
                  <a:cubicBezTo>
                    <a:pt x="10138" y="7148"/>
                    <a:pt x="10138" y="7148"/>
                    <a:pt x="10137" y="7148"/>
                  </a:cubicBezTo>
                  <a:cubicBezTo>
                    <a:pt x="10122" y="7148"/>
                    <a:pt x="10084" y="7356"/>
                    <a:pt x="9811" y="7535"/>
                  </a:cubicBezTo>
                  <a:cubicBezTo>
                    <a:pt x="9673" y="7631"/>
                    <a:pt x="9468" y="7696"/>
                    <a:pt x="9231" y="7696"/>
                  </a:cubicBezTo>
                  <a:cubicBezTo>
                    <a:pt x="9003" y="7696"/>
                    <a:pt x="8745" y="7636"/>
                    <a:pt x="8490" y="7486"/>
                  </a:cubicBezTo>
                  <a:cubicBezTo>
                    <a:pt x="7487" y="6846"/>
                    <a:pt x="6172" y="5806"/>
                    <a:pt x="4776" y="4623"/>
                  </a:cubicBezTo>
                  <a:cubicBezTo>
                    <a:pt x="3381" y="3429"/>
                    <a:pt x="2193" y="2266"/>
                    <a:pt x="1353" y="1406"/>
                  </a:cubicBezTo>
                  <a:lnTo>
                    <a:pt x="371" y="373"/>
                  </a:lnTo>
                  <a:lnTo>
                    <a:pt x="104" y="93"/>
                  </a:lnTo>
                  <a:cubicBezTo>
                    <a:pt x="45" y="32"/>
                    <a:pt x="10" y="0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 flipH="1">
              <a:off x="8370837" y="4970026"/>
              <a:ext cx="34565" cy="28185"/>
            </a:xfrm>
            <a:custGeom>
              <a:rect b="b" l="l" r="r" t="t"/>
              <a:pathLst>
                <a:path extrusionOk="0" h="2244" w="2752">
                  <a:moveTo>
                    <a:pt x="2498" y="0"/>
                  </a:moveTo>
                  <a:cubicBezTo>
                    <a:pt x="2411" y="0"/>
                    <a:pt x="2305" y="8"/>
                    <a:pt x="2183" y="30"/>
                  </a:cubicBezTo>
                  <a:cubicBezTo>
                    <a:pt x="1835" y="88"/>
                    <a:pt x="1372" y="276"/>
                    <a:pt x="946" y="605"/>
                  </a:cubicBezTo>
                  <a:cubicBezTo>
                    <a:pt x="515" y="927"/>
                    <a:pt x="224" y="1348"/>
                    <a:pt x="115" y="1686"/>
                  </a:cubicBezTo>
                  <a:cubicBezTo>
                    <a:pt x="1" y="2022"/>
                    <a:pt x="12" y="2244"/>
                    <a:pt x="23" y="2244"/>
                  </a:cubicBezTo>
                  <a:cubicBezTo>
                    <a:pt x="23" y="2244"/>
                    <a:pt x="23" y="2244"/>
                    <a:pt x="23" y="2244"/>
                  </a:cubicBezTo>
                  <a:cubicBezTo>
                    <a:pt x="45" y="2244"/>
                    <a:pt x="68" y="2028"/>
                    <a:pt x="196" y="1717"/>
                  </a:cubicBezTo>
                  <a:cubicBezTo>
                    <a:pt x="322" y="1403"/>
                    <a:pt x="604" y="1015"/>
                    <a:pt x="1023" y="704"/>
                  </a:cubicBezTo>
                  <a:cubicBezTo>
                    <a:pt x="1434" y="385"/>
                    <a:pt x="1871" y="193"/>
                    <a:pt x="2202" y="115"/>
                  </a:cubicBezTo>
                  <a:cubicBezTo>
                    <a:pt x="2532" y="33"/>
                    <a:pt x="2748" y="56"/>
                    <a:pt x="2750" y="34"/>
                  </a:cubicBezTo>
                  <a:cubicBezTo>
                    <a:pt x="2751" y="26"/>
                    <a:pt x="2659" y="0"/>
                    <a:pt x="24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 flipH="1">
              <a:off x="8452251" y="4902867"/>
              <a:ext cx="35884" cy="49800"/>
            </a:xfrm>
            <a:custGeom>
              <a:rect b="b" l="l" r="r" t="t"/>
              <a:pathLst>
                <a:path extrusionOk="0" h="3965" w="2857">
                  <a:moveTo>
                    <a:pt x="125" y="0"/>
                  </a:moveTo>
                  <a:cubicBezTo>
                    <a:pt x="46" y="0"/>
                    <a:pt x="3" y="6"/>
                    <a:pt x="2" y="11"/>
                  </a:cubicBezTo>
                  <a:cubicBezTo>
                    <a:pt x="1" y="36"/>
                    <a:pt x="313" y="27"/>
                    <a:pt x="769" y="201"/>
                  </a:cubicBezTo>
                  <a:cubicBezTo>
                    <a:pt x="1221" y="367"/>
                    <a:pt x="1805" y="756"/>
                    <a:pt x="2206" y="1381"/>
                  </a:cubicBezTo>
                  <a:cubicBezTo>
                    <a:pt x="2616" y="2005"/>
                    <a:pt x="2745" y="2687"/>
                    <a:pt x="2733" y="3171"/>
                  </a:cubicBezTo>
                  <a:cubicBezTo>
                    <a:pt x="2727" y="3660"/>
                    <a:pt x="2661" y="3961"/>
                    <a:pt x="2683" y="3964"/>
                  </a:cubicBezTo>
                  <a:cubicBezTo>
                    <a:pt x="2683" y="3964"/>
                    <a:pt x="2684" y="3964"/>
                    <a:pt x="2684" y="3964"/>
                  </a:cubicBezTo>
                  <a:cubicBezTo>
                    <a:pt x="2693" y="3964"/>
                    <a:pt x="2715" y="3891"/>
                    <a:pt x="2745" y="3757"/>
                  </a:cubicBezTo>
                  <a:cubicBezTo>
                    <a:pt x="2786" y="3565"/>
                    <a:pt x="2811" y="3369"/>
                    <a:pt x="2820" y="3174"/>
                  </a:cubicBezTo>
                  <a:cubicBezTo>
                    <a:pt x="2857" y="2678"/>
                    <a:pt x="2735" y="1958"/>
                    <a:pt x="2310" y="1314"/>
                  </a:cubicBezTo>
                  <a:cubicBezTo>
                    <a:pt x="1893" y="662"/>
                    <a:pt x="1272" y="270"/>
                    <a:pt x="798" y="118"/>
                  </a:cubicBezTo>
                  <a:cubicBezTo>
                    <a:pt x="611" y="54"/>
                    <a:pt x="416" y="16"/>
                    <a:pt x="219" y="2"/>
                  </a:cubicBezTo>
                  <a:cubicBezTo>
                    <a:pt x="184" y="1"/>
                    <a:pt x="152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 flipH="1">
              <a:off x="8479632" y="4884819"/>
              <a:ext cx="11693" cy="32342"/>
            </a:xfrm>
            <a:custGeom>
              <a:rect b="b" l="l" r="r" t="t"/>
              <a:pathLst>
                <a:path extrusionOk="0" h="2575" w="931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1" y="15"/>
                    <a:pt x="215" y="580"/>
                    <a:pt x="416" y="1301"/>
                  </a:cubicBezTo>
                  <a:cubicBezTo>
                    <a:pt x="613" y="2016"/>
                    <a:pt x="861" y="2575"/>
                    <a:pt x="902" y="2575"/>
                  </a:cubicBezTo>
                  <a:cubicBezTo>
                    <a:pt x="902" y="2575"/>
                    <a:pt x="903" y="2575"/>
                    <a:pt x="904" y="2574"/>
                  </a:cubicBezTo>
                  <a:cubicBezTo>
                    <a:pt x="930" y="2561"/>
                    <a:pt x="733" y="1993"/>
                    <a:pt x="535" y="1268"/>
                  </a:cubicBezTo>
                  <a:cubicBezTo>
                    <a:pt x="334" y="550"/>
                    <a:pt x="69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 flipH="1">
              <a:off x="8403029" y="4915440"/>
              <a:ext cx="20649" cy="7310"/>
            </a:xfrm>
            <a:custGeom>
              <a:rect b="b" l="l" r="r" t="t"/>
              <a:pathLst>
                <a:path extrusionOk="0" h="582" w="1644">
                  <a:moveTo>
                    <a:pt x="1471" y="1"/>
                  </a:moveTo>
                  <a:cubicBezTo>
                    <a:pt x="1309" y="1"/>
                    <a:pt x="1051" y="29"/>
                    <a:pt x="771" y="125"/>
                  </a:cubicBezTo>
                  <a:cubicBezTo>
                    <a:pt x="303" y="283"/>
                    <a:pt x="1" y="555"/>
                    <a:pt x="21" y="578"/>
                  </a:cubicBezTo>
                  <a:cubicBezTo>
                    <a:pt x="22" y="580"/>
                    <a:pt x="25" y="581"/>
                    <a:pt x="28" y="581"/>
                  </a:cubicBezTo>
                  <a:cubicBezTo>
                    <a:pt x="82" y="581"/>
                    <a:pt x="393" y="383"/>
                    <a:pt x="811" y="242"/>
                  </a:cubicBezTo>
                  <a:cubicBezTo>
                    <a:pt x="1256" y="88"/>
                    <a:pt x="1644" y="63"/>
                    <a:pt x="1642" y="26"/>
                  </a:cubicBezTo>
                  <a:cubicBezTo>
                    <a:pt x="1643" y="13"/>
                    <a:pt x="1579" y="1"/>
                    <a:pt x="1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 flipH="1">
              <a:off x="8400328" y="4924031"/>
              <a:ext cx="17283" cy="6418"/>
            </a:xfrm>
            <a:custGeom>
              <a:rect b="b" l="l" r="r" t="t"/>
              <a:pathLst>
                <a:path extrusionOk="0" h="511" w="1376">
                  <a:moveTo>
                    <a:pt x="1140" y="0"/>
                  </a:moveTo>
                  <a:cubicBezTo>
                    <a:pt x="1006" y="0"/>
                    <a:pt x="826" y="21"/>
                    <a:pt x="634" y="88"/>
                  </a:cubicBezTo>
                  <a:cubicBezTo>
                    <a:pt x="234" y="226"/>
                    <a:pt x="1" y="489"/>
                    <a:pt x="26" y="508"/>
                  </a:cubicBezTo>
                  <a:cubicBezTo>
                    <a:pt x="27" y="510"/>
                    <a:pt x="29" y="511"/>
                    <a:pt x="33" y="511"/>
                  </a:cubicBezTo>
                  <a:cubicBezTo>
                    <a:pt x="81" y="511"/>
                    <a:pt x="326" y="323"/>
                    <a:pt x="675" y="204"/>
                  </a:cubicBezTo>
                  <a:cubicBezTo>
                    <a:pt x="1043" y="74"/>
                    <a:pt x="1371" y="76"/>
                    <a:pt x="1372" y="40"/>
                  </a:cubicBezTo>
                  <a:cubicBezTo>
                    <a:pt x="1375" y="24"/>
                    <a:pt x="128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 flipH="1">
              <a:off x="8392265" y="4933966"/>
              <a:ext cx="17785" cy="6946"/>
            </a:xfrm>
            <a:custGeom>
              <a:rect b="b" l="l" r="r" t="t"/>
              <a:pathLst>
                <a:path extrusionOk="0" h="553" w="1416">
                  <a:moveTo>
                    <a:pt x="1027" y="1"/>
                  </a:moveTo>
                  <a:cubicBezTo>
                    <a:pt x="911" y="1"/>
                    <a:pt x="776" y="18"/>
                    <a:pt x="634" y="67"/>
                  </a:cubicBezTo>
                  <a:cubicBezTo>
                    <a:pt x="203" y="209"/>
                    <a:pt x="1" y="539"/>
                    <a:pt x="32" y="551"/>
                  </a:cubicBezTo>
                  <a:cubicBezTo>
                    <a:pt x="33" y="552"/>
                    <a:pt x="34" y="553"/>
                    <a:pt x="36" y="553"/>
                  </a:cubicBezTo>
                  <a:cubicBezTo>
                    <a:pt x="78" y="553"/>
                    <a:pt x="301" y="305"/>
                    <a:pt x="672" y="184"/>
                  </a:cubicBezTo>
                  <a:cubicBezTo>
                    <a:pt x="893" y="107"/>
                    <a:pt x="1099" y="98"/>
                    <a:pt x="1236" y="98"/>
                  </a:cubicBezTo>
                  <a:cubicBezTo>
                    <a:pt x="1274" y="98"/>
                    <a:pt x="1307" y="99"/>
                    <a:pt x="1333" y="99"/>
                  </a:cubicBezTo>
                  <a:cubicBezTo>
                    <a:pt x="1377" y="99"/>
                    <a:pt x="1402" y="97"/>
                    <a:pt x="1404" y="87"/>
                  </a:cubicBezTo>
                  <a:cubicBezTo>
                    <a:pt x="1415" y="69"/>
                    <a:pt x="1259" y="1"/>
                    <a:pt x="1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 flipH="1">
              <a:off x="8409284" y="4893724"/>
              <a:ext cx="33083" cy="19292"/>
            </a:xfrm>
            <a:custGeom>
              <a:rect b="b" l="l" r="r" t="t"/>
              <a:pathLst>
                <a:path extrusionOk="0" h="1536" w="2634">
                  <a:moveTo>
                    <a:pt x="427" y="123"/>
                  </a:moveTo>
                  <a:cubicBezTo>
                    <a:pt x="444" y="123"/>
                    <a:pt x="460" y="124"/>
                    <a:pt x="475" y="127"/>
                  </a:cubicBezTo>
                  <a:cubicBezTo>
                    <a:pt x="643" y="149"/>
                    <a:pt x="788" y="260"/>
                    <a:pt x="925" y="365"/>
                  </a:cubicBezTo>
                  <a:cubicBezTo>
                    <a:pt x="1199" y="575"/>
                    <a:pt x="1436" y="777"/>
                    <a:pt x="1630" y="954"/>
                  </a:cubicBezTo>
                  <a:cubicBezTo>
                    <a:pt x="1824" y="1131"/>
                    <a:pt x="1976" y="1281"/>
                    <a:pt x="2081" y="1384"/>
                  </a:cubicBezTo>
                  <a:lnTo>
                    <a:pt x="2081" y="1384"/>
                  </a:lnTo>
                  <a:cubicBezTo>
                    <a:pt x="1996" y="1364"/>
                    <a:pt x="1904" y="1341"/>
                    <a:pt x="1804" y="1313"/>
                  </a:cubicBezTo>
                  <a:cubicBezTo>
                    <a:pt x="1509" y="1231"/>
                    <a:pt x="1221" y="1127"/>
                    <a:pt x="944" y="1002"/>
                  </a:cubicBezTo>
                  <a:cubicBezTo>
                    <a:pt x="787" y="932"/>
                    <a:pt x="624" y="851"/>
                    <a:pt x="462" y="758"/>
                  </a:cubicBezTo>
                  <a:cubicBezTo>
                    <a:pt x="312" y="670"/>
                    <a:pt x="145" y="535"/>
                    <a:pt x="133" y="374"/>
                  </a:cubicBezTo>
                  <a:cubicBezTo>
                    <a:pt x="121" y="224"/>
                    <a:pt x="279" y="123"/>
                    <a:pt x="427" y="123"/>
                  </a:cubicBezTo>
                  <a:close/>
                  <a:moveTo>
                    <a:pt x="424" y="1"/>
                  </a:moveTo>
                  <a:cubicBezTo>
                    <a:pt x="232" y="1"/>
                    <a:pt x="1" y="137"/>
                    <a:pt x="11" y="379"/>
                  </a:cubicBezTo>
                  <a:cubicBezTo>
                    <a:pt x="41" y="633"/>
                    <a:pt x="242" y="761"/>
                    <a:pt x="402" y="863"/>
                  </a:cubicBezTo>
                  <a:cubicBezTo>
                    <a:pt x="835" y="1103"/>
                    <a:pt x="1301" y="1282"/>
                    <a:pt x="1782" y="1397"/>
                  </a:cubicBezTo>
                  <a:cubicBezTo>
                    <a:pt x="1911" y="1427"/>
                    <a:pt x="2041" y="1452"/>
                    <a:pt x="2171" y="1471"/>
                  </a:cubicBezTo>
                  <a:lnTo>
                    <a:pt x="2171" y="1471"/>
                  </a:lnTo>
                  <a:cubicBezTo>
                    <a:pt x="2215" y="1513"/>
                    <a:pt x="2241" y="1536"/>
                    <a:pt x="2249" y="1536"/>
                  </a:cubicBezTo>
                  <a:cubicBezTo>
                    <a:pt x="2250" y="1536"/>
                    <a:pt x="2250" y="1535"/>
                    <a:pt x="2251" y="1535"/>
                  </a:cubicBezTo>
                  <a:cubicBezTo>
                    <a:pt x="2254" y="1533"/>
                    <a:pt x="2242" y="1513"/>
                    <a:pt x="2216" y="1477"/>
                  </a:cubicBezTo>
                  <a:lnTo>
                    <a:pt x="2216" y="1477"/>
                  </a:lnTo>
                  <a:cubicBezTo>
                    <a:pt x="2277" y="1486"/>
                    <a:pt x="2339" y="1493"/>
                    <a:pt x="2400" y="1498"/>
                  </a:cubicBezTo>
                  <a:cubicBezTo>
                    <a:pt x="2482" y="1506"/>
                    <a:pt x="2544" y="1510"/>
                    <a:pt x="2583" y="1510"/>
                  </a:cubicBezTo>
                  <a:cubicBezTo>
                    <a:pt x="2614" y="1510"/>
                    <a:pt x="2631" y="1507"/>
                    <a:pt x="2631" y="1504"/>
                  </a:cubicBezTo>
                  <a:cubicBezTo>
                    <a:pt x="2633" y="1489"/>
                    <a:pt x="2455" y="1467"/>
                    <a:pt x="2157" y="1401"/>
                  </a:cubicBezTo>
                  <a:lnTo>
                    <a:pt x="2157" y="1401"/>
                  </a:lnTo>
                  <a:cubicBezTo>
                    <a:pt x="2145" y="1385"/>
                    <a:pt x="2131" y="1368"/>
                    <a:pt x="2116" y="1350"/>
                  </a:cubicBezTo>
                  <a:cubicBezTo>
                    <a:pt x="2020" y="1235"/>
                    <a:pt x="1876" y="1077"/>
                    <a:pt x="1690" y="890"/>
                  </a:cubicBezTo>
                  <a:cubicBezTo>
                    <a:pt x="1469" y="673"/>
                    <a:pt x="1237" y="468"/>
                    <a:pt x="994" y="274"/>
                  </a:cubicBezTo>
                  <a:cubicBezTo>
                    <a:pt x="859" y="169"/>
                    <a:pt x="704" y="39"/>
                    <a:pt x="490" y="6"/>
                  </a:cubicBezTo>
                  <a:cubicBezTo>
                    <a:pt x="469" y="3"/>
                    <a:pt x="447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 flipH="1">
              <a:off x="8400404" y="4882696"/>
              <a:ext cx="14105" cy="29302"/>
            </a:xfrm>
            <a:custGeom>
              <a:rect b="b" l="l" r="r" t="t"/>
              <a:pathLst>
                <a:path extrusionOk="0" h="2333" w="1123">
                  <a:moveTo>
                    <a:pt x="756" y="123"/>
                  </a:moveTo>
                  <a:cubicBezTo>
                    <a:pt x="782" y="123"/>
                    <a:pt x="808" y="128"/>
                    <a:pt x="834" y="140"/>
                  </a:cubicBezTo>
                  <a:cubicBezTo>
                    <a:pt x="965" y="196"/>
                    <a:pt x="1005" y="385"/>
                    <a:pt x="1002" y="541"/>
                  </a:cubicBezTo>
                  <a:cubicBezTo>
                    <a:pt x="993" y="701"/>
                    <a:pt x="965" y="860"/>
                    <a:pt x="917" y="1011"/>
                  </a:cubicBezTo>
                  <a:cubicBezTo>
                    <a:pt x="824" y="1306"/>
                    <a:pt x="677" y="1550"/>
                    <a:pt x="542" y="1742"/>
                  </a:cubicBezTo>
                  <a:cubicBezTo>
                    <a:pt x="304" y="2066"/>
                    <a:pt x="103" y="2254"/>
                    <a:pt x="57" y="2313"/>
                  </a:cubicBezTo>
                  <a:lnTo>
                    <a:pt x="57" y="2313"/>
                  </a:lnTo>
                  <a:cubicBezTo>
                    <a:pt x="69" y="2240"/>
                    <a:pt x="71" y="1964"/>
                    <a:pt x="96" y="1560"/>
                  </a:cubicBezTo>
                  <a:cubicBezTo>
                    <a:pt x="113" y="1324"/>
                    <a:pt x="146" y="1042"/>
                    <a:pt x="247" y="749"/>
                  </a:cubicBezTo>
                  <a:cubicBezTo>
                    <a:pt x="298" y="605"/>
                    <a:pt x="364" y="453"/>
                    <a:pt x="458" y="324"/>
                  </a:cubicBezTo>
                  <a:cubicBezTo>
                    <a:pt x="536" y="218"/>
                    <a:pt x="645" y="123"/>
                    <a:pt x="756" y="123"/>
                  </a:cubicBezTo>
                  <a:close/>
                  <a:moveTo>
                    <a:pt x="755" y="0"/>
                  </a:moveTo>
                  <a:cubicBezTo>
                    <a:pt x="580" y="0"/>
                    <a:pt x="439" y="142"/>
                    <a:pt x="362" y="252"/>
                  </a:cubicBezTo>
                  <a:cubicBezTo>
                    <a:pt x="256" y="403"/>
                    <a:pt x="191" y="560"/>
                    <a:pt x="138" y="714"/>
                  </a:cubicBezTo>
                  <a:cubicBezTo>
                    <a:pt x="39" y="1024"/>
                    <a:pt x="15" y="1315"/>
                    <a:pt x="8" y="1556"/>
                  </a:cubicBezTo>
                  <a:cubicBezTo>
                    <a:pt x="0" y="1796"/>
                    <a:pt x="12" y="1992"/>
                    <a:pt x="21" y="2125"/>
                  </a:cubicBezTo>
                  <a:cubicBezTo>
                    <a:pt x="29" y="2250"/>
                    <a:pt x="37" y="2322"/>
                    <a:pt x="47" y="2331"/>
                  </a:cubicBezTo>
                  <a:lnTo>
                    <a:pt x="47" y="2331"/>
                  </a:lnTo>
                  <a:cubicBezTo>
                    <a:pt x="47" y="2332"/>
                    <a:pt x="47" y="2332"/>
                    <a:pt x="47" y="2332"/>
                  </a:cubicBezTo>
                  <a:cubicBezTo>
                    <a:pt x="48" y="2333"/>
                    <a:pt x="48" y="2333"/>
                    <a:pt x="49" y="2333"/>
                  </a:cubicBezTo>
                  <a:cubicBezTo>
                    <a:pt x="61" y="2333"/>
                    <a:pt x="121" y="2292"/>
                    <a:pt x="218" y="2209"/>
                  </a:cubicBezTo>
                  <a:cubicBezTo>
                    <a:pt x="360" y="2083"/>
                    <a:pt x="492" y="1943"/>
                    <a:pt x="611" y="1793"/>
                  </a:cubicBezTo>
                  <a:cubicBezTo>
                    <a:pt x="759" y="1602"/>
                    <a:pt x="921" y="1356"/>
                    <a:pt x="1024" y="1046"/>
                  </a:cubicBezTo>
                  <a:cubicBezTo>
                    <a:pt x="1080" y="884"/>
                    <a:pt x="1112" y="716"/>
                    <a:pt x="1122" y="544"/>
                  </a:cubicBezTo>
                  <a:cubicBezTo>
                    <a:pt x="1122" y="373"/>
                    <a:pt x="1102" y="134"/>
                    <a:pt x="881" y="25"/>
                  </a:cubicBezTo>
                  <a:cubicBezTo>
                    <a:pt x="838" y="8"/>
                    <a:pt x="795" y="0"/>
                    <a:pt x="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 flipH="1">
              <a:off x="8170015" y="4854348"/>
              <a:ext cx="185850" cy="63277"/>
            </a:xfrm>
            <a:custGeom>
              <a:rect b="b" l="l" r="r" t="t"/>
              <a:pathLst>
                <a:path extrusionOk="0" h="5038" w="14797">
                  <a:moveTo>
                    <a:pt x="7752" y="1"/>
                  </a:moveTo>
                  <a:lnTo>
                    <a:pt x="1" y="143"/>
                  </a:lnTo>
                  <a:lnTo>
                    <a:pt x="26" y="4710"/>
                  </a:lnTo>
                  <a:lnTo>
                    <a:pt x="519" y="4745"/>
                  </a:lnTo>
                  <a:cubicBezTo>
                    <a:pt x="1982" y="4833"/>
                    <a:pt x="6461" y="5038"/>
                    <a:pt x="9718" y="5038"/>
                  </a:cubicBezTo>
                  <a:cubicBezTo>
                    <a:pt x="11344" y="5038"/>
                    <a:pt x="12665" y="4987"/>
                    <a:pt x="13154" y="4845"/>
                  </a:cubicBezTo>
                  <a:cubicBezTo>
                    <a:pt x="14796" y="4368"/>
                    <a:pt x="8046" y="2835"/>
                    <a:pt x="8046" y="2835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 flipH="1">
              <a:off x="8319291" y="4884329"/>
              <a:ext cx="36411" cy="28649"/>
            </a:xfrm>
            <a:custGeom>
              <a:rect b="b" l="l" r="r" t="t"/>
              <a:pathLst>
                <a:path extrusionOk="0" h="2281" w="2899">
                  <a:moveTo>
                    <a:pt x="419" y="1"/>
                  </a:moveTo>
                  <a:cubicBezTo>
                    <a:pt x="290" y="1"/>
                    <a:pt x="151" y="9"/>
                    <a:pt x="1" y="26"/>
                  </a:cubicBezTo>
                  <a:lnTo>
                    <a:pt x="23" y="2213"/>
                  </a:lnTo>
                  <a:lnTo>
                    <a:pt x="2898" y="2280"/>
                  </a:lnTo>
                  <a:cubicBezTo>
                    <a:pt x="2789" y="1628"/>
                    <a:pt x="2475" y="972"/>
                    <a:pt x="1945" y="564"/>
                  </a:cubicBezTo>
                  <a:cubicBezTo>
                    <a:pt x="1501" y="220"/>
                    <a:pt x="1086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 flipH="1">
              <a:off x="8183681" y="4900807"/>
              <a:ext cx="171846" cy="16604"/>
            </a:xfrm>
            <a:custGeom>
              <a:rect b="b" l="l" r="r" t="t"/>
              <a:pathLst>
                <a:path extrusionOk="0" h="1322" w="13682">
                  <a:moveTo>
                    <a:pt x="11317" y="0"/>
                  </a:moveTo>
                  <a:cubicBezTo>
                    <a:pt x="10853" y="17"/>
                    <a:pt x="10606" y="999"/>
                    <a:pt x="10606" y="999"/>
                  </a:cubicBezTo>
                  <a:lnTo>
                    <a:pt x="13" y="837"/>
                  </a:lnTo>
                  <a:lnTo>
                    <a:pt x="0" y="1011"/>
                  </a:lnTo>
                  <a:cubicBezTo>
                    <a:pt x="2157" y="1211"/>
                    <a:pt x="5788" y="1321"/>
                    <a:pt x="8725" y="1321"/>
                  </a:cubicBezTo>
                  <a:cubicBezTo>
                    <a:pt x="11240" y="1321"/>
                    <a:pt x="13245" y="1240"/>
                    <a:pt x="13383" y="1065"/>
                  </a:cubicBezTo>
                  <a:cubicBezTo>
                    <a:pt x="13681" y="685"/>
                    <a:pt x="11317" y="0"/>
                    <a:pt x="1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 flipH="1">
              <a:off x="8187399" y="4911195"/>
              <a:ext cx="169535" cy="2977"/>
            </a:xfrm>
            <a:custGeom>
              <a:rect b="b" l="l" r="r" t="t"/>
              <a:pathLst>
                <a:path extrusionOk="0" h="237" w="13498">
                  <a:moveTo>
                    <a:pt x="137" y="0"/>
                  </a:moveTo>
                  <a:cubicBezTo>
                    <a:pt x="48" y="0"/>
                    <a:pt x="1" y="2"/>
                    <a:pt x="1" y="5"/>
                  </a:cubicBezTo>
                  <a:cubicBezTo>
                    <a:pt x="1" y="7"/>
                    <a:pt x="48" y="13"/>
                    <a:pt x="137" y="19"/>
                  </a:cubicBezTo>
                  <a:lnTo>
                    <a:pt x="529" y="46"/>
                  </a:lnTo>
                  <a:lnTo>
                    <a:pt x="1976" y="116"/>
                  </a:lnTo>
                  <a:cubicBezTo>
                    <a:pt x="3196" y="169"/>
                    <a:pt x="4883" y="217"/>
                    <a:pt x="6748" y="232"/>
                  </a:cubicBezTo>
                  <a:cubicBezTo>
                    <a:pt x="7136" y="235"/>
                    <a:pt x="7516" y="237"/>
                    <a:pt x="7886" y="237"/>
                  </a:cubicBezTo>
                  <a:cubicBezTo>
                    <a:pt x="9294" y="237"/>
                    <a:pt x="10555" y="216"/>
                    <a:pt x="11521" y="190"/>
                  </a:cubicBezTo>
                  <a:lnTo>
                    <a:pt x="12968" y="141"/>
                  </a:lnTo>
                  <a:lnTo>
                    <a:pt x="13361" y="122"/>
                  </a:lnTo>
                  <a:cubicBezTo>
                    <a:pt x="13451" y="116"/>
                    <a:pt x="13498" y="112"/>
                    <a:pt x="13498" y="107"/>
                  </a:cubicBezTo>
                  <a:cubicBezTo>
                    <a:pt x="13498" y="104"/>
                    <a:pt x="13451" y="103"/>
                    <a:pt x="13360" y="103"/>
                  </a:cubicBezTo>
                  <a:lnTo>
                    <a:pt x="12968" y="104"/>
                  </a:lnTo>
                  <a:lnTo>
                    <a:pt x="11520" y="123"/>
                  </a:lnTo>
                  <a:cubicBezTo>
                    <a:pt x="10676" y="134"/>
                    <a:pt x="9608" y="143"/>
                    <a:pt x="8413" y="143"/>
                  </a:cubicBezTo>
                  <a:cubicBezTo>
                    <a:pt x="7880" y="143"/>
                    <a:pt x="7322" y="141"/>
                    <a:pt x="6748" y="137"/>
                  </a:cubicBezTo>
                  <a:cubicBezTo>
                    <a:pt x="4884" y="123"/>
                    <a:pt x="3199" y="84"/>
                    <a:pt x="1977" y="50"/>
                  </a:cubicBezTo>
                  <a:lnTo>
                    <a:pt x="531" y="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 flipH="1">
              <a:off x="8212443" y="4899602"/>
              <a:ext cx="10425" cy="15273"/>
            </a:xfrm>
            <a:custGeom>
              <a:rect b="b" l="l" r="r" t="t"/>
              <a:pathLst>
                <a:path extrusionOk="0" h="1216" w="830">
                  <a:moveTo>
                    <a:pt x="808" y="0"/>
                  </a:moveTo>
                  <a:cubicBezTo>
                    <a:pt x="761" y="0"/>
                    <a:pt x="450" y="150"/>
                    <a:pt x="235" y="491"/>
                  </a:cubicBezTo>
                  <a:cubicBezTo>
                    <a:pt x="1" y="854"/>
                    <a:pt x="18" y="1215"/>
                    <a:pt x="41" y="1215"/>
                  </a:cubicBezTo>
                  <a:cubicBezTo>
                    <a:pt x="41" y="1215"/>
                    <a:pt x="41" y="1215"/>
                    <a:pt x="41" y="1215"/>
                  </a:cubicBezTo>
                  <a:cubicBezTo>
                    <a:pt x="42" y="1215"/>
                    <a:pt x="42" y="1215"/>
                    <a:pt x="42" y="1215"/>
                  </a:cubicBezTo>
                  <a:cubicBezTo>
                    <a:pt x="71" y="1215"/>
                    <a:pt x="97" y="880"/>
                    <a:pt x="316" y="541"/>
                  </a:cubicBezTo>
                  <a:cubicBezTo>
                    <a:pt x="530" y="198"/>
                    <a:pt x="830" y="27"/>
                    <a:pt x="814" y="2"/>
                  </a:cubicBezTo>
                  <a:cubicBezTo>
                    <a:pt x="813" y="1"/>
                    <a:pt x="811" y="0"/>
                    <a:pt x="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 flipH="1">
              <a:off x="8246091" y="4891890"/>
              <a:ext cx="5916" cy="8151"/>
            </a:xfrm>
            <a:custGeom>
              <a:rect b="b" l="l" r="r" t="t"/>
              <a:pathLst>
                <a:path extrusionOk="0" h="649" w="471">
                  <a:moveTo>
                    <a:pt x="443" y="0"/>
                  </a:moveTo>
                  <a:cubicBezTo>
                    <a:pt x="413" y="0"/>
                    <a:pt x="306" y="129"/>
                    <a:pt x="194" y="298"/>
                  </a:cubicBezTo>
                  <a:cubicBezTo>
                    <a:pt x="77" y="477"/>
                    <a:pt x="0" y="634"/>
                    <a:pt x="22" y="647"/>
                  </a:cubicBezTo>
                  <a:cubicBezTo>
                    <a:pt x="23" y="648"/>
                    <a:pt x="24" y="648"/>
                    <a:pt x="26" y="648"/>
                  </a:cubicBezTo>
                  <a:cubicBezTo>
                    <a:pt x="55" y="648"/>
                    <a:pt x="163" y="520"/>
                    <a:pt x="275" y="349"/>
                  </a:cubicBezTo>
                  <a:cubicBezTo>
                    <a:pt x="392" y="172"/>
                    <a:pt x="470" y="16"/>
                    <a:pt x="447" y="1"/>
                  </a:cubicBezTo>
                  <a:cubicBezTo>
                    <a:pt x="445" y="0"/>
                    <a:pt x="444" y="0"/>
                    <a:pt x="4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 flipH="1">
              <a:off x="8253288" y="4890282"/>
              <a:ext cx="6732" cy="5539"/>
            </a:xfrm>
            <a:custGeom>
              <a:rect b="b" l="l" r="r" t="t"/>
              <a:pathLst>
                <a:path extrusionOk="0" h="441" w="536">
                  <a:moveTo>
                    <a:pt x="509" y="0"/>
                  </a:moveTo>
                  <a:cubicBezTo>
                    <a:pt x="475" y="0"/>
                    <a:pt x="360" y="76"/>
                    <a:pt x="236" y="185"/>
                  </a:cubicBezTo>
                  <a:cubicBezTo>
                    <a:pt x="98" y="304"/>
                    <a:pt x="1" y="417"/>
                    <a:pt x="19" y="438"/>
                  </a:cubicBezTo>
                  <a:cubicBezTo>
                    <a:pt x="20" y="439"/>
                    <a:pt x="23" y="440"/>
                    <a:pt x="27" y="440"/>
                  </a:cubicBezTo>
                  <a:cubicBezTo>
                    <a:pt x="62" y="440"/>
                    <a:pt x="176" y="363"/>
                    <a:pt x="300" y="256"/>
                  </a:cubicBezTo>
                  <a:cubicBezTo>
                    <a:pt x="438" y="137"/>
                    <a:pt x="535" y="23"/>
                    <a:pt x="518" y="3"/>
                  </a:cubicBezTo>
                  <a:cubicBezTo>
                    <a:pt x="516" y="1"/>
                    <a:pt x="513" y="0"/>
                    <a:pt x="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 flipH="1">
              <a:off x="8254380" y="4885987"/>
              <a:ext cx="10462" cy="1206"/>
            </a:xfrm>
            <a:custGeom>
              <a:rect b="b" l="l" r="r" t="t"/>
              <a:pathLst>
                <a:path extrusionOk="0" h="96" w="833">
                  <a:moveTo>
                    <a:pt x="347" y="1"/>
                  </a:moveTo>
                  <a:cubicBezTo>
                    <a:pt x="150" y="1"/>
                    <a:pt x="2" y="17"/>
                    <a:pt x="0" y="41"/>
                  </a:cubicBezTo>
                  <a:cubicBezTo>
                    <a:pt x="0" y="67"/>
                    <a:pt x="185" y="91"/>
                    <a:pt x="416" y="95"/>
                  </a:cubicBezTo>
                  <a:cubicBezTo>
                    <a:pt x="439" y="96"/>
                    <a:pt x="463" y="96"/>
                    <a:pt x="485" y="96"/>
                  </a:cubicBezTo>
                  <a:cubicBezTo>
                    <a:pt x="681" y="96"/>
                    <a:pt x="831" y="79"/>
                    <a:pt x="831" y="56"/>
                  </a:cubicBezTo>
                  <a:cubicBezTo>
                    <a:pt x="833" y="31"/>
                    <a:pt x="646" y="6"/>
                    <a:pt x="417" y="1"/>
                  </a:cubicBezTo>
                  <a:cubicBezTo>
                    <a:pt x="393" y="1"/>
                    <a:pt x="370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 flipH="1">
              <a:off x="8254670" y="4879870"/>
              <a:ext cx="12007" cy="1859"/>
            </a:xfrm>
            <a:custGeom>
              <a:rect b="b" l="l" r="r" t="t"/>
              <a:pathLst>
                <a:path extrusionOk="0" h="148" w="956">
                  <a:moveTo>
                    <a:pt x="42" y="0"/>
                  </a:moveTo>
                  <a:cubicBezTo>
                    <a:pt x="24" y="0"/>
                    <a:pt x="13" y="3"/>
                    <a:pt x="11" y="8"/>
                  </a:cubicBezTo>
                  <a:cubicBezTo>
                    <a:pt x="1" y="32"/>
                    <a:pt x="203" y="123"/>
                    <a:pt x="472" y="143"/>
                  </a:cubicBezTo>
                  <a:cubicBezTo>
                    <a:pt x="513" y="146"/>
                    <a:pt x="552" y="148"/>
                    <a:pt x="590" y="148"/>
                  </a:cubicBezTo>
                  <a:cubicBezTo>
                    <a:pt x="802" y="148"/>
                    <a:pt x="956" y="104"/>
                    <a:pt x="951" y="85"/>
                  </a:cubicBezTo>
                  <a:cubicBezTo>
                    <a:pt x="946" y="60"/>
                    <a:pt x="736" y="71"/>
                    <a:pt x="481" y="49"/>
                  </a:cubicBezTo>
                  <a:cubicBezTo>
                    <a:pt x="280" y="32"/>
                    <a:pt x="110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 flipH="1">
              <a:off x="8229236" y="4882771"/>
              <a:ext cx="19054" cy="10450"/>
            </a:xfrm>
            <a:custGeom>
              <a:rect b="b" l="l" r="r" t="t"/>
              <a:pathLst>
                <a:path extrusionOk="0" h="832" w="1517">
                  <a:moveTo>
                    <a:pt x="1024" y="92"/>
                  </a:moveTo>
                  <a:cubicBezTo>
                    <a:pt x="1144" y="92"/>
                    <a:pt x="1265" y="115"/>
                    <a:pt x="1359" y="175"/>
                  </a:cubicBezTo>
                  <a:cubicBezTo>
                    <a:pt x="1440" y="234"/>
                    <a:pt x="1407" y="328"/>
                    <a:pt x="1316" y="381"/>
                  </a:cubicBezTo>
                  <a:cubicBezTo>
                    <a:pt x="1233" y="432"/>
                    <a:pt x="1124" y="464"/>
                    <a:pt x="1029" y="498"/>
                  </a:cubicBezTo>
                  <a:cubicBezTo>
                    <a:pt x="857" y="555"/>
                    <a:pt x="681" y="598"/>
                    <a:pt x="502" y="629"/>
                  </a:cubicBezTo>
                  <a:cubicBezTo>
                    <a:pt x="350" y="654"/>
                    <a:pt x="226" y="667"/>
                    <a:pt x="139" y="675"/>
                  </a:cubicBezTo>
                  <a:lnTo>
                    <a:pt x="139" y="675"/>
                  </a:lnTo>
                  <a:cubicBezTo>
                    <a:pt x="172" y="601"/>
                    <a:pt x="225" y="506"/>
                    <a:pt x="312" y="406"/>
                  </a:cubicBezTo>
                  <a:cubicBezTo>
                    <a:pt x="430" y="273"/>
                    <a:pt x="581" y="178"/>
                    <a:pt x="751" y="130"/>
                  </a:cubicBezTo>
                  <a:cubicBezTo>
                    <a:pt x="832" y="107"/>
                    <a:pt x="927" y="92"/>
                    <a:pt x="1024" y="92"/>
                  </a:cubicBezTo>
                  <a:close/>
                  <a:moveTo>
                    <a:pt x="1010" y="1"/>
                  </a:moveTo>
                  <a:cubicBezTo>
                    <a:pt x="679" y="1"/>
                    <a:pt x="390" y="187"/>
                    <a:pt x="259" y="363"/>
                  </a:cubicBezTo>
                  <a:cubicBezTo>
                    <a:pt x="184" y="456"/>
                    <a:pt x="128" y="564"/>
                    <a:pt x="95" y="680"/>
                  </a:cubicBezTo>
                  <a:lnTo>
                    <a:pt x="95" y="680"/>
                  </a:lnTo>
                  <a:cubicBezTo>
                    <a:pt x="34" y="685"/>
                    <a:pt x="1" y="689"/>
                    <a:pt x="1" y="695"/>
                  </a:cubicBezTo>
                  <a:cubicBezTo>
                    <a:pt x="1" y="699"/>
                    <a:pt x="31" y="705"/>
                    <a:pt x="87" y="709"/>
                  </a:cubicBezTo>
                  <a:lnTo>
                    <a:pt x="87" y="709"/>
                  </a:lnTo>
                  <a:cubicBezTo>
                    <a:pt x="70" y="786"/>
                    <a:pt x="70" y="830"/>
                    <a:pt x="76" y="831"/>
                  </a:cubicBezTo>
                  <a:cubicBezTo>
                    <a:pt x="76" y="832"/>
                    <a:pt x="76" y="832"/>
                    <a:pt x="76" y="832"/>
                  </a:cubicBezTo>
                  <a:cubicBezTo>
                    <a:pt x="86" y="832"/>
                    <a:pt x="95" y="785"/>
                    <a:pt x="124" y="711"/>
                  </a:cubicBezTo>
                  <a:lnTo>
                    <a:pt x="124" y="711"/>
                  </a:lnTo>
                  <a:cubicBezTo>
                    <a:pt x="148" y="712"/>
                    <a:pt x="175" y="713"/>
                    <a:pt x="205" y="713"/>
                  </a:cubicBezTo>
                  <a:cubicBezTo>
                    <a:pt x="287" y="713"/>
                    <a:pt x="390" y="708"/>
                    <a:pt x="512" y="695"/>
                  </a:cubicBezTo>
                  <a:cubicBezTo>
                    <a:pt x="697" y="674"/>
                    <a:pt x="879" y="636"/>
                    <a:pt x="1057" y="582"/>
                  </a:cubicBezTo>
                  <a:cubicBezTo>
                    <a:pt x="1156" y="547"/>
                    <a:pt x="1262" y="522"/>
                    <a:pt x="1369" y="457"/>
                  </a:cubicBezTo>
                  <a:cubicBezTo>
                    <a:pt x="1419" y="425"/>
                    <a:pt x="1477" y="379"/>
                    <a:pt x="1497" y="303"/>
                  </a:cubicBezTo>
                  <a:cubicBezTo>
                    <a:pt x="1516" y="228"/>
                    <a:pt x="1478" y="143"/>
                    <a:pt x="1421" y="102"/>
                  </a:cubicBezTo>
                  <a:cubicBezTo>
                    <a:pt x="1282" y="30"/>
                    <a:pt x="1143" y="1"/>
                    <a:pt x="1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 flipH="1">
              <a:off x="8245564" y="4879594"/>
              <a:ext cx="9558" cy="12246"/>
            </a:xfrm>
            <a:custGeom>
              <a:rect b="b" l="l" r="r" t="t"/>
              <a:pathLst>
                <a:path extrusionOk="0" h="975" w="761">
                  <a:moveTo>
                    <a:pt x="193" y="1"/>
                  </a:moveTo>
                  <a:cubicBezTo>
                    <a:pt x="188" y="1"/>
                    <a:pt x="183" y="1"/>
                    <a:pt x="178" y="1"/>
                  </a:cubicBezTo>
                  <a:cubicBezTo>
                    <a:pt x="59" y="16"/>
                    <a:pt x="0" y="148"/>
                    <a:pt x="19" y="231"/>
                  </a:cubicBezTo>
                  <a:cubicBezTo>
                    <a:pt x="28" y="319"/>
                    <a:pt x="68" y="394"/>
                    <a:pt x="104" y="456"/>
                  </a:cubicBezTo>
                  <a:cubicBezTo>
                    <a:pt x="170" y="568"/>
                    <a:pt x="250" y="669"/>
                    <a:pt x="342" y="760"/>
                  </a:cubicBezTo>
                  <a:cubicBezTo>
                    <a:pt x="492" y="906"/>
                    <a:pt x="612" y="966"/>
                    <a:pt x="631" y="966"/>
                  </a:cubicBezTo>
                  <a:cubicBezTo>
                    <a:pt x="632" y="966"/>
                    <a:pt x="633" y="966"/>
                    <a:pt x="633" y="966"/>
                  </a:cubicBezTo>
                  <a:cubicBezTo>
                    <a:pt x="643" y="954"/>
                    <a:pt x="533" y="874"/>
                    <a:pt x="392" y="714"/>
                  </a:cubicBezTo>
                  <a:cubicBezTo>
                    <a:pt x="311" y="622"/>
                    <a:pt x="241" y="521"/>
                    <a:pt x="181" y="413"/>
                  </a:cubicBezTo>
                  <a:cubicBezTo>
                    <a:pt x="112" y="306"/>
                    <a:pt x="65" y="117"/>
                    <a:pt x="192" y="95"/>
                  </a:cubicBezTo>
                  <a:cubicBezTo>
                    <a:pt x="198" y="94"/>
                    <a:pt x="204" y="94"/>
                    <a:pt x="209" y="94"/>
                  </a:cubicBezTo>
                  <a:cubicBezTo>
                    <a:pt x="333" y="94"/>
                    <a:pt x="453" y="214"/>
                    <a:pt x="529" y="309"/>
                  </a:cubicBezTo>
                  <a:cubicBezTo>
                    <a:pt x="599" y="406"/>
                    <a:pt x="648" y="518"/>
                    <a:pt x="671" y="635"/>
                  </a:cubicBezTo>
                  <a:cubicBezTo>
                    <a:pt x="709" y="841"/>
                    <a:pt x="661" y="970"/>
                    <a:pt x="677" y="974"/>
                  </a:cubicBezTo>
                  <a:cubicBezTo>
                    <a:pt x="677" y="974"/>
                    <a:pt x="677" y="974"/>
                    <a:pt x="677" y="974"/>
                  </a:cubicBezTo>
                  <a:cubicBezTo>
                    <a:pt x="687" y="974"/>
                    <a:pt x="760" y="849"/>
                    <a:pt x="739" y="626"/>
                  </a:cubicBezTo>
                  <a:cubicBezTo>
                    <a:pt x="724" y="494"/>
                    <a:pt x="677" y="369"/>
                    <a:pt x="602" y="259"/>
                  </a:cubicBezTo>
                  <a:cubicBezTo>
                    <a:pt x="515" y="150"/>
                    <a:pt x="402" y="1"/>
                    <a:pt x="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 flipH="1">
              <a:off x="8319329" y="4883851"/>
              <a:ext cx="35394" cy="28574"/>
            </a:xfrm>
            <a:custGeom>
              <a:rect b="b" l="l" r="r" t="t"/>
              <a:pathLst>
                <a:path extrusionOk="0" h="2275" w="2818">
                  <a:moveTo>
                    <a:pt x="413" y="0"/>
                  </a:moveTo>
                  <a:cubicBezTo>
                    <a:pt x="328" y="0"/>
                    <a:pt x="243" y="5"/>
                    <a:pt x="158" y="16"/>
                  </a:cubicBezTo>
                  <a:cubicBezTo>
                    <a:pt x="57" y="30"/>
                    <a:pt x="1" y="44"/>
                    <a:pt x="2" y="49"/>
                  </a:cubicBezTo>
                  <a:cubicBezTo>
                    <a:pt x="3" y="54"/>
                    <a:pt x="15" y="55"/>
                    <a:pt x="39" y="55"/>
                  </a:cubicBezTo>
                  <a:cubicBezTo>
                    <a:pt x="75" y="55"/>
                    <a:pt x="136" y="52"/>
                    <a:pt x="220" y="52"/>
                  </a:cubicBezTo>
                  <a:cubicBezTo>
                    <a:pt x="316" y="52"/>
                    <a:pt x="442" y="56"/>
                    <a:pt x="590" y="74"/>
                  </a:cubicBezTo>
                  <a:cubicBezTo>
                    <a:pt x="945" y="116"/>
                    <a:pt x="1440" y="262"/>
                    <a:pt x="1867" y="602"/>
                  </a:cubicBezTo>
                  <a:cubicBezTo>
                    <a:pt x="2230" y="892"/>
                    <a:pt x="2504" y="1278"/>
                    <a:pt x="2661" y="1716"/>
                  </a:cubicBezTo>
                  <a:cubicBezTo>
                    <a:pt x="2780" y="2050"/>
                    <a:pt x="2789" y="2274"/>
                    <a:pt x="2808" y="2274"/>
                  </a:cubicBezTo>
                  <a:cubicBezTo>
                    <a:pt x="2808" y="2274"/>
                    <a:pt x="2808" y="2274"/>
                    <a:pt x="2808" y="2274"/>
                  </a:cubicBezTo>
                  <a:cubicBezTo>
                    <a:pt x="2814" y="2274"/>
                    <a:pt x="2817" y="2217"/>
                    <a:pt x="2810" y="2117"/>
                  </a:cubicBezTo>
                  <a:cubicBezTo>
                    <a:pt x="2797" y="1973"/>
                    <a:pt x="2769" y="1832"/>
                    <a:pt x="2726" y="1696"/>
                  </a:cubicBezTo>
                  <a:cubicBezTo>
                    <a:pt x="2623" y="1349"/>
                    <a:pt x="2374" y="882"/>
                    <a:pt x="1927" y="528"/>
                  </a:cubicBezTo>
                  <a:cubicBezTo>
                    <a:pt x="1544" y="227"/>
                    <a:pt x="1082" y="47"/>
                    <a:pt x="595" y="8"/>
                  </a:cubicBezTo>
                  <a:cubicBezTo>
                    <a:pt x="535" y="3"/>
                    <a:pt x="474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 flipH="1">
              <a:off x="8277429" y="4903395"/>
              <a:ext cx="29290" cy="1658"/>
            </a:xfrm>
            <a:custGeom>
              <a:rect b="b" l="l" r="r" t="t"/>
              <a:pathLst>
                <a:path extrusionOk="0" h="132" w="2332">
                  <a:moveTo>
                    <a:pt x="84" y="0"/>
                  </a:moveTo>
                  <a:cubicBezTo>
                    <a:pt x="33" y="0"/>
                    <a:pt x="5" y="3"/>
                    <a:pt x="4" y="9"/>
                  </a:cubicBezTo>
                  <a:cubicBezTo>
                    <a:pt x="1" y="34"/>
                    <a:pt x="518" y="120"/>
                    <a:pt x="1164" y="131"/>
                  </a:cubicBezTo>
                  <a:cubicBezTo>
                    <a:pt x="1203" y="131"/>
                    <a:pt x="1242" y="131"/>
                    <a:pt x="1280" y="131"/>
                  </a:cubicBezTo>
                  <a:cubicBezTo>
                    <a:pt x="1873" y="131"/>
                    <a:pt x="2331" y="70"/>
                    <a:pt x="2328" y="47"/>
                  </a:cubicBezTo>
                  <a:cubicBezTo>
                    <a:pt x="2327" y="37"/>
                    <a:pt x="2259" y="34"/>
                    <a:pt x="2141" y="34"/>
                  </a:cubicBezTo>
                  <a:cubicBezTo>
                    <a:pt x="1996" y="34"/>
                    <a:pt x="1778" y="38"/>
                    <a:pt x="1520" y="38"/>
                  </a:cubicBezTo>
                  <a:cubicBezTo>
                    <a:pt x="1408" y="38"/>
                    <a:pt x="1289" y="38"/>
                    <a:pt x="1165" y="35"/>
                  </a:cubicBezTo>
                  <a:cubicBezTo>
                    <a:pt x="673" y="27"/>
                    <a:pt x="253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 flipH="1">
              <a:off x="8323172" y="4903294"/>
              <a:ext cx="3328" cy="5652"/>
            </a:xfrm>
            <a:custGeom>
              <a:rect b="b" l="l" r="r" t="t"/>
              <a:pathLst>
                <a:path extrusionOk="0" h="450" w="265">
                  <a:moveTo>
                    <a:pt x="28" y="1"/>
                  </a:moveTo>
                  <a:cubicBezTo>
                    <a:pt x="25" y="1"/>
                    <a:pt x="23" y="2"/>
                    <a:pt x="21" y="4"/>
                  </a:cubicBezTo>
                  <a:cubicBezTo>
                    <a:pt x="0" y="23"/>
                    <a:pt x="62" y="112"/>
                    <a:pt x="113" y="230"/>
                  </a:cubicBezTo>
                  <a:cubicBezTo>
                    <a:pt x="166" y="347"/>
                    <a:pt x="194" y="450"/>
                    <a:pt x="222" y="450"/>
                  </a:cubicBezTo>
                  <a:cubicBezTo>
                    <a:pt x="250" y="450"/>
                    <a:pt x="265" y="327"/>
                    <a:pt x="203" y="193"/>
                  </a:cubicBezTo>
                  <a:cubicBezTo>
                    <a:pt x="148" y="71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 flipH="1">
              <a:off x="8329565" y="4894251"/>
              <a:ext cx="4245" cy="3843"/>
            </a:xfrm>
            <a:custGeom>
              <a:rect b="b" l="l" r="r" t="t"/>
              <a:pathLst>
                <a:path extrusionOk="0" h="306" w="338">
                  <a:moveTo>
                    <a:pt x="31" y="0"/>
                  </a:moveTo>
                  <a:cubicBezTo>
                    <a:pt x="27" y="0"/>
                    <a:pt x="23" y="1"/>
                    <a:pt x="20" y="4"/>
                  </a:cubicBezTo>
                  <a:cubicBezTo>
                    <a:pt x="1" y="22"/>
                    <a:pt x="52" y="104"/>
                    <a:pt x="133" y="186"/>
                  </a:cubicBezTo>
                  <a:cubicBezTo>
                    <a:pt x="204" y="258"/>
                    <a:pt x="275" y="306"/>
                    <a:pt x="305" y="306"/>
                  </a:cubicBezTo>
                  <a:cubicBezTo>
                    <a:pt x="310" y="306"/>
                    <a:pt x="314" y="305"/>
                    <a:pt x="317" y="302"/>
                  </a:cubicBezTo>
                  <a:cubicBezTo>
                    <a:pt x="337" y="283"/>
                    <a:pt x="284" y="202"/>
                    <a:pt x="204" y="120"/>
                  </a:cubicBezTo>
                  <a:cubicBezTo>
                    <a:pt x="133" y="49"/>
                    <a:pt x="62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flipH="1">
              <a:off x="8338182" y="4889566"/>
              <a:ext cx="5979" cy="2512"/>
            </a:xfrm>
            <a:custGeom>
              <a:rect b="b" l="l" r="r" t="t"/>
              <a:pathLst>
                <a:path extrusionOk="0" h="200" w="476">
                  <a:moveTo>
                    <a:pt x="136" y="0"/>
                  </a:moveTo>
                  <a:cubicBezTo>
                    <a:pt x="55" y="0"/>
                    <a:pt x="1" y="27"/>
                    <a:pt x="6" y="44"/>
                  </a:cubicBezTo>
                  <a:cubicBezTo>
                    <a:pt x="11" y="70"/>
                    <a:pt x="117" y="70"/>
                    <a:pt x="233" y="111"/>
                  </a:cubicBezTo>
                  <a:cubicBezTo>
                    <a:pt x="335" y="148"/>
                    <a:pt x="412" y="200"/>
                    <a:pt x="444" y="200"/>
                  </a:cubicBezTo>
                  <a:cubicBezTo>
                    <a:pt x="449" y="200"/>
                    <a:pt x="452" y="199"/>
                    <a:pt x="455" y="197"/>
                  </a:cubicBezTo>
                  <a:cubicBezTo>
                    <a:pt x="475" y="182"/>
                    <a:pt x="409" y="70"/>
                    <a:pt x="264" y="22"/>
                  </a:cubicBezTo>
                  <a:cubicBezTo>
                    <a:pt x="218" y="6"/>
                    <a:pt x="174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flipH="1">
              <a:off x="8348468" y="4887896"/>
              <a:ext cx="3266" cy="1608"/>
            </a:xfrm>
            <a:custGeom>
              <a:rect b="b" l="l" r="r" t="t"/>
              <a:pathLst>
                <a:path extrusionOk="0" h="128" w="260">
                  <a:moveTo>
                    <a:pt x="56" y="0"/>
                  </a:moveTo>
                  <a:cubicBezTo>
                    <a:pt x="33" y="0"/>
                    <a:pt x="16" y="6"/>
                    <a:pt x="11" y="18"/>
                  </a:cubicBezTo>
                  <a:cubicBezTo>
                    <a:pt x="1" y="42"/>
                    <a:pt x="46" y="83"/>
                    <a:pt x="112" y="108"/>
                  </a:cubicBezTo>
                  <a:cubicBezTo>
                    <a:pt x="146" y="121"/>
                    <a:pt x="179" y="128"/>
                    <a:pt x="204" y="128"/>
                  </a:cubicBezTo>
                  <a:cubicBezTo>
                    <a:pt x="228" y="128"/>
                    <a:pt x="245" y="122"/>
                    <a:pt x="249" y="111"/>
                  </a:cubicBezTo>
                  <a:cubicBezTo>
                    <a:pt x="259" y="86"/>
                    <a:pt x="214" y="46"/>
                    <a:pt x="148" y="20"/>
                  </a:cubicBezTo>
                  <a:cubicBezTo>
                    <a:pt x="114" y="7"/>
                    <a:pt x="81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 flipH="1">
              <a:off x="8256278" y="4854348"/>
              <a:ext cx="99563" cy="21189"/>
            </a:xfrm>
            <a:custGeom>
              <a:rect b="b" l="l" r="r" t="t"/>
              <a:pathLst>
                <a:path extrusionOk="0" h="1687" w="7927">
                  <a:moveTo>
                    <a:pt x="7752" y="1"/>
                  </a:moveTo>
                  <a:lnTo>
                    <a:pt x="0" y="143"/>
                  </a:lnTo>
                  <a:lnTo>
                    <a:pt x="9" y="1663"/>
                  </a:lnTo>
                  <a:lnTo>
                    <a:pt x="7927" y="1686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 flipH="1">
              <a:off x="8248892" y="4395041"/>
              <a:ext cx="328205" cy="468400"/>
            </a:xfrm>
            <a:custGeom>
              <a:rect b="b" l="l" r="r" t="t"/>
              <a:pathLst>
                <a:path extrusionOk="0" h="37293" w="26131">
                  <a:moveTo>
                    <a:pt x="18616" y="1"/>
                  </a:moveTo>
                  <a:cubicBezTo>
                    <a:pt x="18358" y="1"/>
                    <a:pt x="18098" y="14"/>
                    <a:pt x="17835" y="41"/>
                  </a:cubicBezTo>
                  <a:cubicBezTo>
                    <a:pt x="10167" y="834"/>
                    <a:pt x="0" y="1876"/>
                    <a:pt x="0" y="1876"/>
                  </a:cubicBezTo>
                  <a:lnTo>
                    <a:pt x="1386" y="14359"/>
                  </a:lnTo>
                  <a:cubicBezTo>
                    <a:pt x="1386" y="14359"/>
                    <a:pt x="15181" y="10714"/>
                    <a:pt x="16162" y="10714"/>
                  </a:cubicBezTo>
                  <a:cubicBezTo>
                    <a:pt x="16202" y="10714"/>
                    <a:pt x="16221" y="10720"/>
                    <a:pt x="16217" y="10732"/>
                  </a:cubicBezTo>
                  <a:cubicBezTo>
                    <a:pt x="16111" y="11052"/>
                    <a:pt x="16908" y="37292"/>
                    <a:pt x="16908" y="37292"/>
                  </a:cubicBezTo>
                  <a:lnTo>
                    <a:pt x="25904" y="37292"/>
                  </a:lnTo>
                  <a:lnTo>
                    <a:pt x="26073" y="7575"/>
                  </a:lnTo>
                  <a:cubicBezTo>
                    <a:pt x="26131" y="3368"/>
                    <a:pt x="22724" y="1"/>
                    <a:pt x="18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 flipH="1">
              <a:off x="8381137" y="4368201"/>
              <a:ext cx="426462" cy="538133"/>
            </a:xfrm>
            <a:custGeom>
              <a:rect b="b" l="l" r="r" t="t"/>
              <a:pathLst>
                <a:path extrusionOk="0" h="42845" w="33954">
                  <a:moveTo>
                    <a:pt x="15404" y="1"/>
                  </a:moveTo>
                  <a:cubicBezTo>
                    <a:pt x="14549" y="1"/>
                    <a:pt x="13680" y="139"/>
                    <a:pt x="12825" y="432"/>
                  </a:cubicBezTo>
                  <a:cubicBezTo>
                    <a:pt x="12677" y="483"/>
                    <a:pt x="12526" y="539"/>
                    <a:pt x="12376" y="599"/>
                  </a:cubicBezTo>
                  <a:cubicBezTo>
                    <a:pt x="7576" y="2520"/>
                    <a:pt x="0" y="7214"/>
                    <a:pt x="0" y="7214"/>
                  </a:cubicBezTo>
                  <a:lnTo>
                    <a:pt x="0" y="11085"/>
                  </a:lnTo>
                  <a:cubicBezTo>
                    <a:pt x="0" y="13719"/>
                    <a:pt x="3002" y="16514"/>
                    <a:pt x="5637" y="16514"/>
                  </a:cubicBezTo>
                  <a:lnTo>
                    <a:pt x="7674" y="16514"/>
                  </a:lnTo>
                  <a:cubicBezTo>
                    <a:pt x="9281" y="16514"/>
                    <a:pt x="11796" y="15345"/>
                    <a:pt x="13091" y="14398"/>
                  </a:cubicBezTo>
                  <a:lnTo>
                    <a:pt x="13871" y="13829"/>
                  </a:lnTo>
                  <a:lnTo>
                    <a:pt x="23236" y="42844"/>
                  </a:lnTo>
                  <a:cubicBezTo>
                    <a:pt x="23236" y="42844"/>
                    <a:pt x="33954" y="40924"/>
                    <a:pt x="33954" y="40586"/>
                  </a:cubicBezTo>
                  <a:cubicBezTo>
                    <a:pt x="33954" y="40248"/>
                    <a:pt x="26695" y="16821"/>
                    <a:pt x="23345" y="5946"/>
                  </a:cubicBezTo>
                  <a:cubicBezTo>
                    <a:pt x="22242" y="2371"/>
                    <a:pt x="18943" y="1"/>
                    <a:pt x="15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flipH="1">
              <a:off x="8381074" y="4375234"/>
              <a:ext cx="196062" cy="502739"/>
            </a:xfrm>
            <a:custGeom>
              <a:rect b="b" l="l" r="r" t="t"/>
              <a:pathLst>
                <a:path extrusionOk="0" h="40027" w="1561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4"/>
                    <a:pt x="31" y="28"/>
                    <a:pt x="94" y="67"/>
                  </a:cubicBezTo>
                  <a:cubicBezTo>
                    <a:pt x="169" y="114"/>
                    <a:pt x="262" y="172"/>
                    <a:pt x="376" y="244"/>
                  </a:cubicBezTo>
                  <a:cubicBezTo>
                    <a:pt x="626" y="395"/>
                    <a:pt x="991" y="621"/>
                    <a:pt x="1451" y="931"/>
                  </a:cubicBezTo>
                  <a:cubicBezTo>
                    <a:pt x="2010" y="1299"/>
                    <a:pt x="2540" y="1712"/>
                    <a:pt x="3035" y="2164"/>
                  </a:cubicBezTo>
                  <a:cubicBezTo>
                    <a:pt x="3604" y="2697"/>
                    <a:pt x="4181" y="3395"/>
                    <a:pt x="4548" y="4307"/>
                  </a:cubicBezTo>
                  <a:cubicBezTo>
                    <a:pt x="4739" y="4759"/>
                    <a:pt x="4881" y="5255"/>
                    <a:pt x="5035" y="5775"/>
                  </a:cubicBezTo>
                  <a:lnTo>
                    <a:pt x="5517" y="7392"/>
                  </a:lnTo>
                  <a:cubicBezTo>
                    <a:pt x="5850" y="8509"/>
                    <a:pt x="6204" y="9703"/>
                    <a:pt x="6579" y="10958"/>
                  </a:cubicBezTo>
                  <a:cubicBezTo>
                    <a:pt x="7330" y="13472"/>
                    <a:pt x="8156" y="16231"/>
                    <a:pt x="9023" y="19130"/>
                  </a:cubicBezTo>
                  <a:cubicBezTo>
                    <a:pt x="10768" y="24922"/>
                    <a:pt x="12368" y="30160"/>
                    <a:pt x="13564" y="33941"/>
                  </a:cubicBezTo>
                  <a:cubicBezTo>
                    <a:pt x="14163" y="35831"/>
                    <a:pt x="14655" y="37358"/>
                    <a:pt x="15014" y="38408"/>
                  </a:cubicBezTo>
                  <a:cubicBezTo>
                    <a:pt x="15189" y="38934"/>
                    <a:pt x="15337" y="39339"/>
                    <a:pt x="15439" y="39612"/>
                  </a:cubicBezTo>
                  <a:lnTo>
                    <a:pt x="15558" y="39922"/>
                  </a:lnTo>
                  <a:cubicBezTo>
                    <a:pt x="15585" y="39991"/>
                    <a:pt x="15601" y="40026"/>
                    <a:pt x="15604" y="40026"/>
                  </a:cubicBezTo>
                  <a:cubicBezTo>
                    <a:pt x="15604" y="40026"/>
                    <a:pt x="15605" y="40026"/>
                    <a:pt x="15605" y="40026"/>
                  </a:cubicBezTo>
                  <a:cubicBezTo>
                    <a:pt x="15609" y="40025"/>
                    <a:pt x="15600" y="39986"/>
                    <a:pt x="15580" y="39916"/>
                  </a:cubicBezTo>
                  <a:lnTo>
                    <a:pt x="15481" y="39597"/>
                  </a:lnTo>
                  <a:lnTo>
                    <a:pt x="15098" y="38382"/>
                  </a:lnTo>
                  <a:cubicBezTo>
                    <a:pt x="14766" y="37304"/>
                    <a:pt x="14295" y="35775"/>
                    <a:pt x="13716" y="33894"/>
                  </a:cubicBezTo>
                  <a:lnTo>
                    <a:pt x="9239" y="19064"/>
                  </a:lnTo>
                  <a:cubicBezTo>
                    <a:pt x="8366" y="16167"/>
                    <a:pt x="7534" y="13409"/>
                    <a:pt x="6777" y="10898"/>
                  </a:cubicBezTo>
                  <a:lnTo>
                    <a:pt x="5696" y="7337"/>
                  </a:lnTo>
                  <a:cubicBezTo>
                    <a:pt x="5526" y="6779"/>
                    <a:pt x="5361" y="6239"/>
                    <a:pt x="5203" y="5724"/>
                  </a:cubicBezTo>
                  <a:cubicBezTo>
                    <a:pt x="5044" y="5208"/>
                    <a:pt x="4894" y="4706"/>
                    <a:pt x="4696" y="4245"/>
                  </a:cubicBezTo>
                  <a:cubicBezTo>
                    <a:pt x="4310" y="3312"/>
                    <a:pt x="3706" y="2602"/>
                    <a:pt x="3122" y="2072"/>
                  </a:cubicBezTo>
                  <a:cubicBezTo>
                    <a:pt x="2615" y="1622"/>
                    <a:pt x="2074" y="1216"/>
                    <a:pt x="1499" y="857"/>
                  </a:cubicBezTo>
                  <a:cubicBezTo>
                    <a:pt x="1031" y="558"/>
                    <a:pt x="657" y="343"/>
                    <a:pt x="400" y="204"/>
                  </a:cubicBezTo>
                  <a:lnTo>
                    <a:pt x="106" y="48"/>
                  </a:lnTo>
                  <a:cubicBezTo>
                    <a:pt x="45" y="16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 flipH="1">
              <a:off x="8352048" y="4482786"/>
              <a:ext cx="21063" cy="47389"/>
            </a:xfrm>
            <a:custGeom>
              <a:rect b="b" l="l" r="r" t="t"/>
              <a:pathLst>
                <a:path extrusionOk="0" h="3773" w="1677">
                  <a:moveTo>
                    <a:pt x="1618" y="0"/>
                  </a:moveTo>
                  <a:cubicBezTo>
                    <a:pt x="1549" y="0"/>
                    <a:pt x="961" y="718"/>
                    <a:pt x="532" y="1761"/>
                  </a:cubicBezTo>
                  <a:cubicBezTo>
                    <a:pt x="86" y="2827"/>
                    <a:pt x="1" y="3768"/>
                    <a:pt x="58" y="3773"/>
                  </a:cubicBezTo>
                  <a:cubicBezTo>
                    <a:pt x="59" y="3773"/>
                    <a:pt x="59" y="3773"/>
                    <a:pt x="59" y="3773"/>
                  </a:cubicBezTo>
                  <a:cubicBezTo>
                    <a:pt x="127" y="3773"/>
                    <a:pt x="309" y="2876"/>
                    <a:pt x="741" y="1846"/>
                  </a:cubicBezTo>
                  <a:cubicBezTo>
                    <a:pt x="1167" y="806"/>
                    <a:pt x="1676" y="40"/>
                    <a:pt x="1622" y="2"/>
                  </a:cubicBezTo>
                  <a:cubicBezTo>
                    <a:pt x="1621" y="1"/>
                    <a:pt x="1619" y="0"/>
                    <a:pt x="1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 flipH="1">
              <a:off x="8330821" y="4497870"/>
              <a:ext cx="37768" cy="29039"/>
            </a:xfrm>
            <a:custGeom>
              <a:rect b="b" l="l" r="r" t="t"/>
              <a:pathLst>
                <a:path extrusionOk="0" h="2312" w="3007">
                  <a:moveTo>
                    <a:pt x="2958" y="1"/>
                  </a:moveTo>
                  <a:cubicBezTo>
                    <a:pt x="2819" y="1"/>
                    <a:pt x="2053" y="265"/>
                    <a:pt x="1288" y="870"/>
                  </a:cubicBezTo>
                  <a:cubicBezTo>
                    <a:pt x="447" y="1526"/>
                    <a:pt x="1" y="2282"/>
                    <a:pt x="51" y="2310"/>
                  </a:cubicBezTo>
                  <a:cubicBezTo>
                    <a:pt x="52" y="2311"/>
                    <a:pt x="54" y="2312"/>
                    <a:pt x="56" y="2312"/>
                  </a:cubicBezTo>
                  <a:cubicBezTo>
                    <a:pt x="134" y="2312"/>
                    <a:pt x="640" y="1661"/>
                    <a:pt x="1428" y="1047"/>
                  </a:cubicBezTo>
                  <a:cubicBezTo>
                    <a:pt x="2233" y="409"/>
                    <a:pt x="3006" y="71"/>
                    <a:pt x="2980" y="8"/>
                  </a:cubicBezTo>
                  <a:cubicBezTo>
                    <a:pt x="2979" y="3"/>
                    <a:pt x="297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 flipH="1">
              <a:off x="8513732" y="4469836"/>
              <a:ext cx="140772" cy="436498"/>
            </a:xfrm>
            <a:custGeom>
              <a:rect b="b" l="l" r="r" t="t"/>
              <a:pathLst>
                <a:path extrusionOk="0" h="34753" w="1120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18"/>
                    <a:pt x="2435" y="7812"/>
                    <a:pt x="5497" y="17411"/>
                  </a:cubicBezTo>
                  <a:cubicBezTo>
                    <a:pt x="8554" y="26995"/>
                    <a:pt x="11083" y="34753"/>
                    <a:pt x="11148" y="34753"/>
                  </a:cubicBezTo>
                  <a:cubicBezTo>
                    <a:pt x="11148" y="34753"/>
                    <a:pt x="11148" y="34753"/>
                    <a:pt x="11148" y="34752"/>
                  </a:cubicBezTo>
                  <a:cubicBezTo>
                    <a:pt x="11207" y="34733"/>
                    <a:pt x="8772" y="26938"/>
                    <a:pt x="5712" y="17343"/>
                  </a:cubicBezTo>
                  <a:cubicBezTo>
                    <a:pt x="2653" y="7757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 flipH="1">
              <a:off x="8568306" y="3770294"/>
              <a:ext cx="173441" cy="106119"/>
            </a:xfrm>
            <a:custGeom>
              <a:rect b="b" l="l" r="r" t="t"/>
              <a:pathLst>
                <a:path extrusionOk="0" h="8449" w="13809">
                  <a:moveTo>
                    <a:pt x="7083" y="1"/>
                  </a:moveTo>
                  <a:cubicBezTo>
                    <a:pt x="6971" y="1"/>
                    <a:pt x="6859" y="7"/>
                    <a:pt x="6748" y="19"/>
                  </a:cubicBezTo>
                  <a:cubicBezTo>
                    <a:pt x="5910" y="108"/>
                    <a:pt x="5123" y="467"/>
                    <a:pt x="4506" y="1041"/>
                  </a:cubicBezTo>
                  <a:cubicBezTo>
                    <a:pt x="4114" y="1408"/>
                    <a:pt x="3778" y="1869"/>
                    <a:pt x="3275" y="2054"/>
                  </a:cubicBezTo>
                  <a:cubicBezTo>
                    <a:pt x="2842" y="2214"/>
                    <a:pt x="2358" y="2138"/>
                    <a:pt x="1903" y="2227"/>
                  </a:cubicBezTo>
                  <a:cubicBezTo>
                    <a:pt x="1168" y="2373"/>
                    <a:pt x="568" y="2960"/>
                    <a:pt x="284" y="3653"/>
                  </a:cubicBezTo>
                  <a:cubicBezTo>
                    <a:pt x="1" y="4346"/>
                    <a:pt x="2" y="5130"/>
                    <a:pt x="154" y="5864"/>
                  </a:cubicBezTo>
                  <a:cubicBezTo>
                    <a:pt x="306" y="6597"/>
                    <a:pt x="933" y="7760"/>
                    <a:pt x="1227" y="8449"/>
                  </a:cubicBezTo>
                  <a:lnTo>
                    <a:pt x="10393" y="5384"/>
                  </a:lnTo>
                  <a:cubicBezTo>
                    <a:pt x="10632" y="5465"/>
                    <a:pt x="10897" y="5494"/>
                    <a:pt x="11164" y="5494"/>
                  </a:cubicBezTo>
                  <a:cubicBezTo>
                    <a:pt x="11437" y="5494"/>
                    <a:pt x="11713" y="5464"/>
                    <a:pt x="11968" y="5430"/>
                  </a:cubicBezTo>
                  <a:cubicBezTo>
                    <a:pt x="12473" y="5361"/>
                    <a:pt x="13158" y="4989"/>
                    <a:pt x="13453" y="4574"/>
                  </a:cubicBezTo>
                  <a:cubicBezTo>
                    <a:pt x="13748" y="4158"/>
                    <a:pt x="13808" y="3566"/>
                    <a:pt x="13538" y="3135"/>
                  </a:cubicBezTo>
                  <a:cubicBezTo>
                    <a:pt x="13350" y="2834"/>
                    <a:pt x="12993" y="2647"/>
                    <a:pt x="12644" y="2647"/>
                  </a:cubicBezTo>
                  <a:cubicBezTo>
                    <a:pt x="12492" y="2647"/>
                    <a:pt x="12341" y="2683"/>
                    <a:pt x="12208" y="2760"/>
                  </a:cubicBezTo>
                  <a:cubicBezTo>
                    <a:pt x="12450" y="2277"/>
                    <a:pt x="12260" y="1653"/>
                    <a:pt x="11857" y="1293"/>
                  </a:cubicBezTo>
                  <a:cubicBezTo>
                    <a:pt x="11494" y="972"/>
                    <a:pt x="10996" y="841"/>
                    <a:pt x="10508" y="841"/>
                  </a:cubicBezTo>
                  <a:cubicBezTo>
                    <a:pt x="10453" y="841"/>
                    <a:pt x="10398" y="842"/>
                    <a:pt x="10343" y="846"/>
                  </a:cubicBezTo>
                  <a:cubicBezTo>
                    <a:pt x="9804" y="879"/>
                    <a:pt x="9284" y="1053"/>
                    <a:pt x="8773" y="1224"/>
                  </a:cubicBezTo>
                  <a:cubicBezTo>
                    <a:pt x="8741" y="787"/>
                    <a:pt x="8425" y="402"/>
                    <a:pt x="8033" y="204"/>
                  </a:cubicBezTo>
                  <a:cubicBezTo>
                    <a:pt x="7741" y="57"/>
                    <a:pt x="7413" y="1"/>
                    <a:pt x="7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 flipH="1">
              <a:off x="8594594" y="3795565"/>
              <a:ext cx="128790" cy="273167"/>
            </a:xfrm>
            <a:custGeom>
              <a:rect b="b" l="l" r="r" t="t"/>
              <a:pathLst>
                <a:path extrusionOk="0" h="21749" w="10254">
                  <a:moveTo>
                    <a:pt x="5110" y="1"/>
                  </a:moveTo>
                  <a:cubicBezTo>
                    <a:pt x="2283" y="1"/>
                    <a:pt x="0" y="2311"/>
                    <a:pt x="31" y="5137"/>
                  </a:cubicBezTo>
                  <a:lnTo>
                    <a:pt x="179" y="18613"/>
                  </a:lnTo>
                  <a:cubicBezTo>
                    <a:pt x="204" y="20366"/>
                    <a:pt x="1709" y="21748"/>
                    <a:pt x="3579" y="21748"/>
                  </a:cubicBezTo>
                  <a:cubicBezTo>
                    <a:pt x="3605" y="21748"/>
                    <a:pt x="3631" y="21748"/>
                    <a:pt x="3658" y="21747"/>
                  </a:cubicBezTo>
                  <a:cubicBezTo>
                    <a:pt x="5581" y="21706"/>
                    <a:pt x="7144" y="20217"/>
                    <a:pt x="7150" y="18420"/>
                  </a:cubicBezTo>
                  <a:cubicBezTo>
                    <a:pt x="7155" y="16533"/>
                    <a:pt x="7195" y="14548"/>
                    <a:pt x="7195" y="14548"/>
                  </a:cubicBezTo>
                  <a:cubicBezTo>
                    <a:pt x="7195" y="14548"/>
                    <a:pt x="9627" y="14144"/>
                    <a:pt x="10130" y="10973"/>
                  </a:cubicBezTo>
                  <a:cubicBezTo>
                    <a:pt x="10254" y="10193"/>
                    <a:pt x="10238" y="7506"/>
                    <a:pt x="10189" y="4986"/>
                  </a:cubicBezTo>
                  <a:cubicBezTo>
                    <a:pt x="10135" y="2218"/>
                    <a:pt x="7878" y="2"/>
                    <a:pt x="5110" y="2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 flipH="1">
              <a:off x="8603737" y="3870536"/>
              <a:ext cx="10400" cy="9797"/>
            </a:xfrm>
            <a:custGeom>
              <a:rect b="b" l="l" r="r" t="t"/>
              <a:pathLst>
                <a:path extrusionOk="0" h="780" w="828">
                  <a:moveTo>
                    <a:pt x="423" y="0"/>
                  </a:moveTo>
                  <a:cubicBezTo>
                    <a:pt x="415" y="0"/>
                    <a:pt x="408" y="0"/>
                    <a:pt x="400" y="1"/>
                  </a:cubicBezTo>
                  <a:cubicBezTo>
                    <a:pt x="177" y="14"/>
                    <a:pt x="1" y="198"/>
                    <a:pt x="9" y="412"/>
                  </a:cubicBezTo>
                  <a:cubicBezTo>
                    <a:pt x="17" y="621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3" y="767"/>
                    <a:pt x="827" y="584"/>
                    <a:pt x="820" y="369"/>
                  </a:cubicBezTo>
                  <a:cubicBezTo>
                    <a:pt x="813" y="161"/>
                    <a:pt x="637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 flipH="1">
              <a:off x="8602395" y="3866064"/>
              <a:ext cx="20737" cy="5476"/>
            </a:xfrm>
            <a:custGeom>
              <a:rect b="b" l="l" r="r" t="t"/>
              <a:pathLst>
                <a:path extrusionOk="0" h="436" w="1651">
                  <a:moveTo>
                    <a:pt x="831" y="0"/>
                  </a:moveTo>
                  <a:cubicBezTo>
                    <a:pt x="561" y="0"/>
                    <a:pt x="329" y="98"/>
                    <a:pt x="191" y="198"/>
                  </a:cubicBezTo>
                  <a:cubicBezTo>
                    <a:pt x="51" y="301"/>
                    <a:pt x="0" y="396"/>
                    <a:pt x="24" y="420"/>
                  </a:cubicBezTo>
                  <a:cubicBezTo>
                    <a:pt x="29" y="426"/>
                    <a:pt x="37" y="428"/>
                    <a:pt x="48" y="428"/>
                  </a:cubicBezTo>
                  <a:cubicBezTo>
                    <a:pt x="140" y="428"/>
                    <a:pt x="431" y="254"/>
                    <a:pt x="813" y="254"/>
                  </a:cubicBezTo>
                  <a:cubicBezTo>
                    <a:pt x="818" y="254"/>
                    <a:pt x="824" y="254"/>
                    <a:pt x="830" y="254"/>
                  </a:cubicBezTo>
                  <a:cubicBezTo>
                    <a:pt x="831" y="254"/>
                    <a:pt x="833" y="254"/>
                    <a:pt x="834" y="254"/>
                  </a:cubicBezTo>
                  <a:cubicBezTo>
                    <a:pt x="1224" y="254"/>
                    <a:pt x="1510" y="435"/>
                    <a:pt x="1602" y="435"/>
                  </a:cubicBezTo>
                  <a:cubicBezTo>
                    <a:pt x="1612" y="435"/>
                    <a:pt x="1620" y="433"/>
                    <a:pt x="1626" y="427"/>
                  </a:cubicBezTo>
                  <a:cubicBezTo>
                    <a:pt x="1651" y="402"/>
                    <a:pt x="1605" y="307"/>
                    <a:pt x="1470" y="204"/>
                  </a:cubicBezTo>
                  <a:cubicBezTo>
                    <a:pt x="1338" y="101"/>
                    <a:pt x="1109" y="2"/>
                    <a:pt x="837" y="0"/>
                  </a:cubicBezTo>
                  <a:cubicBezTo>
                    <a:pt x="835" y="0"/>
                    <a:pt x="833" y="0"/>
                    <a:pt x="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 flipH="1">
              <a:off x="8658750" y="3871515"/>
              <a:ext cx="10400" cy="9797"/>
            </a:xfrm>
            <a:custGeom>
              <a:rect b="b" l="l" r="r" t="t"/>
              <a:pathLst>
                <a:path extrusionOk="0" h="780" w="828">
                  <a:moveTo>
                    <a:pt x="422" y="0"/>
                  </a:moveTo>
                  <a:cubicBezTo>
                    <a:pt x="415" y="0"/>
                    <a:pt x="407" y="0"/>
                    <a:pt x="400" y="1"/>
                  </a:cubicBezTo>
                  <a:cubicBezTo>
                    <a:pt x="177" y="12"/>
                    <a:pt x="0" y="196"/>
                    <a:pt x="8" y="412"/>
                  </a:cubicBezTo>
                  <a:cubicBezTo>
                    <a:pt x="15" y="619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1" y="767"/>
                    <a:pt x="827" y="584"/>
                    <a:pt x="820" y="368"/>
                  </a:cubicBezTo>
                  <a:cubicBezTo>
                    <a:pt x="811" y="161"/>
                    <a:pt x="636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 flipH="1">
              <a:off x="8656453" y="3867069"/>
              <a:ext cx="20737" cy="5489"/>
            </a:xfrm>
            <a:custGeom>
              <a:rect b="b" l="l" r="r" t="t"/>
              <a:pathLst>
                <a:path extrusionOk="0" h="437" w="1651">
                  <a:moveTo>
                    <a:pt x="831" y="1"/>
                  </a:moveTo>
                  <a:cubicBezTo>
                    <a:pt x="561" y="1"/>
                    <a:pt x="328" y="98"/>
                    <a:pt x="193" y="199"/>
                  </a:cubicBezTo>
                  <a:cubicBezTo>
                    <a:pt x="52" y="302"/>
                    <a:pt x="0" y="397"/>
                    <a:pt x="24" y="421"/>
                  </a:cubicBezTo>
                  <a:cubicBezTo>
                    <a:pt x="29" y="427"/>
                    <a:pt x="37" y="429"/>
                    <a:pt x="49" y="429"/>
                  </a:cubicBezTo>
                  <a:cubicBezTo>
                    <a:pt x="141" y="429"/>
                    <a:pt x="432" y="255"/>
                    <a:pt x="813" y="255"/>
                  </a:cubicBezTo>
                  <a:cubicBezTo>
                    <a:pt x="819" y="255"/>
                    <a:pt x="824" y="255"/>
                    <a:pt x="830" y="255"/>
                  </a:cubicBezTo>
                  <a:cubicBezTo>
                    <a:pt x="831" y="255"/>
                    <a:pt x="833" y="255"/>
                    <a:pt x="834" y="255"/>
                  </a:cubicBezTo>
                  <a:cubicBezTo>
                    <a:pt x="1224" y="255"/>
                    <a:pt x="1511" y="436"/>
                    <a:pt x="1603" y="436"/>
                  </a:cubicBezTo>
                  <a:cubicBezTo>
                    <a:pt x="1614" y="436"/>
                    <a:pt x="1622" y="434"/>
                    <a:pt x="1627" y="428"/>
                  </a:cubicBezTo>
                  <a:cubicBezTo>
                    <a:pt x="1651" y="405"/>
                    <a:pt x="1604" y="308"/>
                    <a:pt x="1472" y="205"/>
                  </a:cubicBezTo>
                  <a:cubicBezTo>
                    <a:pt x="1339" y="102"/>
                    <a:pt x="1110" y="2"/>
                    <a:pt x="837" y="1"/>
                  </a:cubicBezTo>
                  <a:cubicBezTo>
                    <a:pt x="835" y="1"/>
                    <a:pt x="833" y="1"/>
                    <a:pt x="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 flipH="1">
              <a:off x="8622326" y="3867396"/>
              <a:ext cx="17609" cy="46058"/>
            </a:xfrm>
            <a:custGeom>
              <a:rect b="b" l="l" r="r" t="t"/>
              <a:pathLst>
                <a:path extrusionOk="0" h="3667" w="1402">
                  <a:moveTo>
                    <a:pt x="50" y="1"/>
                  </a:moveTo>
                  <a:cubicBezTo>
                    <a:pt x="50" y="1"/>
                    <a:pt x="49" y="1"/>
                    <a:pt x="49" y="1"/>
                  </a:cubicBezTo>
                  <a:cubicBezTo>
                    <a:pt x="0" y="19"/>
                    <a:pt x="332" y="1016"/>
                    <a:pt x="792" y="2227"/>
                  </a:cubicBezTo>
                  <a:lnTo>
                    <a:pt x="1122" y="3079"/>
                  </a:lnTo>
                  <a:cubicBezTo>
                    <a:pt x="1177" y="3208"/>
                    <a:pt x="1222" y="3329"/>
                    <a:pt x="1197" y="3409"/>
                  </a:cubicBezTo>
                  <a:cubicBezTo>
                    <a:pt x="1178" y="3486"/>
                    <a:pt x="1072" y="3508"/>
                    <a:pt x="961" y="3519"/>
                  </a:cubicBezTo>
                  <a:cubicBezTo>
                    <a:pt x="519" y="3577"/>
                    <a:pt x="247" y="3624"/>
                    <a:pt x="249" y="3649"/>
                  </a:cubicBezTo>
                  <a:cubicBezTo>
                    <a:pt x="250" y="3661"/>
                    <a:pt x="313" y="3666"/>
                    <a:pt x="427" y="3666"/>
                  </a:cubicBezTo>
                  <a:cubicBezTo>
                    <a:pt x="552" y="3666"/>
                    <a:pt x="738" y="3659"/>
                    <a:pt x="970" y="3647"/>
                  </a:cubicBezTo>
                  <a:cubicBezTo>
                    <a:pt x="1034" y="3646"/>
                    <a:pt x="1097" y="3637"/>
                    <a:pt x="1160" y="3621"/>
                  </a:cubicBezTo>
                  <a:cubicBezTo>
                    <a:pt x="1231" y="3602"/>
                    <a:pt x="1313" y="3540"/>
                    <a:pt x="1344" y="3458"/>
                  </a:cubicBezTo>
                  <a:cubicBezTo>
                    <a:pt x="1401" y="3290"/>
                    <a:pt x="1328" y="3145"/>
                    <a:pt x="1285" y="3019"/>
                  </a:cubicBezTo>
                  <a:cubicBezTo>
                    <a:pt x="1185" y="2746"/>
                    <a:pt x="1080" y="2461"/>
                    <a:pt x="970" y="2163"/>
                  </a:cubicBezTo>
                  <a:cubicBezTo>
                    <a:pt x="514" y="962"/>
                    <a:pt x="105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flipH="1">
              <a:off x="8633002" y="3964032"/>
              <a:ext cx="53355" cy="24002"/>
            </a:xfrm>
            <a:custGeom>
              <a:rect b="b" l="l" r="r" t="t"/>
              <a:pathLst>
                <a:path extrusionOk="0" h="1911" w="4248">
                  <a:moveTo>
                    <a:pt x="0" y="0"/>
                  </a:moveTo>
                  <a:cubicBezTo>
                    <a:pt x="1" y="0"/>
                    <a:pt x="903" y="1910"/>
                    <a:pt x="3623" y="1910"/>
                  </a:cubicBezTo>
                  <a:cubicBezTo>
                    <a:pt x="3809" y="1910"/>
                    <a:pt x="4002" y="1901"/>
                    <a:pt x="4204" y="1882"/>
                  </a:cubicBezTo>
                  <a:lnTo>
                    <a:pt x="4247" y="1134"/>
                  </a:lnTo>
                  <a:lnTo>
                    <a:pt x="4247" y="1134"/>
                  </a:lnTo>
                  <a:cubicBezTo>
                    <a:pt x="4247" y="1134"/>
                    <a:pt x="4179" y="1138"/>
                    <a:pt x="4056" y="1138"/>
                  </a:cubicBezTo>
                  <a:cubicBezTo>
                    <a:pt x="3487" y="1138"/>
                    <a:pt x="1737" y="104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 flipH="1">
              <a:off x="8635364" y="3917020"/>
              <a:ext cx="18702" cy="15800"/>
            </a:xfrm>
            <a:custGeom>
              <a:rect b="b" l="l" r="r" t="t"/>
              <a:pathLst>
                <a:path extrusionOk="0" h="1258" w="1489">
                  <a:moveTo>
                    <a:pt x="85" y="0"/>
                  </a:moveTo>
                  <a:cubicBezTo>
                    <a:pt x="52" y="0"/>
                    <a:pt x="1" y="117"/>
                    <a:pt x="18" y="313"/>
                  </a:cubicBezTo>
                  <a:cubicBezTo>
                    <a:pt x="34" y="508"/>
                    <a:pt x="142" y="784"/>
                    <a:pt x="390" y="991"/>
                  </a:cubicBezTo>
                  <a:cubicBezTo>
                    <a:pt x="601" y="1162"/>
                    <a:pt x="864" y="1257"/>
                    <a:pt x="1136" y="1257"/>
                  </a:cubicBezTo>
                  <a:cubicBezTo>
                    <a:pt x="1142" y="1257"/>
                    <a:pt x="1149" y="1257"/>
                    <a:pt x="1155" y="1257"/>
                  </a:cubicBezTo>
                  <a:cubicBezTo>
                    <a:pt x="1368" y="1251"/>
                    <a:pt x="1488" y="1190"/>
                    <a:pt x="1481" y="1159"/>
                  </a:cubicBezTo>
                  <a:cubicBezTo>
                    <a:pt x="1478" y="1093"/>
                    <a:pt x="971" y="1144"/>
                    <a:pt x="564" y="808"/>
                  </a:cubicBezTo>
                  <a:cubicBezTo>
                    <a:pt x="160" y="473"/>
                    <a:pt x="158" y="0"/>
                    <a:pt x="8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 flipH="1">
              <a:off x="8655107" y="3846785"/>
              <a:ext cx="25622" cy="7360"/>
            </a:xfrm>
            <a:custGeom>
              <a:rect b="b" l="l" r="r" t="t"/>
              <a:pathLst>
                <a:path extrusionOk="0" h="586" w="2040">
                  <a:moveTo>
                    <a:pt x="1177" y="0"/>
                  </a:moveTo>
                  <a:cubicBezTo>
                    <a:pt x="1113" y="0"/>
                    <a:pt x="1047" y="4"/>
                    <a:pt x="980" y="11"/>
                  </a:cubicBezTo>
                  <a:cubicBezTo>
                    <a:pt x="671" y="46"/>
                    <a:pt x="407" y="155"/>
                    <a:pt x="240" y="271"/>
                  </a:cubicBezTo>
                  <a:cubicBezTo>
                    <a:pt x="72" y="385"/>
                    <a:pt x="0" y="497"/>
                    <a:pt x="31" y="548"/>
                  </a:cubicBezTo>
                  <a:cubicBezTo>
                    <a:pt x="48" y="575"/>
                    <a:pt x="87" y="586"/>
                    <a:pt x="144" y="586"/>
                  </a:cubicBezTo>
                  <a:cubicBezTo>
                    <a:pt x="314" y="586"/>
                    <a:pt x="643" y="491"/>
                    <a:pt x="1028" y="453"/>
                  </a:cubicBezTo>
                  <a:cubicBezTo>
                    <a:pt x="1542" y="391"/>
                    <a:pt x="1978" y="448"/>
                    <a:pt x="2022" y="330"/>
                  </a:cubicBezTo>
                  <a:cubicBezTo>
                    <a:pt x="2040" y="272"/>
                    <a:pt x="1943" y="180"/>
                    <a:pt x="1757" y="103"/>
                  </a:cubicBezTo>
                  <a:cubicBezTo>
                    <a:pt x="1611" y="44"/>
                    <a:pt x="1407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 flipH="1">
              <a:off x="8604315" y="3849824"/>
              <a:ext cx="19430" cy="6255"/>
            </a:xfrm>
            <a:custGeom>
              <a:rect b="b" l="l" r="r" t="t"/>
              <a:pathLst>
                <a:path extrusionOk="0" h="498" w="1547">
                  <a:moveTo>
                    <a:pt x="753" y="0"/>
                  </a:moveTo>
                  <a:cubicBezTo>
                    <a:pt x="517" y="0"/>
                    <a:pt x="310" y="74"/>
                    <a:pt x="183" y="164"/>
                  </a:cubicBezTo>
                  <a:cubicBezTo>
                    <a:pt x="51" y="259"/>
                    <a:pt x="1" y="358"/>
                    <a:pt x="31" y="409"/>
                  </a:cubicBezTo>
                  <a:cubicBezTo>
                    <a:pt x="59" y="450"/>
                    <a:pt x="124" y="461"/>
                    <a:pt x="214" y="461"/>
                  </a:cubicBezTo>
                  <a:cubicBezTo>
                    <a:pt x="329" y="461"/>
                    <a:pt x="484" y="443"/>
                    <a:pt x="657" y="443"/>
                  </a:cubicBezTo>
                  <a:cubicBezTo>
                    <a:pt x="694" y="443"/>
                    <a:pt x="733" y="444"/>
                    <a:pt x="772" y="446"/>
                  </a:cubicBezTo>
                  <a:cubicBezTo>
                    <a:pt x="1018" y="449"/>
                    <a:pt x="1236" y="497"/>
                    <a:pt x="1375" y="497"/>
                  </a:cubicBezTo>
                  <a:cubicBezTo>
                    <a:pt x="1441" y="497"/>
                    <a:pt x="1489" y="486"/>
                    <a:pt x="1513" y="455"/>
                  </a:cubicBezTo>
                  <a:cubicBezTo>
                    <a:pt x="1547" y="405"/>
                    <a:pt x="1503" y="303"/>
                    <a:pt x="1376" y="202"/>
                  </a:cubicBezTo>
                  <a:cubicBezTo>
                    <a:pt x="1250" y="99"/>
                    <a:pt x="1034" y="8"/>
                    <a:pt x="786" y="1"/>
                  </a:cubicBezTo>
                  <a:cubicBezTo>
                    <a:pt x="775" y="1"/>
                    <a:pt x="764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 flipH="1">
              <a:off x="8717921" y="3872633"/>
              <a:ext cx="23450" cy="35582"/>
            </a:xfrm>
            <a:custGeom>
              <a:rect b="b" l="l" r="r" t="t"/>
              <a:pathLst>
                <a:path extrusionOk="0" h="2833" w="1867">
                  <a:moveTo>
                    <a:pt x="1194" y="1"/>
                  </a:moveTo>
                  <a:cubicBezTo>
                    <a:pt x="668" y="1"/>
                    <a:pt x="25" y="229"/>
                    <a:pt x="14" y="1335"/>
                  </a:cubicBezTo>
                  <a:cubicBezTo>
                    <a:pt x="0" y="2606"/>
                    <a:pt x="876" y="2832"/>
                    <a:pt x="1426" y="2832"/>
                  </a:cubicBezTo>
                  <a:cubicBezTo>
                    <a:pt x="1676" y="2832"/>
                    <a:pt x="1858" y="2786"/>
                    <a:pt x="1859" y="2769"/>
                  </a:cubicBezTo>
                  <a:cubicBezTo>
                    <a:pt x="1864" y="2718"/>
                    <a:pt x="1867" y="113"/>
                    <a:pt x="1867" y="113"/>
                  </a:cubicBezTo>
                  <a:cubicBezTo>
                    <a:pt x="1848" y="104"/>
                    <a:pt x="1548" y="1"/>
                    <a:pt x="1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724928" y="3880094"/>
              <a:ext cx="10412" cy="20322"/>
            </a:xfrm>
            <a:custGeom>
              <a:rect b="b" l="l" r="r" t="t"/>
              <a:pathLst>
                <a:path extrusionOk="0" h="1618" w="829">
                  <a:moveTo>
                    <a:pt x="488" y="0"/>
                  </a:moveTo>
                  <a:cubicBezTo>
                    <a:pt x="479" y="0"/>
                    <a:pt x="469" y="1"/>
                    <a:pt x="460" y="2"/>
                  </a:cubicBezTo>
                  <a:cubicBezTo>
                    <a:pt x="318" y="11"/>
                    <a:pt x="187" y="141"/>
                    <a:pt x="121" y="285"/>
                  </a:cubicBezTo>
                  <a:cubicBezTo>
                    <a:pt x="40" y="445"/>
                    <a:pt x="0" y="622"/>
                    <a:pt x="3" y="799"/>
                  </a:cubicBezTo>
                  <a:cubicBezTo>
                    <a:pt x="11" y="1172"/>
                    <a:pt x="199" y="1523"/>
                    <a:pt x="465" y="1604"/>
                  </a:cubicBezTo>
                  <a:cubicBezTo>
                    <a:pt x="501" y="1614"/>
                    <a:pt x="535" y="1618"/>
                    <a:pt x="567" y="1618"/>
                  </a:cubicBezTo>
                  <a:cubicBezTo>
                    <a:pt x="651" y="1618"/>
                    <a:pt x="720" y="1589"/>
                    <a:pt x="761" y="1558"/>
                  </a:cubicBezTo>
                  <a:cubicBezTo>
                    <a:pt x="817" y="1514"/>
                    <a:pt x="829" y="1472"/>
                    <a:pt x="823" y="1469"/>
                  </a:cubicBezTo>
                  <a:cubicBezTo>
                    <a:pt x="822" y="1468"/>
                    <a:pt x="821" y="1468"/>
                    <a:pt x="820" y="1468"/>
                  </a:cubicBezTo>
                  <a:cubicBezTo>
                    <a:pt x="809" y="1468"/>
                    <a:pt x="784" y="1493"/>
                    <a:pt x="735" y="1516"/>
                  </a:cubicBezTo>
                  <a:cubicBezTo>
                    <a:pt x="696" y="1532"/>
                    <a:pt x="654" y="1540"/>
                    <a:pt x="612" y="1540"/>
                  </a:cubicBezTo>
                  <a:cubicBezTo>
                    <a:pt x="572" y="1540"/>
                    <a:pt x="532" y="1532"/>
                    <a:pt x="494" y="1517"/>
                  </a:cubicBezTo>
                  <a:cubicBezTo>
                    <a:pt x="299" y="1444"/>
                    <a:pt x="137" y="1133"/>
                    <a:pt x="133" y="799"/>
                  </a:cubicBezTo>
                  <a:cubicBezTo>
                    <a:pt x="130" y="639"/>
                    <a:pt x="162" y="482"/>
                    <a:pt x="228" y="338"/>
                  </a:cubicBezTo>
                  <a:cubicBezTo>
                    <a:pt x="285" y="203"/>
                    <a:pt x="375" y="109"/>
                    <a:pt x="472" y="93"/>
                  </a:cubicBezTo>
                  <a:cubicBezTo>
                    <a:pt x="485" y="90"/>
                    <a:pt x="498" y="88"/>
                    <a:pt x="511" y="88"/>
                  </a:cubicBezTo>
                  <a:cubicBezTo>
                    <a:pt x="574" y="88"/>
                    <a:pt x="633" y="124"/>
                    <a:pt x="661" y="184"/>
                  </a:cubicBezTo>
                  <a:cubicBezTo>
                    <a:pt x="686" y="235"/>
                    <a:pt x="674" y="272"/>
                    <a:pt x="683" y="275"/>
                  </a:cubicBezTo>
                  <a:cubicBezTo>
                    <a:pt x="684" y="275"/>
                    <a:pt x="684" y="275"/>
                    <a:pt x="685" y="275"/>
                  </a:cubicBezTo>
                  <a:cubicBezTo>
                    <a:pt x="693" y="275"/>
                    <a:pt x="722" y="240"/>
                    <a:pt x="710" y="168"/>
                  </a:cubicBezTo>
                  <a:cubicBezTo>
                    <a:pt x="699" y="122"/>
                    <a:pt x="674" y="81"/>
                    <a:pt x="638" y="52"/>
                  </a:cubicBezTo>
                  <a:cubicBezTo>
                    <a:pt x="595" y="18"/>
                    <a:pt x="542" y="0"/>
                    <a:pt x="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591956" y="3792011"/>
              <a:ext cx="140107" cy="95268"/>
            </a:xfrm>
            <a:custGeom>
              <a:rect b="b" l="l" r="r" t="t"/>
              <a:pathLst>
                <a:path extrusionOk="0" h="7585" w="11155">
                  <a:moveTo>
                    <a:pt x="5422" y="1"/>
                  </a:moveTo>
                  <a:lnTo>
                    <a:pt x="2521" y="1012"/>
                  </a:lnTo>
                  <a:lnTo>
                    <a:pt x="256" y="3227"/>
                  </a:lnTo>
                  <a:cubicBezTo>
                    <a:pt x="256" y="3227"/>
                    <a:pt x="0" y="7585"/>
                    <a:pt x="1112" y="7585"/>
                  </a:cubicBezTo>
                  <a:cubicBezTo>
                    <a:pt x="1114" y="7585"/>
                    <a:pt x="1115" y="7585"/>
                    <a:pt x="1117" y="7585"/>
                  </a:cubicBezTo>
                  <a:cubicBezTo>
                    <a:pt x="2233" y="7571"/>
                    <a:pt x="1857" y="4805"/>
                    <a:pt x="1857" y="4805"/>
                  </a:cubicBezTo>
                  <a:cubicBezTo>
                    <a:pt x="3214" y="4238"/>
                    <a:pt x="3143" y="2776"/>
                    <a:pt x="3477" y="2456"/>
                  </a:cubicBezTo>
                  <a:cubicBezTo>
                    <a:pt x="3588" y="2348"/>
                    <a:pt x="3851" y="2297"/>
                    <a:pt x="4206" y="2297"/>
                  </a:cubicBezTo>
                  <a:cubicBezTo>
                    <a:pt x="4913" y="2297"/>
                    <a:pt x="5988" y="2501"/>
                    <a:pt x="6976" y="2876"/>
                  </a:cubicBezTo>
                  <a:cubicBezTo>
                    <a:pt x="7878" y="3217"/>
                    <a:pt x="8726" y="3320"/>
                    <a:pt x="9419" y="3320"/>
                  </a:cubicBezTo>
                  <a:cubicBezTo>
                    <a:pt x="10462" y="3320"/>
                    <a:pt x="11155" y="3087"/>
                    <a:pt x="11155" y="3087"/>
                  </a:cubicBezTo>
                  <a:lnTo>
                    <a:pt x="11155" y="1027"/>
                  </a:lnTo>
                  <a:lnTo>
                    <a:pt x="8500" y="494"/>
                  </a:lnTo>
                  <a:lnTo>
                    <a:pt x="5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 flipH="1">
              <a:off x="8201982" y="4138528"/>
              <a:ext cx="456883" cy="202982"/>
            </a:xfrm>
            <a:custGeom>
              <a:rect b="b" l="l" r="r" t="t"/>
              <a:pathLst>
                <a:path extrusionOk="0" h="16161" w="36376">
                  <a:moveTo>
                    <a:pt x="36375" y="1"/>
                  </a:moveTo>
                  <a:lnTo>
                    <a:pt x="14077" y="152"/>
                  </a:lnTo>
                  <a:lnTo>
                    <a:pt x="8901" y="14683"/>
                  </a:lnTo>
                  <a:lnTo>
                    <a:pt x="1" y="14817"/>
                  </a:lnTo>
                  <a:lnTo>
                    <a:pt x="1" y="15865"/>
                  </a:lnTo>
                  <a:lnTo>
                    <a:pt x="30659" y="16160"/>
                  </a:lnTo>
                  <a:lnTo>
                    <a:pt x="363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 flipH="1">
              <a:off x="8347236" y="4226562"/>
              <a:ext cx="34929" cy="31212"/>
            </a:xfrm>
            <a:custGeom>
              <a:rect b="b" l="l" r="r" t="t"/>
              <a:pathLst>
                <a:path extrusionOk="0" h="2485" w="2781">
                  <a:moveTo>
                    <a:pt x="1389" y="0"/>
                  </a:moveTo>
                  <a:cubicBezTo>
                    <a:pt x="861" y="0"/>
                    <a:pt x="372" y="340"/>
                    <a:pt x="205" y="871"/>
                  </a:cubicBezTo>
                  <a:cubicBezTo>
                    <a:pt x="1" y="1526"/>
                    <a:pt x="365" y="2222"/>
                    <a:pt x="1018" y="2427"/>
                  </a:cubicBezTo>
                  <a:cubicBezTo>
                    <a:pt x="1142" y="2466"/>
                    <a:pt x="1267" y="2484"/>
                    <a:pt x="1389" y="2484"/>
                  </a:cubicBezTo>
                  <a:cubicBezTo>
                    <a:pt x="1918" y="2484"/>
                    <a:pt x="2409" y="2144"/>
                    <a:pt x="2575" y="1613"/>
                  </a:cubicBezTo>
                  <a:cubicBezTo>
                    <a:pt x="2780" y="959"/>
                    <a:pt x="2415" y="262"/>
                    <a:pt x="1761" y="58"/>
                  </a:cubicBezTo>
                  <a:cubicBezTo>
                    <a:pt x="1638" y="19"/>
                    <a:pt x="151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 flipH="1">
              <a:off x="8003283" y="4338999"/>
              <a:ext cx="1066495" cy="575876"/>
            </a:xfrm>
            <a:custGeom>
              <a:rect b="b" l="l" r="r" t="t"/>
              <a:pathLst>
                <a:path extrusionOk="0" h="45850" w="84912">
                  <a:moveTo>
                    <a:pt x="0" y="1"/>
                  </a:moveTo>
                  <a:lnTo>
                    <a:pt x="0" y="1772"/>
                  </a:lnTo>
                  <a:lnTo>
                    <a:pt x="7359" y="1772"/>
                  </a:lnTo>
                  <a:lnTo>
                    <a:pt x="7359" y="45849"/>
                  </a:lnTo>
                  <a:lnTo>
                    <a:pt x="8829" y="45849"/>
                  </a:lnTo>
                  <a:lnTo>
                    <a:pt x="8829" y="1772"/>
                  </a:lnTo>
                  <a:lnTo>
                    <a:pt x="75511" y="1772"/>
                  </a:lnTo>
                  <a:lnTo>
                    <a:pt x="75511" y="45849"/>
                  </a:lnTo>
                  <a:lnTo>
                    <a:pt x="76952" y="45849"/>
                  </a:lnTo>
                  <a:lnTo>
                    <a:pt x="76952" y="1772"/>
                  </a:lnTo>
                  <a:lnTo>
                    <a:pt x="84912" y="1772"/>
                  </a:lnTo>
                  <a:lnTo>
                    <a:pt x="84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-42898" y="168418"/>
            <a:ext cx="4045377" cy="4806666"/>
            <a:chOff x="170952" y="168418"/>
            <a:chExt cx="4045377" cy="4806666"/>
          </a:xfrm>
        </p:grpSpPr>
        <p:sp>
          <p:nvSpPr>
            <p:cNvPr id="227" name="Google Shape;227;p24"/>
            <p:cNvSpPr/>
            <p:nvPr/>
          </p:nvSpPr>
          <p:spPr>
            <a:xfrm>
              <a:off x="170952" y="4938891"/>
              <a:ext cx="4045377" cy="5535"/>
            </a:xfrm>
            <a:custGeom>
              <a:rect b="b" l="l" r="r" t="t"/>
              <a:pathLst>
                <a:path extrusionOk="0" h="241" w="176154">
                  <a:moveTo>
                    <a:pt x="88082" y="0"/>
                  </a:moveTo>
                  <a:cubicBezTo>
                    <a:pt x="39428" y="0"/>
                    <a:pt x="0" y="54"/>
                    <a:pt x="0" y="120"/>
                  </a:cubicBezTo>
                  <a:cubicBezTo>
                    <a:pt x="0" y="187"/>
                    <a:pt x="39428" y="240"/>
                    <a:pt x="88080" y="240"/>
                  </a:cubicBezTo>
                  <a:cubicBezTo>
                    <a:pt x="136716" y="240"/>
                    <a:pt x="176153" y="187"/>
                    <a:pt x="176153" y="120"/>
                  </a:cubicBezTo>
                  <a:cubicBezTo>
                    <a:pt x="176153" y="54"/>
                    <a:pt x="136717" y="0"/>
                    <a:pt x="88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3417055" y="4717440"/>
              <a:ext cx="219798" cy="214011"/>
            </a:xfrm>
            <a:custGeom>
              <a:rect b="b" l="l" r="r" t="t"/>
              <a:pathLst>
                <a:path extrusionOk="0" h="9319" w="9571">
                  <a:moveTo>
                    <a:pt x="9297" y="1"/>
                  </a:moveTo>
                  <a:cubicBezTo>
                    <a:pt x="9217" y="1"/>
                    <a:pt x="9120" y="4"/>
                    <a:pt x="9007" y="10"/>
                  </a:cubicBezTo>
                  <a:cubicBezTo>
                    <a:pt x="8648" y="29"/>
                    <a:pt x="8128" y="112"/>
                    <a:pt x="7513" y="308"/>
                  </a:cubicBezTo>
                  <a:cubicBezTo>
                    <a:pt x="6280" y="688"/>
                    <a:pt x="4704" y="1654"/>
                    <a:pt x="3423" y="3155"/>
                  </a:cubicBezTo>
                  <a:cubicBezTo>
                    <a:pt x="2144" y="4656"/>
                    <a:pt x="1347" y="6259"/>
                    <a:pt x="806" y="7408"/>
                  </a:cubicBezTo>
                  <a:cubicBezTo>
                    <a:pt x="536" y="7986"/>
                    <a:pt x="333" y="8461"/>
                    <a:pt x="199" y="8792"/>
                  </a:cubicBezTo>
                  <a:cubicBezTo>
                    <a:pt x="66" y="9121"/>
                    <a:pt x="0" y="9309"/>
                    <a:pt x="19" y="9318"/>
                  </a:cubicBezTo>
                  <a:cubicBezTo>
                    <a:pt x="19" y="9318"/>
                    <a:pt x="20" y="9318"/>
                    <a:pt x="21" y="9318"/>
                  </a:cubicBezTo>
                  <a:cubicBezTo>
                    <a:pt x="68" y="9318"/>
                    <a:pt x="420" y="8617"/>
                    <a:pt x="994" y="7501"/>
                  </a:cubicBezTo>
                  <a:cubicBezTo>
                    <a:pt x="1581" y="6379"/>
                    <a:pt x="2399" y="4813"/>
                    <a:pt x="3648" y="3348"/>
                  </a:cubicBezTo>
                  <a:cubicBezTo>
                    <a:pt x="4897" y="1886"/>
                    <a:pt x="6401" y="926"/>
                    <a:pt x="7582" y="506"/>
                  </a:cubicBezTo>
                  <a:cubicBezTo>
                    <a:pt x="8765" y="70"/>
                    <a:pt x="9570" y="85"/>
                    <a:pt x="9563" y="25"/>
                  </a:cubicBezTo>
                  <a:cubicBezTo>
                    <a:pt x="9563" y="13"/>
                    <a:pt x="9471" y="1"/>
                    <a:pt x="9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2560116" y="4823836"/>
              <a:ext cx="126721" cy="15134"/>
            </a:xfrm>
            <a:custGeom>
              <a:rect b="b" l="l" r="r" t="t"/>
              <a:pathLst>
                <a:path extrusionOk="0" h="659" w="5518">
                  <a:moveTo>
                    <a:pt x="5411" y="1"/>
                  </a:moveTo>
                  <a:cubicBezTo>
                    <a:pt x="5094" y="1"/>
                    <a:pt x="4024" y="137"/>
                    <a:pt x="2750" y="275"/>
                  </a:cubicBezTo>
                  <a:cubicBezTo>
                    <a:pt x="1234" y="442"/>
                    <a:pt x="0" y="551"/>
                    <a:pt x="4" y="619"/>
                  </a:cubicBezTo>
                  <a:cubicBezTo>
                    <a:pt x="5" y="644"/>
                    <a:pt x="185" y="659"/>
                    <a:pt x="490" y="659"/>
                  </a:cubicBezTo>
                  <a:cubicBezTo>
                    <a:pt x="991" y="659"/>
                    <a:pt x="1830" y="619"/>
                    <a:pt x="2777" y="513"/>
                  </a:cubicBezTo>
                  <a:cubicBezTo>
                    <a:pt x="4302" y="349"/>
                    <a:pt x="5518" y="80"/>
                    <a:pt x="5507" y="17"/>
                  </a:cubicBezTo>
                  <a:cubicBezTo>
                    <a:pt x="5505" y="6"/>
                    <a:pt x="5472" y="1"/>
                    <a:pt x="5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2556327" y="4876656"/>
              <a:ext cx="70640" cy="27420"/>
            </a:xfrm>
            <a:custGeom>
              <a:rect b="b" l="l" r="r" t="t"/>
              <a:pathLst>
                <a:path extrusionOk="0" h="1194" w="3076">
                  <a:moveTo>
                    <a:pt x="3017" y="1"/>
                  </a:moveTo>
                  <a:cubicBezTo>
                    <a:pt x="2864" y="1"/>
                    <a:pt x="2234" y="200"/>
                    <a:pt x="1495" y="485"/>
                  </a:cubicBezTo>
                  <a:cubicBezTo>
                    <a:pt x="659" y="808"/>
                    <a:pt x="1" y="1121"/>
                    <a:pt x="25" y="1183"/>
                  </a:cubicBezTo>
                  <a:cubicBezTo>
                    <a:pt x="27" y="1190"/>
                    <a:pt x="39" y="1194"/>
                    <a:pt x="60" y="1194"/>
                  </a:cubicBezTo>
                  <a:cubicBezTo>
                    <a:pt x="214" y="1194"/>
                    <a:pt x="844" y="994"/>
                    <a:pt x="1581" y="709"/>
                  </a:cubicBezTo>
                  <a:cubicBezTo>
                    <a:pt x="2418" y="386"/>
                    <a:pt x="3076" y="74"/>
                    <a:pt x="3052" y="11"/>
                  </a:cubicBezTo>
                  <a:cubicBezTo>
                    <a:pt x="3049" y="4"/>
                    <a:pt x="3037" y="1"/>
                    <a:pt x="3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382942" y="3376077"/>
              <a:ext cx="1220728" cy="1581094"/>
            </a:xfrm>
            <a:custGeom>
              <a:rect b="b" l="l" r="r" t="t"/>
              <a:pathLst>
                <a:path extrusionOk="0" h="68848" w="53156">
                  <a:moveTo>
                    <a:pt x="6683" y="0"/>
                  </a:moveTo>
                  <a:cubicBezTo>
                    <a:pt x="4088" y="0"/>
                    <a:pt x="1425" y="1584"/>
                    <a:pt x="734" y="4076"/>
                  </a:cubicBezTo>
                  <a:cubicBezTo>
                    <a:pt x="0" y="6718"/>
                    <a:pt x="1526" y="9431"/>
                    <a:pt x="3199" y="11603"/>
                  </a:cubicBezTo>
                  <a:cubicBezTo>
                    <a:pt x="5685" y="14831"/>
                    <a:pt x="8625" y="17682"/>
                    <a:pt x="11926" y="20068"/>
                  </a:cubicBezTo>
                  <a:cubicBezTo>
                    <a:pt x="12521" y="20498"/>
                    <a:pt x="13165" y="20963"/>
                    <a:pt x="13384" y="21663"/>
                  </a:cubicBezTo>
                  <a:cubicBezTo>
                    <a:pt x="13777" y="22922"/>
                    <a:pt x="12555" y="24151"/>
                    <a:pt x="11294" y="24544"/>
                  </a:cubicBezTo>
                  <a:cubicBezTo>
                    <a:pt x="9866" y="24989"/>
                    <a:pt x="8327" y="24821"/>
                    <a:pt x="6839" y="24972"/>
                  </a:cubicBezTo>
                  <a:cubicBezTo>
                    <a:pt x="5350" y="25122"/>
                    <a:pt x="3729" y="25744"/>
                    <a:pt x="3147" y="27121"/>
                  </a:cubicBezTo>
                  <a:cubicBezTo>
                    <a:pt x="2337" y="29033"/>
                    <a:pt x="3934" y="31072"/>
                    <a:pt x="5517" y="32416"/>
                  </a:cubicBezTo>
                  <a:cubicBezTo>
                    <a:pt x="8693" y="35113"/>
                    <a:pt x="12309" y="37245"/>
                    <a:pt x="16206" y="38722"/>
                  </a:cubicBezTo>
                  <a:cubicBezTo>
                    <a:pt x="17600" y="39250"/>
                    <a:pt x="19069" y="39715"/>
                    <a:pt x="20184" y="40704"/>
                  </a:cubicBezTo>
                  <a:cubicBezTo>
                    <a:pt x="21299" y="41693"/>
                    <a:pt x="21955" y="43394"/>
                    <a:pt x="21252" y="44709"/>
                  </a:cubicBezTo>
                  <a:cubicBezTo>
                    <a:pt x="20692" y="45755"/>
                    <a:pt x="19462" y="46221"/>
                    <a:pt x="18245" y="46221"/>
                  </a:cubicBezTo>
                  <a:cubicBezTo>
                    <a:pt x="17934" y="46221"/>
                    <a:pt x="17623" y="46190"/>
                    <a:pt x="17324" y="46131"/>
                  </a:cubicBezTo>
                  <a:cubicBezTo>
                    <a:pt x="15860" y="45839"/>
                    <a:pt x="14558" y="45034"/>
                    <a:pt x="13166" y="44491"/>
                  </a:cubicBezTo>
                  <a:cubicBezTo>
                    <a:pt x="12167" y="44102"/>
                    <a:pt x="11054" y="43881"/>
                    <a:pt x="9964" y="43881"/>
                  </a:cubicBezTo>
                  <a:cubicBezTo>
                    <a:pt x="8212" y="43881"/>
                    <a:pt x="6521" y="44452"/>
                    <a:pt x="5465" y="45813"/>
                  </a:cubicBezTo>
                  <a:cubicBezTo>
                    <a:pt x="4340" y="47265"/>
                    <a:pt x="4211" y="49309"/>
                    <a:pt x="4743" y="51067"/>
                  </a:cubicBezTo>
                  <a:cubicBezTo>
                    <a:pt x="5273" y="52825"/>
                    <a:pt x="6380" y="54350"/>
                    <a:pt x="7559" y="55759"/>
                  </a:cubicBezTo>
                  <a:cubicBezTo>
                    <a:pt x="11680" y="60682"/>
                    <a:pt x="16993" y="64676"/>
                    <a:pt x="23037" y="66845"/>
                  </a:cubicBezTo>
                  <a:cubicBezTo>
                    <a:pt x="26536" y="68101"/>
                    <a:pt x="29893" y="68847"/>
                    <a:pt x="33278" y="68847"/>
                  </a:cubicBezTo>
                  <a:cubicBezTo>
                    <a:pt x="35740" y="68847"/>
                    <a:pt x="38216" y="68453"/>
                    <a:pt x="40773" y="67573"/>
                  </a:cubicBezTo>
                  <a:lnTo>
                    <a:pt x="40773" y="67573"/>
                  </a:lnTo>
                  <a:lnTo>
                    <a:pt x="40771" y="67574"/>
                  </a:lnTo>
                  <a:cubicBezTo>
                    <a:pt x="50725" y="60930"/>
                    <a:pt x="53156" y="48359"/>
                    <a:pt x="52943" y="37024"/>
                  </a:cubicBezTo>
                  <a:cubicBezTo>
                    <a:pt x="52907" y="35131"/>
                    <a:pt x="53148" y="33141"/>
                    <a:pt x="52263" y="31468"/>
                  </a:cubicBezTo>
                  <a:cubicBezTo>
                    <a:pt x="51569" y="30157"/>
                    <a:pt x="50123" y="29158"/>
                    <a:pt x="48699" y="29158"/>
                  </a:cubicBezTo>
                  <a:cubicBezTo>
                    <a:pt x="48306" y="29158"/>
                    <a:pt x="47914" y="29234"/>
                    <a:pt x="47540" y="29401"/>
                  </a:cubicBezTo>
                  <a:cubicBezTo>
                    <a:pt x="46107" y="30041"/>
                    <a:pt x="45460" y="31665"/>
                    <a:pt x="44644" y="33004"/>
                  </a:cubicBezTo>
                  <a:cubicBezTo>
                    <a:pt x="43556" y="34786"/>
                    <a:pt x="41955" y="36250"/>
                    <a:pt x="40084" y="37174"/>
                  </a:cubicBezTo>
                  <a:cubicBezTo>
                    <a:pt x="39323" y="37549"/>
                    <a:pt x="38452" y="37830"/>
                    <a:pt x="37617" y="37830"/>
                  </a:cubicBezTo>
                  <a:cubicBezTo>
                    <a:pt x="37101" y="37830"/>
                    <a:pt x="36599" y="37723"/>
                    <a:pt x="36144" y="37466"/>
                  </a:cubicBezTo>
                  <a:cubicBezTo>
                    <a:pt x="34504" y="36542"/>
                    <a:pt x="34345" y="34285"/>
                    <a:pt x="34386" y="32403"/>
                  </a:cubicBezTo>
                  <a:cubicBezTo>
                    <a:pt x="34463" y="28899"/>
                    <a:pt x="34539" y="25393"/>
                    <a:pt x="34617" y="21888"/>
                  </a:cubicBezTo>
                  <a:cubicBezTo>
                    <a:pt x="34657" y="20007"/>
                    <a:pt x="34693" y="18088"/>
                    <a:pt x="34127" y="16293"/>
                  </a:cubicBezTo>
                  <a:cubicBezTo>
                    <a:pt x="33562" y="14499"/>
                    <a:pt x="32279" y="12821"/>
                    <a:pt x="30475" y="12293"/>
                  </a:cubicBezTo>
                  <a:cubicBezTo>
                    <a:pt x="30149" y="12198"/>
                    <a:pt x="29809" y="12152"/>
                    <a:pt x="29467" y="12152"/>
                  </a:cubicBezTo>
                  <a:cubicBezTo>
                    <a:pt x="27914" y="12152"/>
                    <a:pt x="26336" y="13094"/>
                    <a:pt x="25999" y="14599"/>
                  </a:cubicBezTo>
                  <a:cubicBezTo>
                    <a:pt x="25827" y="15363"/>
                    <a:pt x="25974" y="16161"/>
                    <a:pt x="25909" y="16940"/>
                  </a:cubicBezTo>
                  <a:cubicBezTo>
                    <a:pt x="25844" y="17720"/>
                    <a:pt x="25462" y="18579"/>
                    <a:pt x="24706" y="18785"/>
                  </a:cubicBezTo>
                  <a:cubicBezTo>
                    <a:pt x="24592" y="18817"/>
                    <a:pt x="24478" y="18831"/>
                    <a:pt x="24364" y="18831"/>
                  </a:cubicBezTo>
                  <a:cubicBezTo>
                    <a:pt x="23721" y="18831"/>
                    <a:pt x="23105" y="18365"/>
                    <a:pt x="22627" y="17891"/>
                  </a:cubicBezTo>
                  <a:cubicBezTo>
                    <a:pt x="20689" y="15962"/>
                    <a:pt x="19393" y="13496"/>
                    <a:pt x="18183" y="11044"/>
                  </a:cubicBezTo>
                  <a:cubicBezTo>
                    <a:pt x="16974" y="8592"/>
                    <a:pt x="15801" y="6083"/>
                    <a:pt x="14048" y="3985"/>
                  </a:cubicBezTo>
                  <a:cubicBezTo>
                    <a:pt x="12296" y="1887"/>
                    <a:pt x="9852" y="209"/>
                    <a:pt x="7126" y="16"/>
                  </a:cubicBezTo>
                  <a:cubicBezTo>
                    <a:pt x="6979" y="5"/>
                    <a:pt x="6831" y="0"/>
                    <a:pt x="6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63940" y="3411328"/>
              <a:ext cx="837396" cy="1523245"/>
            </a:xfrm>
            <a:custGeom>
              <a:rect b="b" l="l" r="r" t="t"/>
              <a:pathLst>
                <a:path extrusionOk="0" h="66329" w="36464">
                  <a:moveTo>
                    <a:pt x="1" y="0"/>
                  </a:moveTo>
                  <a:cubicBezTo>
                    <a:pt x="1" y="0"/>
                    <a:pt x="60" y="65"/>
                    <a:pt x="184" y="179"/>
                  </a:cubicBezTo>
                  <a:lnTo>
                    <a:pt x="745" y="684"/>
                  </a:lnTo>
                  <a:cubicBezTo>
                    <a:pt x="1239" y="1125"/>
                    <a:pt x="1967" y="1777"/>
                    <a:pt x="2879" y="2642"/>
                  </a:cubicBezTo>
                  <a:cubicBezTo>
                    <a:pt x="4708" y="4366"/>
                    <a:pt x="7273" y="6961"/>
                    <a:pt x="10047" y="10499"/>
                  </a:cubicBezTo>
                  <a:cubicBezTo>
                    <a:pt x="11440" y="12263"/>
                    <a:pt x="12885" y="14260"/>
                    <a:pt x="14395" y="16429"/>
                  </a:cubicBezTo>
                  <a:cubicBezTo>
                    <a:pt x="15902" y="18603"/>
                    <a:pt x="17498" y="20935"/>
                    <a:pt x="19081" y="23450"/>
                  </a:cubicBezTo>
                  <a:cubicBezTo>
                    <a:pt x="20666" y="25963"/>
                    <a:pt x="22249" y="28655"/>
                    <a:pt x="23663" y="31561"/>
                  </a:cubicBezTo>
                  <a:cubicBezTo>
                    <a:pt x="24376" y="33010"/>
                    <a:pt x="25008" y="34526"/>
                    <a:pt x="25652" y="36070"/>
                  </a:cubicBezTo>
                  <a:cubicBezTo>
                    <a:pt x="26293" y="37614"/>
                    <a:pt x="26943" y="39179"/>
                    <a:pt x="27602" y="40764"/>
                  </a:cubicBezTo>
                  <a:cubicBezTo>
                    <a:pt x="30212" y="47112"/>
                    <a:pt x="34599" y="60605"/>
                    <a:pt x="36211" y="66328"/>
                  </a:cubicBezTo>
                  <a:lnTo>
                    <a:pt x="36464" y="66257"/>
                  </a:lnTo>
                  <a:cubicBezTo>
                    <a:pt x="34861" y="60516"/>
                    <a:pt x="30477" y="47010"/>
                    <a:pt x="27865" y="40657"/>
                  </a:cubicBezTo>
                  <a:cubicBezTo>
                    <a:pt x="27206" y="39072"/>
                    <a:pt x="26556" y="37507"/>
                    <a:pt x="25913" y="35961"/>
                  </a:cubicBezTo>
                  <a:cubicBezTo>
                    <a:pt x="25270" y="34420"/>
                    <a:pt x="24631" y="32895"/>
                    <a:pt x="23913" y="31439"/>
                  </a:cubicBezTo>
                  <a:cubicBezTo>
                    <a:pt x="22490" y="28523"/>
                    <a:pt x="20898" y="25825"/>
                    <a:pt x="19304" y="23310"/>
                  </a:cubicBezTo>
                  <a:cubicBezTo>
                    <a:pt x="17710" y="20796"/>
                    <a:pt x="16106" y="18463"/>
                    <a:pt x="14589" y="16294"/>
                  </a:cubicBezTo>
                  <a:cubicBezTo>
                    <a:pt x="13068" y="14128"/>
                    <a:pt x="11611" y="12136"/>
                    <a:pt x="10205" y="10375"/>
                  </a:cubicBezTo>
                  <a:cubicBezTo>
                    <a:pt x="7403" y="6843"/>
                    <a:pt x="4808" y="4262"/>
                    <a:pt x="2955" y="2562"/>
                  </a:cubicBezTo>
                  <a:cubicBezTo>
                    <a:pt x="2029" y="1708"/>
                    <a:pt x="1289" y="1068"/>
                    <a:pt x="782" y="640"/>
                  </a:cubicBezTo>
                  <a:lnTo>
                    <a:pt x="204" y="158"/>
                  </a:lnTo>
                  <a:cubicBezTo>
                    <a:pt x="73" y="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011035" y="3658340"/>
              <a:ext cx="72179" cy="474319"/>
            </a:xfrm>
            <a:custGeom>
              <a:rect b="b" l="l" r="r" t="t"/>
              <a:pathLst>
                <a:path extrusionOk="0" h="20654" w="3143">
                  <a:moveTo>
                    <a:pt x="3123" y="1"/>
                  </a:moveTo>
                  <a:cubicBezTo>
                    <a:pt x="3104" y="1"/>
                    <a:pt x="3020" y="281"/>
                    <a:pt x="2885" y="789"/>
                  </a:cubicBezTo>
                  <a:cubicBezTo>
                    <a:pt x="2746" y="1300"/>
                    <a:pt x="2573" y="2047"/>
                    <a:pt x="2385" y="2975"/>
                  </a:cubicBezTo>
                  <a:cubicBezTo>
                    <a:pt x="1999" y="4828"/>
                    <a:pt x="1604" y="7417"/>
                    <a:pt x="1258" y="10282"/>
                  </a:cubicBezTo>
                  <a:cubicBezTo>
                    <a:pt x="919" y="13121"/>
                    <a:pt x="614" y="15687"/>
                    <a:pt x="385" y="17615"/>
                  </a:cubicBezTo>
                  <a:cubicBezTo>
                    <a:pt x="269" y="18513"/>
                    <a:pt x="172" y="19258"/>
                    <a:pt x="96" y="19835"/>
                  </a:cubicBezTo>
                  <a:cubicBezTo>
                    <a:pt x="28" y="20359"/>
                    <a:pt x="0" y="20650"/>
                    <a:pt x="19" y="20653"/>
                  </a:cubicBezTo>
                  <a:cubicBezTo>
                    <a:pt x="19" y="20653"/>
                    <a:pt x="19" y="20653"/>
                    <a:pt x="19" y="20653"/>
                  </a:cubicBezTo>
                  <a:cubicBezTo>
                    <a:pt x="39" y="20653"/>
                    <a:pt x="105" y="20368"/>
                    <a:pt x="206" y="19852"/>
                  </a:cubicBezTo>
                  <a:cubicBezTo>
                    <a:pt x="309" y="19334"/>
                    <a:pt x="437" y="18578"/>
                    <a:pt x="583" y="17644"/>
                  </a:cubicBezTo>
                  <a:cubicBezTo>
                    <a:pt x="876" y="15774"/>
                    <a:pt x="1195" y="13180"/>
                    <a:pt x="1541" y="10317"/>
                  </a:cubicBezTo>
                  <a:cubicBezTo>
                    <a:pt x="1886" y="7455"/>
                    <a:pt x="2249" y="4871"/>
                    <a:pt x="2582" y="3012"/>
                  </a:cubicBezTo>
                  <a:cubicBezTo>
                    <a:pt x="2746" y="2082"/>
                    <a:pt x="2887" y="1331"/>
                    <a:pt x="2993" y="813"/>
                  </a:cubicBezTo>
                  <a:cubicBezTo>
                    <a:pt x="3095" y="295"/>
                    <a:pt x="3142" y="6"/>
                    <a:pt x="3124" y="1"/>
                  </a:cubicBezTo>
                  <a:cubicBezTo>
                    <a:pt x="3123" y="1"/>
                    <a:pt x="3123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50367" y="4020153"/>
              <a:ext cx="561219" cy="112551"/>
            </a:xfrm>
            <a:custGeom>
              <a:rect b="b" l="l" r="r" t="t"/>
              <a:pathLst>
                <a:path extrusionOk="0" h="4901" w="24438">
                  <a:moveTo>
                    <a:pt x="256" y="0"/>
                  </a:moveTo>
                  <a:cubicBezTo>
                    <a:pt x="89" y="0"/>
                    <a:pt x="1" y="3"/>
                    <a:pt x="1" y="13"/>
                  </a:cubicBezTo>
                  <a:cubicBezTo>
                    <a:pt x="1" y="23"/>
                    <a:pt x="87" y="38"/>
                    <a:pt x="252" y="58"/>
                  </a:cubicBezTo>
                  <a:cubicBezTo>
                    <a:pt x="452" y="79"/>
                    <a:pt x="690" y="103"/>
                    <a:pt x="977" y="131"/>
                  </a:cubicBezTo>
                  <a:cubicBezTo>
                    <a:pt x="1606" y="191"/>
                    <a:pt x="2515" y="276"/>
                    <a:pt x="3635" y="419"/>
                  </a:cubicBezTo>
                  <a:cubicBezTo>
                    <a:pt x="5876" y="686"/>
                    <a:pt x="8960" y="1166"/>
                    <a:pt x="12337" y="1846"/>
                  </a:cubicBezTo>
                  <a:cubicBezTo>
                    <a:pt x="15715" y="2533"/>
                    <a:pt x="18742" y="3286"/>
                    <a:pt x="20915" y="3896"/>
                  </a:cubicBezTo>
                  <a:cubicBezTo>
                    <a:pt x="22005" y="4194"/>
                    <a:pt x="22879" y="4460"/>
                    <a:pt x="23484" y="4641"/>
                  </a:cubicBezTo>
                  <a:cubicBezTo>
                    <a:pt x="23761" y="4722"/>
                    <a:pt x="23992" y="4789"/>
                    <a:pt x="24183" y="4845"/>
                  </a:cubicBezTo>
                  <a:cubicBezTo>
                    <a:pt x="24315" y="4882"/>
                    <a:pt x="24397" y="4901"/>
                    <a:pt x="24424" y="4901"/>
                  </a:cubicBezTo>
                  <a:cubicBezTo>
                    <a:pt x="24429" y="4901"/>
                    <a:pt x="24432" y="4900"/>
                    <a:pt x="24433" y="4898"/>
                  </a:cubicBezTo>
                  <a:cubicBezTo>
                    <a:pt x="24437" y="4889"/>
                    <a:pt x="24356" y="4853"/>
                    <a:pt x="24201" y="4790"/>
                  </a:cubicBezTo>
                  <a:cubicBezTo>
                    <a:pt x="24014" y="4721"/>
                    <a:pt x="23790" y="4636"/>
                    <a:pt x="23519" y="4535"/>
                  </a:cubicBezTo>
                  <a:cubicBezTo>
                    <a:pt x="22924" y="4322"/>
                    <a:pt x="22056" y="4026"/>
                    <a:pt x="20972" y="3703"/>
                  </a:cubicBezTo>
                  <a:cubicBezTo>
                    <a:pt x="18807" y="3041"/>
                    <a:pt x="15778" y="2255"/>
                    <a:pt x="12393" y="1567"/>
                  </a:cubicBezTo>
                  <a:cubicBezTo>
                    <a:pt x="9008" y="884"/>
                    <a:pt x="5911" y="435"/>
                    <a:pt x="3657" y="219"/>
                  </a:cubicBezTo>
                  <a:cubicBezTo>
                    <a:pt x="2531" y="103"/>
                    <a:pt x="1617" y="47"/>
                    <a:pt x="985" y="2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1246794" y="4048377"/>
              <a:ext cx="294756" cy="705094"/>
            </a:xfrm>
            <a:custGeom>
              <a:rect b="b" l="l" r="r" t="t"/>
              <a:pathLst>
                <a:path extrusionOk="0" h="30703" w="12835">
                  <a:moveTo>
                    <a:pt x="12825" y="0"/>
                  </a:moveTo>
                  <a:cubicBezTo>
                    <a:pt x="12814" y="0"/>
                    <a:pt x="12757" y="103"/>
                    <a:pt x="12659" y="296"/>
                  </a:cubicBezTo>
                  <a:cubicBezTo>
                    <a:pt x="12548" y="522"/>
                    <a:pt x="12406" y="810"/>
                    <a:pt x="12232" y="1166"/>
                  </a:cubicBezTo>
                  <a:cubicBezTo>
                    <a:pt x="11863" y="1924"/>
                    <a:pt x="11357" y="3033"/>
                    <a:pt x="10748" y="4411"/>
                  </a:cubicBezTo>
                  <a:cubicBezTo>
                    <a:pt x="9528" y="7165"/>
                    <a:pt x="7960" y="11021"/>
                    <a:pt x="6284" y="15300"/>
                  </a:cubicBezTo>
                  <a:cubicBezTo>
                    <a:pt x="4608" y="19576"/>
                    <a:pt x="3072" y="23440"/>
                    <a:pt x="1901" y="26213"/>
                  </a:cubicBezTo>
                  <a:cubicBezTo>
                    <a:pt x="1320" y="27571"/>
                    <a:pt x="845" y="28682"/>
                    <a:pt x="502" y="29490"/>
                  </a:cubicBezTo>
                  <a:cubicBezTo>
                    <a:pt x="347" y="29855"/>
                    <a:pt x="221" y="30151"/>
                    <a:pt x="123" y="30383"/>
                  </a:cubicBezTo>
                  <a:cubicBezTo>
                    <a:pt x="40" y="30588"/>
                    <a:pt x="0" y="30698"/>
                    <a:pt x="8" y="30702"/>
                  </a:cubicBezTo>
                  <a:cubicBezTo>
                    <a:pt x="8" y="30702"/>
                    <a:pt x="9" y="30702"/>
                    <a:pt x="9" y="30702"/>
                  </a:cubicBezTo>
                  <a:cubicBezTo>
                    <a:pt x="20" y="30702"/>
                    <a:pt x="77" y="30601"/>
                    <a:pt x="175" y="30407"/>
                  </a:cubicBezTo>
                  <a:cubicBezTo>
                    <a:pt x="287" y="30180"/>
                    <a:pt x="427" y="29892"/>
                    <a:pt x="602" y="29536"/>
                  </a:cubicBezTo>
                  <a:cubicBezTo>
                    <a:pt x="971" y="28778"/>
                    <a:pt x="1478" y="27669"/>
                    <a:pt x="2087" y="26291"/>
                  </a:cubicBezTo>
                  <a:cubicBezTo>
                    <a:pt x="3306" y="23537"/>
                    <a:pt x="4874" y="19681"/>
                    <a:pt x="6548" y="15404"/>
                  </a:cubicBezTo>
                  <a:cubicBezTo>
                    <a:pt x="8223" y="11127"/>
                    <a:pt x="9761" y="7262"/>
                    <a:pt x="10933" y="4490"/>
                  </a:cubicBezTo>
                  <a:cubicBezTo>
                    <a:pt x="11513" y="3131"/>
                    <a:pt x="11987" y="2020"/>
                    <a:pt x="12332" y="1212"/>
                  </a:cubicBezTo>
                  <a:cubicBezTo>
                    <a:pt x="12487" y="847"/>
                    <a:pt x="12613" y="552"/>
                    <a:pt x="12711" y="320"/>
                  </a:cubicBezTo>
                  <a:cubicBezTo>
                    <a:pt x="12794" y="115"/>
                    <a:pt x="12834" y="5"/>
                    <a:pt x="12826" y="0"/>
                  </a:cubicBezTo>
                  <a:cubicBezTo>
                    <a:pt x="12825" y="0"/>
                    <a:pt x="12825" y="0"/>
                    <a:pt x="128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02865" y="4504393"/>
              <a:ext cx="744204" cy="249101"/>
            </a:xfrm>
            <a:custGeom>
              <a:rect b="b" l="l" r="r" t="t"/>
              <a:pathLst>
                <a:path extrusionOk="0" h="10847" w="32406">
                  <a:moveTo>
                    <a:pt x="11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11"/>
                    <a:pt x="112" y="56"/>
                    <a:pt x="326" y="132"/>
                  </a:cubicBezTo>
                  <a:lnTo>
                    <a:pt x="1269" y="453"/>
                  </a:lnTo>
                  <a:cubicBezTo>
                    <a:pt x="2123" y="738"/>
                    <a:pt x="3301" y="1131"/>
                    <a:pt x="4742" y="1610"/>
                  </a:cubicBezTo>
                  <a:cubicBezTo>
                    <a:pt x="7673" y="2591"/>
                    <a:pt x="11705" y="3996"/>
                    <a:pt x="16156" y="5558"/>
                  </a:cubicBezTo>
                  <a:cubicBezTo>
                    <a:pt x="20605" y="7120"/>
                    <a:pt x="24653" y="8496"/>
                    <a:pt x="27602" y="9428"/>
                  </a:cubicBezTo>
                  <a:cubicBezTo>
                    <a:pt x="29077" y="9895"/>
                    <a:pt x="30272" y="10261"/>
                    <a:pt x="31104" y="10500"/>
                  </a:cubicBezTo>
                  <a:lnTo>
                    <a:pt x="32063" y="10770"/>
                  </a:lnTo>
                  <a:cubicBezTo>
                    <a:pt x="32253" y="10820"/>
                    <a:pt x="32366" y="10847"/>
                    <a:pt x="32395" y="10847"/>
                  </a:cubicBezTo>
                  <a:cubicBezTo>
                    <a:pt x="32399" y="10847"/>
                    <a:pt x="32402" y="10846"/>
                    <a:pt x="32402" y="10845"/>
                  </a:cubicBezTo>
                  <a:cubicBezTo>
                    <a:pt x="32405" y="10835"/>
                    <a:pt x="32293" y="10791"/>
                    <a:pt x="32079" y="10715"/>
                  </a:cubicBezTo>
                  <a:cubicBezTo>
                    <a:pt x="31836" y="10632"/>
                    <a:pt x="31523" y="10525"/>
                    <a:pt x="31137" y="10394"/>
                  </a:cubicBezTo>
                  <a:cubicBezTo>
                    <a:pt x="30283" y="10109"/>
                    <a:pt x="29105" y="9717"/>
                    <a:pt x="27664" y="9237"/>
                  </a:cubicBezTo>
                  <a:cubicBezTo>
                    <a:pt x="24733" y="8256"/>
                    <a:pt x="20701" y="6851"/>
                    <a:pt x="16250" y="5289"/>
                  </a:cubicBezTo>
                  <a:cubicBezTo>
                    <a:pt x="11797" y="3727"/>
                    <a:pt x="7753" y="2352"/>
                    <a:pt x="4804" y="1419"/>
                  </a:cubicBezTo>
                  <a:cubicBezTo>
                    <a:pt x="3331" y="952"/>
                    <a:pt x="2134" y="585"/>
                    <a:pt x="1302" y="347"/>
                  </a:cubicBezTo>
                  <a:lnTo>
                    <a:pt x="344" y="78"/>
                  </a:lnTo>
                  <a:cubicBezTo>
                    <a:pt x="153" y="27"/>
                    <a:pt x="40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2480014" y="2926216"/>
              <a:ext cx="1231889" cy="2048868"/>
            </a:xfrm>
            <a:custGeom>
              <a:rect b="b" l="l" r="r" t="t"/>
              <a:pathLst>
                <a:path extrusionOk="0" h="89217" w="53642">
                  <a:moveTo>
                    <a:pt x="47307" y="1"/>
                  </a:moveTo>
                  <a:cubicBezTo>
                    <a:pt x="45643" y="1"/>
                    <a:pt x="42458" y="1179"/>
                    <a:pt x="39522" y="8936"/>
                  </a:cubicBezTo>
                  <a:cubicBezTo>
                    <a:pt x="35305" y="20079"/>
                    <a:pt x="33936" y="26387"/>
                    <a:pt x="33936" y="26387"/>
                  </a:cubicBezTo>
                  <a:cubicBezTo>
                    <a:pt x="33936" y="26387"/>
                    <a:pt x="33205" y="27855"/>
                    <a:pt x="32076" y="27855"/>
                  </a:cubicBezTo>
                  <a:cubicBezTo>
                    <a:pt x="31771" y="27855"/>
                    <a:pt x="31437" y="27748"/>
                    <a:pt x="31081" y="27476"/>
                  </a:cubicBezTo>
                  <a:cubicBezTo>
                    <a:pt x="29595" y="26345"/>
                    <a:pt x="27440" y="23179"/>
                    <a:pt x="25231" y="23179"/>
                  </a:cubicBezTo>
                  <a:cubicBezTo>
                    <a:pt x="24945" y="23179"/>
                    <a:pt x="24658" y="23232"/>
                    <a:pt x="24372" y="23349"/>
                  </a:cubicBezTo>
                  <a:cubicBezTo>
                    <a:pt x="21780" y="24409"/>
                    <a:pt x="21226" y="27493"/>
                    <a:pt x="22220" y="31827"/>
                  </a:cubicBezTo>
                  <a:cubicBezTo>
                    <a:pt x="23213" y="36161"/>
                    <a:pt x="25040" y="45737"/>
                    <a:pt x="25202" y="46603"/>
                  </a:cubicBezTo>
                  <a:cubicBezTo>
                    <a:pt x="25330" y="47288"/>
                    <a:pt x="25127" y="48276"/>
                    <a:pt x="24374" y="48276"/>
                  </a:cubicBezTo>
                  <a:cubicBezTo>
                    <a:pt x="24191" y="48276"/>
                    <a:pt x="23977" y="48218"/>
                    <a:pt x="23727" y="48084"/>
                  </a:cubicBezTo>
                  <a:cubicBezTo>
                    <a:pt x="22722" y="47545"/>
                    <a:pt x="17774" y="43199"/>
                    <a:pt x="14214" y="43199"/>
                  </a:cubicBezTo>
                  <a:cubicBezTo>
                    <a:pt x="13233" y="43199"/>
                    <a:pt x="12357" y="43529"/>
                    <a:pt x="11698" y="44361"/>
                  </a:cubicBezTo>
                  <a:cubicBezTo>
                    <a:pt x="8650" y="48209"/>
                    <a:pt x="13401" y="59828"/>
                    <a:pt x="13895" y="61109"/>
                  </a:cubicBezTo>
                  <a:cubicBezTo>
                    <a:pt x="14391" y="62388"/>
                    <a:pt x="14195" y="62980"/>
                    <a:pt x="13604" y="63375"/>
                  </a:cubicBezTo>
                  <a:cubicBezTo>
                    <a:pt x="13563" y="63403"/>
                    <a:pt x="13513" y="63416"/>
                    <a:pt x="13455" y="63416"/>
                  </a:cubicBezTo>
                  <a:cubicBezTo>
                    <a:pt x="12683" y="63416"/>
                    <a:pt x="10486" y="61082"/>
                    <a:pt x="8375" y="59345"/>
                  </a:cubicBezTo>
                  <a:cubicBezTo>
                    <a:pt x="6886" y="58119"/>
                    <a:pt x="5100" y="56936"/>
                    <a:pt x="3604" y="56936"/>
                  </a:cubicBezTo>
                  <a:cubicBezTo>
                    <a:pt x="2819" y="56936"/>
                    <a:pt x="2114" y="57262"/>
                    <a:pt x="1574" y="58076"/>
                  </a:cubicBezTo>
                  <a:cubicBezTo>
                    <a:pt x="0" y="60443"/>
                    <a:pt x="411" y="69508"/>
                    <a:pt x="10585" y="83187"/>
                  </a:cubicBezTo>
                  <a:lnTo>
                    <a:pt x="15714" y="89216"/>
                  </a:lnTo>
                  <a:lnTo>
                    <a:pt x="23557" y="87911"/>
                  </a:lnTo>
                  <a:cubicBezTo>
                    <a:pt x="40172" y="84094"/>
                    <a:pt x="46362" y="77459"/>
                    <a:pt x="46701" y="74637"/>
                  </a:cubicBezTo>
                  <a:cubicBezTo>
                    <a:pt x="47038" y="71815"/>
                    <a:pt x="43638" y="71242"/>
                    <a:pt x="40700" y="71193"/>
                  </a:cubicBezTo>
                  <a:cubicBezTo>
                    <a:pt x="40525" y="71190"/>
                    <a:pt x="40349" y="71188"/>
                    <a:pt x="40171" y="71188"/>
                  </a:cubicBezTo>
                  <a:cubicBezTo>
                    <a:pt x="38758" y="71188"/>
                    <a:pt x="37279" y="71271"/>
                    <a:pt x="36133" y="71271"/>
                  </a:cubicBezTo>
                  <a:cubicBezTo>
                    <a:pt x="35001" y="71271"/>
                    <a:pt x="34195" y="71190"/>
                    <a:pt x="34105" y="70871"/>
                  </a:cubicBezTo>
                  <a:cubicBezTo>
                    <a:pt x="33912" y="70187"/>
                    <a:pt x="34145" y="69610"/>
                    <a:pt x="35353" y="68956"/>
                  </a:cubicBezTo>
                  <a:cubicBezTo>
                    <a:pt x="36560" y="68302"/>
                    <a:pt x="47709" y="62537"/>
                    <a:pt x="47885" y="57631"/>
                  </a:cubicBezTo>
                  <a:cubicBezTo>
                    <a:pt x="48060" y="52724"/>
                    <a:pt x="37736" y="52973"/>
                    <a:pt x="36313" y="52666"/>
                  </a:cubicBezTo>
                  <a:cubicBezTo>
                    <a:pt x="34891" y="52358"/>
                    <a:pt x="35477" y="51126"/>
                    <a:pt x="36149" y="50582"/>
                  </a:cubicBezTo>
                  <a:cubicBezTo>
                    <a:pt x="36835" y="50027"/>
                    <a:pt x="44434" y="43922"/>
                    <a:pt x="48001" y="41267"/>
                  </a:cubicBezTo>
                  <a:cubicBezTo>
                    <a:pt x="51567" y="38612"/>
                    <a:pt x="53145" y="35905"/>
                    <a:pt x="51859" y="33417"/>
                  </a:cubicBezTo>
                  <a:cubicBezTo>
                    <a:pt x="51252" y="32243"/>
                    <a:pt x="49879" y="31956"/>
                    <a:pt x="48388" y="31956"/>
                  </a:cubicBezTo>
                  <a:cubicBezTo>
                    <a:pt x="46967" y="31956"/>
                    <a:pt x="45440" y="32217"/>
                    <a:pt x="44367" y="32217"/>
                  </a:cubicBezTo>
                  <a:cubicBezTo>
                    <a:pt x="44266" y="32217"/>
                    <a:pt x="44170" y="32214"/>
                    <a:pt x="44077" y="32209"/>
                  </a:cubicBezTo>
                  <a:cubicBezTo>
                    <a:pt x="41971" y="32095"/>
                    <a:pt x="42609" y="29528"/>
                    <a:pt x="42609" y="29528"/>
                  </a:cubicBezTo>
                  <a:cubicBezTo>
                    <a:pt x="42609" y="29528"/>
                    <a:pt x="45658" y="23838"/>
                    <a:pt x="49672" y="12621"/>
                  </a:cubicBezTo>
                  <a:cubicBezTo>
                    <a:pt x="53641" y="1529"/>
                    <a:pt x="48488" y="211"/>
                    <a:pt x="48373" y="183"/>
                  </a:cubicBezTo>
                  <a:lnTo>
                    <a:pt x="48373" y="183"/>
                  </a:lnTo>
                  <a:cubicBezTo>
                    <a:pt x="48206" y="118"/>
                    <a:pt x="47832" y="1"/>
                    <a:pt x="47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2844882" y="3158782"/>
              <a:ext cx="659945" cy="1778272"/>
            </a:xfrm>
            <a:custGeom>
              <a:rect b="b" l="l" r="r" t="t"/>
              <a:pathLst>
                <a:path extrusionOk="0" h="77434" w="28737">
                  <a:moveTo>
                    <a:pt x="28736" y="1"/>
                  </a:moveTo>
                  <a:lnTo>
                    <a:pt x="28736" y="1"/>
                  </a:lnTo>
                  <a:cubicBezTo>
                    <a:pt x="28736" y="1"/>
                    <a:pt x="28700" y="78"/>
                    <a:pt x="28640" y="232"/>
                  </a:cubicBezTo>
                  <a:cubicBezTo>
                    <a:pt x="28578" y="396"/>
                    <a:pt x="28492" y="623"/>
                    <a:pt x="28380" y="918"/>
                  </a:cubicBezTo>
                  <a:cubicBezTo>
                    <a:pt x="28155" y="1532"/>
                    <a:pt x="27828" y="2421"/>
                    <a:pt x="27409" y="3562"/>
                  </a:cubicBezTo>
                  <a:cubicBezTo>
                    <a:pt x="26563" y="5869"/>
                    <a:pt x="25344" y="9190"/>
                    <a:pt x="23840" y="13289"/>
                  </a:cubicBezTo>
                  <a:cubicBezTo>
                    <a:pt x="20818" y="21499"/>
                    <a:pt x="16580" y="32818"/>
                    <a:pt x="11888" y="45315"/>
                  </a:cubicBezTo>
                  <a:cubicBezTo>
                    <a:pt x="7194" y="57817"/>
                    <a:pt x="2981" y="69147"/>
                    <a:pt x="1" y="77373"/>
                  </a:cubicBezTo>
                  <a:lnTo>
                    <a:pt x="165" y="77433"/>
                  </a:lnTo>
                  <a:cubicBezTo>
                    <a:pt x="3185" y="69223"/>
                    <a:pt x="7424" y="57903"/>
                    <a:pt x="12119" y="45402"/>
                  </a:cubicBezTo>
                  <a:cubicBezTo>
                    <a:pt x="16811" y="32903"/>
                    <a:pt x="21023" y="21575"/>
                    <a:pt x="24004" y="13349"/>
                  </a:cubicBezTo>
                  <a:cubicBezTo>
                    <a:pt x="25496" y="9237"/>
                    <a:pt x="26690" y="5904"/>
                    <a:pt x="27499" y="3595"/>
                  </a:cubicBezTo>
                  <a:lnTo>
                    <a:pt x="28428" y="934"/>
                  </a:lnTo>
                  <a:cubicBezTo>
                    <a:pt x="28529" y="636"/>
                    <a:pt x="28607" y="406"/>
                    <a:pt x="28664" y="240"/>
                  </a:cubicBezTo>
                  <a:cubicBezTo>
                    <a:pt x="28715" y="83"/>
                    <a:pt x="28736" y="1"/>
                    <a:pt x="28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3114422" y="3588457"/>
              <a:ext cx="117259" cy="312554"/>
            </a:xfrm>
            <a:custGeom>
              <a:rect b="b" l="l" r="r" t="t"/>
              <a:pathLst>
                <a:path extrusionOk="0" h="13610" w="5106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" y="7"/>
                    <a:pt x="62" y="202"/>
                    <a:pt x="184" y="548"/>
                  </a:cubicBezTo>
                  <a:cubicBezTo>
                    <a:pt x="328" y="941"/>
                    <a:pt x="506" y="1430"/>
                    <a:pt x="718" y="2010"/>
                  </a:cubicBezTo>
                  <a:cubicBezTo>
                    <a:pt x="1181" y="3297"/>
                    <a:pt x="1787" y="4979"/>
                    <a:pt x="2456" y="6839"/>
                  </a:cubicBezTo>
                  <a:cubicBezTo>
                    <a:pt x="3128" y="8728"/>
                    <a:pt x="3746" y="10437"/>
                    <a:pt x="4230" y="11661"/>
                  </a:cubicBezTo>
                  <a:cubicBezTo>
                    <a:pt x="4472" y="12273"/>
                    <a:pt x="4677" y="12764"/>
                    <a:pt x="4829" y="13099"/>
                  </a:cubicBezTo>
                  <a:cubicBezTo>
                    <a:pt x="4979" y="13429"/>
                    <a:pt x="5070" y="13609"/>
                    <a:pt x="5089" y="13609"/>
                  </a:cubicBezTo>
                  <a:cubicBezTo>
                    <a:pt x="5089" y="13609"/>
                    <a:pt x="5090" y="13609"/>
                    <a:pt x="5090" y="13609"/>
                  </a:cubicBezTo>
                  <a:cubicBezTo>
                    <a:pt x="5105" y="13603"/>
                    <a:pt x="5043" y="13409"/>
                    <a:pt x="4918" y="13063"/>
                  </a:cubicBezTo>
                  <a:cubicBezTo>
                    <a:pt x="4777" y="12670"/>
                    <a:pt x="4601" y="12180"/>
                    <a:pt x="4392" y="11601"/>
                  </a:cubicBezTo>
                  <a:lnTo>
                    <a:pt x="2687" y="6757"/>
                  </a:lnTo>
                  <a:cubicBezTo>
                    <a:pt x="2015" y="4868"/>
                    <a:pt x="1375" y="3166"/>
                    <a:pt x="879" y="1948"/>
                  </a:cubicBezTo>
                  <a:cubicBezTo>
                    <a:pt x="632" y="1339"/>
                    <a:pt x="424" y="848"/>
                    <a:pt x="274" y="512"/>
                  </a:cubicBezTo>
                  <a:cubicBezTo>
                    <a:pt x="125" y="183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3247642" y="3756308"/>
              <a:ext cx="357106" cy="146149"/>
            </a:xfrm>
            <a:custGeom>
              <a:rect b="b" l="l" r="r" t="t"/>
              <a:pathLst>
                <a:path extrusionOk="0" h="6364" w="15550">
                  <a:moveTo>
                    <a:pt x="15517" y="0"/>
                  </a:moveTo>
                  <a:cubicBezTo>
                    <a:pt x="15342" y="0"/>
                    <a:pt x="11912" y="1351"/>
                    <a:pt x="7728" y="3068"/>
                  </a:cubicBezTo>
                  <a:cubicBezTo>
                    <a:pt x="3449" y="4824"/>
                    <a:pt x="1" y="6298"/>
                    <a:pt x="27" y="6361"/>
                  </a:cubicBezTo>
                  <a:cubicBezTo>
                    <a:pt x="28" y="6363"/>
                    <a:pt x="30" y="6363"/>
                    <a:pt x="34" y="6363"/>
                  </a:cubicBezTo>
                  <a:cubicBezTo>
                    <a:pt x="206" y="6363"/>
                    <a:pt x="3635" y="5014"/>
                    <a:pt x="7822" y="3296"/>
                  </a:cubicBezTo>
                  <a:cubicBezTo>
                    <a:pt x="12101" y="1539"/>
                    <a:pt x="15550" y="64"/>
                    <a:pt x="15523" y="2"/>
                  </a:cubicBezTo>
                  <a:cubicBezTo>
                    <a:pt x="15523" y="1"/>
                    <a:pt x="15521" y="0"/>
                    <a:pt x="15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3062820" y="4285721"/>
              <a:ext cx="336713" cy="50293"/>
            </a:xfrm>
            <a:custGeom>
              <a:rect b="b" l="l" r="r" t="t"/>
              <a:pathLst>
                <a:path extrusionOk="0" h="2190" w="14662">
                  <a:moveTo>
                    <a:pt x="14637" y="1"/>
                  </a:moveTo>
                  <a:cubicBezTo>
                    <a:pt x="14577" y="1"/>
                    <a:pt x="14383" y="31"/>
                    <a:pt x="14078" y="87"/>
                  </a:cubicBezTo>
                  <a:lnTo>
                    <a:pt x="12518" y="383"/>
                  </a:lnTo>
                  <a:cubicBezTo>
                    <a:pt x="11201" y="636"/>
                    <a:pt x="9378" y="969"/>
                    <a:pt x="7356" y="1267"/>
                  </a:cubicBezTo>
                  <a:cubicBezTo>
                    <a:pt x="5333" y="1569"/>
                    <a:pt x="3492" y="1775"/>
                    <a:pt x="2159" y="1920"/>
                  </a:cubicBezTo>
                  <a:lnTo>
                    <a:pt x="580" y="2088"/>
                  </a:lnTo>
                  <a:cubicBezTo>
                    <a:pt x="207" y="2129"/>
                    <a:pt x="1" y="2161"/>
                    <a:pt x="2" y="2177"/>
                  </a:cubicBezTo>
                  <a:cubicBezTo>
                    <a:pt x="3" y="2186"/>
                    <a:pt x="59" y="2190"/>
                    <a:pt x="166" y="2190"/>
                  </a:cubicBezTo>
                  <a:cubicBezTo>
                    <a:pt x="265" y="2190"/>
                    <a:pt x="407" y="2187"/>
                    <a:pt x="587" y="2182"/>
                  </a:cubicBezTo>
                  <a:cubicBezTo>
                    <a:pt x="963" y="2171"/>
                    <a:pt x="1505" y="2138"/>
                    <a:pt x="2176" y="2091"/>
                  </a:cubicBezTo>
                  <a:cubicBezTo>
                    <a:pt x="3514" y="1992"/>
                    <a:pt x="5363" y="1811"/>
                    <a:pt x="7392" y="1509"/>
                  </a:cubicBezTo>
                  <a:cubicBezTo>
                    <a:pt x="9421" y="1211"/>
                    <a:pt x="11243" y="850"/>
                    <a:pt x="12553" y="554"/>
                  </a:cubicBezTo>
                  <a:cubicBezTo>
                    <a:pt x="13208" y="408"/>
                    <a:pt x="13736" y="277"/>
                    <a:pt x="14099" y="180"/>
                  </a:cubicBezTo>
                  <a:cubicBezTo>
                    <a:pt x="14462" y="83"/>
                    <a:pt x="14661" y="21"/>
                    <a:pt x="14657" y="5"/>
                  </a:cubicBezTo>
                  <a:cubicBezTo>
                    <a:pt x="14656" y="2"/>
                    <a:pt x="14650" y="1"/>
                    <a:pt x="14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2879307" y="4078324"/>
              <a:ext cx="186430" cy="254062"/>
            </a:xfrm>
            <a:custGeom>
              <a:rect b="b" l="l" r="r" t="t"/>
              <a:pathLst>
                <a:path extrusionOk="0" h="11063" w="8118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" y="12"/>
                    <a:pt x="101" y="176"/>
                    <a:pt x="294" y="465"/>
                  </a:cubicBezTo>
                  <a:cubicBezTo>
                    <a:pt x="522" y="795"/>
                    <a:pt x="800" y="1197"/>
                    <a:pt x="1130" y="1673"/>
                  </a:cubicBezTo>
                  <a:cubicBezTo>
                    <a:pt x="1844" y="2687"/>
                    <a:pt x="2844" y="4077"/>
                    <a:pt x="3960" y="5604"/>
                  </a:cubicBezTo>
                  <a:cubicBezTo>
                    <a:pt x="5077" y="7132"/>
                    <a:pt x="6099" y="8506"/>
                    <a:pt x="6849" y="9494"/>
                  </a:cubicBezTo>
                  <a:lnTo>
                    <a:pt x="7747" y="10656"/>
                  </a:lnTo>
                  <a:cubicBezTo>
                    <a:pt x="7958" y="10919"/>
                    <a:pt x="8082" y="11062"/>
                    <a:pt x="8103" y="11062"/>
                  </a:cubicBezTo>
                  <a:cubicBezTo>
                    <a:pt x="8103" y="11062"/>
                    <a:pt x="8104" y="11062"/>
                    <a:pt x="8104" y="11062"/>
                  </a:cubicBezTo>
                  <a:cubicBezTo>
                    <a:pt x="8117" y="11052"/>
                    <a:pt x="8018" y="10888"/>
                    <a:pt x="7825" y="10599"/>
                  </a:cubicBezTo>
                  <a:lnTo>
                    <a:pt x="6990" y="9392"/>
                  </a:lnTo>
                  <a:cubicBezTo>
                    <a:pt x="6276" y="8377"/>
                    <a:pt x="5276" y="6985"/>
                    <a:pt x="4159" y="5459"/>
                  </a:cubicBezTo>
                  <a:cubicBezTo>
                    <a:pt x="3042" y="3932"/>
                    <a:pt x="2020" y="2558"/>
                    <a:pt x="1269" y="1570"/>
                  </a:cubicBezTo>
                  <a:lnTo>
                    <a:pt x="372" y="408"/>
                  </a:lnTo>
                  <a:cubicBezTo>
                    <a:pt x="162" y="14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2667064" y="4440091"/>
              <a:ext cx="241821" cy="323324"/>
            </a:xfrm>
            <a:custGeom>
              <a:rect b="b" l="l" r="r" t="t"/>
              <a:pathLst>
                <a:path extrusionOk="0" h="14079" w="1053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" y="11"/>
                    <a:pt x="135" y="218"/>
                    <a:pt x="388" y="583"/>
                  </a:cubicBezTo>
                  <a:lnTo>
                    <a:pt x="1482" y="2114"/>
                  </a:lnTo>
                  <a:cubicBezTo>
                    <a:pt x="2415" y="3402"/>
                    <a:pt x="3717" y="5169"/>
                    <a:pt x="5166" y="7113"/>
                  </a:cubicBezTo>
                  <a:cubicBezTo>
                    <a:pt x="6616" y="9057"/>
                    <a:pt x="7941" y="10809"/>
                    <a:pt x="8909" y="12068"/>
                  </a:cubicBezTo>
                  <a:lnTo>
                    <a:pt x="10066" y="13554"/>
                  </a:lnTo>
                  <a:cubicBezTo>
                    <a:pt x="10336" y="13893"/>
                    <a:pt x="10495" y="14079"/>
                    <a:pt x="10514" y="14079"/>
                  </a:cubicBezTo>
                  <a:cubicBezTo>
                    <a:pt x="10515" y="14079"/>
                    <a:pt x="10515" y="14079"/>
                    <a:pt x="10516" y="14078"/>
                  </a:cubicBezTo>
                  <a:cubicBezTo>
                    <a:pt x="10530" y="14068"/>
                    <a:pt x="10396" y="13861"/>
                    <a:pt x="10142" y="13496"/>
                  </a:cubicBezTo>
                  <a:lnTo>
                    <a:pt x="9047" y="11965"/>
                  </a:lnTo>
                  <a:cubicBezTo>
                    <a:pt x="8116" y="10678"/>
                    <a:pt x="6813" y="8909"/>
                    <a:pt x="5363" y="6966"/>
                  </a:cubicBezTo>
                  <a:cubicBezTo>
                    <a:pt x="3914" y="5023"/>
                    <a:pt x="2590" y="3272"/>
                    <a:pt x="1622" y="2011"/>
                  </a:cubicBezTo>
                  <a:lnTo>
                    <a:pt x="465" y="526"/>
                  </a:lnTo>
                  <a:cubicBezTo>
                    <a:pt x="194" y="188"/>
                    <a:pt x="36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2904936" y="4679065"/>
              <a:ext cx="425358" cy="75141"/>
            </a:xfrm>
            <a:custGeom>
              <a:rect b="b" l="l" r="r" t="t"/>
              <a:pathLst>
                <a:path extrusionOk="0" h="3272" w="18522">
                  <a:moveTo>
                    <a:pt x="18503" y="1"/>
                  </a:moveTo>
                  <a:cubicBezTo>
                    <a:pt x="18440" y="1"/>
                    <a:pt x="18191" y="46"/>
                    <a:pt x="17788" y="129"/>
                  </a:cubicBezTo>
                  <a:lnTo>
                    <a:pt x="15816" y="541"/>
                  </a:lnTo>
                  <a:cubicBezTo>
                    <a:pt x="14150" y="891"/>
                    <a:pt x="11846" y="1358"/>
                    <a:pt x="9290" y="1807"/>
                  </a:cubicBezTo>
                  <a:cubicBezTo>
                    <a:pt x="6735" y="2260"/>
                    <a:pt x="4410" y="2604"/>
                    <a:pt x="2726" y="2846"/>
                  </a:cubicBezTo>
                  <a:lnTo>
                    <a:pt x="731" y="3132"/>
                  </a:lnTo>
                  <a:cubicBezTo>
                    <a:pt x="260" y="3202"/>
                    <a:pt x="0" y="3248"/>
                    <a:pt x="3" y="3265"/>
                  </a:cubicBezTo>
                  <a:cubicBezTo>
                    <a:pt x="3" y="3269"/>
                    <a:pt x="22" y="3272"/>
                    <a:pt x="59" y="3272"/>
                  </a:cubicBezTo>
                  <a:cubicBezTo>
                    <a:pt x="160" y="3272"/>
                    <a:pt x="395" y="3256"/>
                    <a:pt x="742" y="3227"/>
                  </a:cubicBezTo>
                  <a:cubicBezTo>
                    <a:pt x="1217" y="3188"/>
                    <a:pt x="1902" y="3116"/>
                    <a:pt x="2748" y="3018"/>
                  </a:cubicBezTo>
                  <a:cubicBezTo>
                    <a:pt x="4439" y="2820"/>
                    <a:pt x="6772" y="2502"/>
                    <a:pt x="9332" y="2049"/>
                  </a:cubicBezTo>
                  <a:cubicBezTo>
                    <a:pt x="11894" y="1599"/>
                    <a:pt x="14196" y="1105"/>
                    <a:pt x="15853" y="711"/>
                  </a:cubicBezTo>
                  <a:cubicBezTo>
                    <a:pt x="16683" y="515"/>
                    <a:pt x="17351" y="346"/>
                    <a:pt x="17810" y="221"/>
                  </a:cubicBezTo>
                  <a:cubicBezTo>
                    <a:pt x="18270" y="97"/>
                    <a:pt x="18522" y="21"/>
                    <a:pt x="18519" y="4"/>
                  </a:cubicBezTo>
                  <a:cubicBezTo>
                    <a:pt x="18518" y="2"/>
                    <a:pt x="18513" y="1"/>
                    <a:pt x="18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350837" y="1654873"/>
              <a:ext cx="226228" cy="226228"/>
            </a:xfrm>
            <a:custGeom>
              <a:rect b="b" l="l" r="r" t="t"/>
              <a:pathLst>
                <a:path extrusionOk="0" h="9851" w="9851">
                  <a:moveTo>
                    <a:pt x="4926" y="1"/>
                  </a:moveTo>
                  <a:lnTo>
                    <a:pt x="3184" y="3185"/>
                  </a:lnTo>
                  <a:lnTo>
                    <a:pt x="1" y="4926"/>
                  </a:lnTo>
                  <a:lnTo>
                    <a:pt x="3184" y="6668"/>
                  </a:lnTo>
                  <a:lnTo>
                    <a:pt x="4926" y="9851"/>
                  </a:lnTo>
                  <a:lnTo>
                    <a:pt x="6667" y="6668"/>
                  </a:lnTo>
                  <a:lnTo>
                    <a:pt x="9850" y="4926"/>
                  </a:lnTo>
                  <a:lnTo>
                    <a:pt x="6667" y="3185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3327331" y="2114793"/>
              <a:ext cx="169665" cy="169688"/>
            </a:xfrm>
            <a:custGeom>
              <a:rect b="b" l="l" r="r" t="t"/>
              <a:pathLst>
                <a:path extrusionOk="0" h="7389" w="7388">
                  <a:moveTo>
                    <a:pt x="3693" y="1"/>
                  </a:moveTo>
                  <a:lnTo>
                    <a:pt x="2388" y="2389"/>
                  </a:lnTo>
                  <a:lnTo>
                    <a:pt x="0" y="3695"/>
                  </a:lnTo>
                  <a:lnTo>
                    <a:pt x="2388" y="5001"/>
                  </a:lnTo>
                  <a:lnTo>
                    <a:pt x="3693" y="7388"/>
                  </a:lnTo>
                  <a:lnTo>
                    <a:pt x="5000" y="5001"/>
                  </a:lnTo>
                  <a:lnTo>
                    <a:pt x="7388" y="3695"/>
                  </a:lnTo>
                  <a:lnTo>
                    <a:pt x="5000" y="2389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3572643" y="381900"/>
              <a:ext cx="113103" cy="113149"/>
            </a:xfrm>
            <a:custGeom>
              <a:rect b="b" l="l" r="r" t="t"/>
              <a:pathLst>
                <a:path extrusionOk="0" h="4927" w="4925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1263030" y="2407827"/>
              <a:ext cx="76565" cy="76588"/>
            </a:xfrm>
            <a:custGeom>
              <a:rect b="b" l="l" r="r" t="t"/>
              <a:pathLst>
                <a:path extrusionOk="0" h="3335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3738588" y="1660224"/>
              <a:ext cx="76565" cy="76565"/>
            </a:xfrm>
            <a:custGeom>
              <a:rect b="b" l="l" r="r" t="t"/>
              <a:pathLst>
                <a:path extrusionOk="0" h="3334" w="3334">
                  <a:moveTo>
                    <a:pt x="1667" y="0"/>
                  </a:moveTo>
                  <a:lnTo>
                    <a:pt x="1078" y="1077"/>
                  </a:lnTo>
                  <a:lnTo>
                    <a:pt x="0" y="1666"/>
                  </a:lnTo>
                  <a:lnTo>
                    <a:pt x="1078" y="2256"/>
                  </a:lnTo>
                  <a:lnTo>
                    <a:pt x="1667" y="3333"/>
                  </a:lnTo>
                  <a:lnTo>
                    <a:pt x="2256" y="2256"/>
                  </a:lnTo>
                  <a:lnTo>
                    <a:pt x="3333" y="1666"/>
                  </a:lnTo>
                  <a:lnTo>
                    <a:pt x="2256" y="107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865391" y="841131"/>
              <a:ext cx="76565" cy="76565"/>
            </a:xfrm>
            <a:custGeom>
              <a:rect b="b" l="l" r="r" t="t"/>
              <a:pathLst>
                <a:path extrusionOk="0" h="3334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6"/>
                  </a:lnTo>
                  <a:lnTo>
                    <a:pt x="1078" y="2256"/>
                  </a:lnTo>
                  <a:lnTo>
                    <a:pt x="1668" y="3333"/>
                  </a:lnTo>
                  <a:lnTo>
                    <a:pt x="2256" y="2256"/>
                  </a:lnTo>
                  <a:lnTo>
                    <a:pt x="3334" y="1666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3757856" y="615569"/>
              <a:ext cx="159836" cy="159790"/>
            </a:xfrm>
            <a:custGeom>
              <a:rect b="b" l="l" r="r" t="t"/>
              <a:pathLst>
                <a:path extrusionOk="0" h="6958" w="6960">
                  <a:moveTo>
                    <a:pt x="3480" y="1"/>
                  </a:moveTo>
                  <a:lnTo>
                    <a:pt x="2250" y="2249"/>
                  </a:lnTo>
                  <a:lnTo>
                    <a:pt x="1" y="3480"/>
                  </a:lnTo>
                  <a:lnTo>
                    <a:pt x="2250" y="4709"/>
                  </a:lnTo>
                  <a:lnTo>
                    <a:pt x="3480" y="6958"/>
                  </a:lnTo>
                  <a:lnTo>
                    <a:pt x="4709" y="4709"/>
                  </a:lnTo>
                  <a:lnTo>
                    <a:pt x="6959" y="3480"/>
                  </a:lnTo>
                  <a:lnTo>
                    <a:pt x="4709" y="2249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821757" y="4156703"/>
              <a:ext cx="171962" cy="339790"/>
            </a:xfrm>
            <a:custGeom>
              <a:rect b="b" l="l" r="r" t="t"/>
              <a:pathLst>
                <a:path extrusionOk="0" h="14796" w="7488">
                  <a:moveTo>
                    <a:pt x="4172" y="1"/>
                  </a:moveTo>
                  <a:cubicBezTo>
                    <a:pt x="4010" y="1"/>
                    <a:pt x="3848" y="21"/>
                    <a:pt x="3689" y="65"/>
                  </a:cubicBezTo>
                  <a:cubicBezTo>
                    <a:pt x="2772" y="316"/>
                    <a:pt x="2209" y="1223"/>
                    <a:pt x="1804" y="2085"/>
                  </a:cubicBezTo>
                  <a:cubicBezTo>
                    <a:pt x="611" y="4627"/>
                    <a:pt x="0" y="7403"/>
                    <a:pt x="15" y="10211"/>
                  </a:cubicBezTo>
                  <a:cubicBezTo>
                    <a:pt x="23" y="11517"/>
                    <a:pt x="190" y="12886"/>
                    <a:pt x="938" y="13957"/>
                  </a:cubicBezTo>
                  <a:cubicBezTo>
                    <a:pt x="1369" y="14560"/>
                    <a:pt x="1978" y="14795"/>
                    <a:pt x="2593" y="14795"/>
                  </a:cubicBezTo>
                  <a:cubicBezTo>
                    <a:pt x="3337" y="14795"/>
                    <a:pt x="4089" y="14452"/>
                    <a:pt x="4547" y="14000"/>
                  </a:cubicBezTo>
                  <a:cubicBezTo>
                    <a:pt x="5385" y="13174"/>
                    <a:pt x="5731" y="11984"/>
                    <a:pt x="6046" y="10850"/>
                  </a:cubicBezTo>
                  <a:cubicBezTo>
                    <a:pt x="6764" y="8259"/>
                    <a:pt x="7488" y="5541"/>
                    <a:pt x="6909" y="2914"/>
                  </a:cubicBezTo>
                  <a:cubicBezTo>
                    <a:pt x="6737" y="2129"/>
                    <a:pt x="6434" y="1348"/>
                    <a:pt x="5877" y="769"/>
                  </a:cubicBezTo>
                  <a:cubicBezTo>
                    <a:pt x="5432" y="309"/>
                    <a:pt x="4802" y="1"/>
                    <a:pt x="4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882408" y="4614212"/>
              <a:ext cx="233876" cy="143164"/>
            </a:xfrm>
            <a:custGeom>
              <a:rect b="b" l="l" r="r" t="t"/>
              <a:pathLst>
                <a:path extrusionOk="0" h="6234" w="10184">
                  <a:moveTo>
                    <a:pt x="5331" y="1"/>
                  </a:moveTo>
                  <a:cubicBezTo>
                    <a:pt x="4130" y="1"/>
                    <a:pt x="2937" y="231"/>
                    <a:pt x="1879" y="790"/>
                  </a:cubicBezTo>
                  <a:cubicBezTo>
                    <a:pt x="340" y="1602"/>
                    <a:pt x="170" y="3181"/>
                    <a:pt x="170" y="3181"/>
                  </a:cubicBezTo>
                  <a:cubicBezTo>
                    <a:pt x="1" y="3907"/>
                    <a:pt x="22" y="4709"/>
                    <a:pt x="405" y="5347"/>
                  </a:cubicBezTo>
                  <a:cubicBezTo>
                    <a:pt x="715" y="5864"/>
                    <a:pt x="1303" y="6233"/>
                    <a:pt x="1893" y="6233"/>
                  </a:cubicBezTo>
                  <a:cubicBezTo>
                    <a:pt x="2031" y="6233"/>
                    <a:pt x="2169" y="6213"/>
                    <a:pt x="2303" y="6170"/>
                  </a:cubicBezTo>
                  <a:cubicBezTo>
                    <a:pt x="3028" y="5938"/>
                    <a:pt x="3426" y="5173"/>
                    <a:pt x="4029" y="4709"/>
                  </a:cubicBezTo>
                  <a:cubicBezTo>
                    <a:pt x="4713" y="4184"/>
                    <a:pt x="5572" y="4090"/>
                    <a:pt x="6455" y="4090"/>
                  </a:cubicBezTo>
                  <a:cubicBezTo>
                    <a:pt x="6940" y="4090"/>
                    <a:pt x="7432" y="4119"/>
                    <a:pt x="7905" y="4120"/>
                  </a:cubicBezTo>
                  <a:cubicBezTo>
                    <a:pt x="7910" y="4120"/>
                    <a:pt x="7914" y="4120"/>
                    <a:pt x="7919" y="4120"/>
                  </a:cubicBezTo>
                  <a:cubicBezTo>
                    <a:pt x="8468" y="4120"/>
                    <a:pt x="9054" y="4058"/>
                    <a:pt x="9473" y="3705"/>
                  </a:cubicBezTo>
                  <a:cubicBezTo>
                    <a:pt x="10183" y="3108"/>
                    <a:pt x="10053" y="1898"/>
                    <a:pt x="9423" y="1217"/>
                  </a:cubicBezTo>
                  <a:cubicBezTo>
                    <a:pt x="8793" y="535"/>
                    <a:pt x="7837" y="270"/>
                    <a:pt x="6920" y="127"/>
                  </a:cubicBezTo>
                  <a:cubicBezTo>
                    <a:pt x="6396" y="46"/>
                    <a:pt x="5863" y="1"/>
                    <a:pt x="5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27484" y="4258966"/>
              <a:ext cx="283733" cy="279002"/>
            </a:xfrm>
            <a:custGeom>
              <a:rect b="b" l="l" r="r" t="t"/>
              <a:pathLst>
                <a:path extrusionOk="0" h="12149" w="12355">
                  <a:moveTo>
                    <a:pt x="2619" y="0"/>
                  </a:moveTo>
                  <a:cubicBezTo>
                    <a:pt x="2506" y="0"/>
                    <a:pt x="2393" y="6"/>
                    <a:pt x="2279" y="18"/>
                  </a:cubicBezTo>
                  <a:cubicBezTo>
                    <a:pt x="1553" y="94"/>
                    <a:pt x="825" y="473"/>
                    <a:pt x="492" y="1123"/>
                  </a:cubicBezTo>
                  <a:cubicBezTo>
                    <a:pt x="1" y="2082"/>
                    <a:pt x="492" y="3237"/>
                    <a:pt x="1021" y="4178"/>
                  </a:cubicBezTo>
                  <a:cubicBezTo>
                    <a:pt x="1953" y="5836"/>
                    <a:pt x="3014" y="7419"/>
                    <a:pt x="4194" y="8910"/>
                  </a:cubicBezTo>
                  <a:cubicBezTo>
                    <a:pt x="5143" y="10110"/>
                    <a:pt x="6228" y="11291"/>
                    <a:pt x="7662" y="11823"/>
                  </a:cubicBezTo>
                  <a:cubicBezTo>
                    <a:pt x="8230" y="12034"/>
                    <a:pt x="8805" y="12149"/>
                    <a:pt x="9340" y="12149"/>
                  </a:cubicBezTo>
                  <a:cubicBezTo>
                    <a:pt x="10127" y="12149"/>
                    <a:pt x="10825" y="11900"/>
                    <a:pt x="11279" y="11340"/>
                  </a:cubicBezTo>
                  <a:lnTo>
                    <a:pt x="11279" y="11340"/>
                  </a:lnTo>
                  <a:lnTo>
                    <a:pt x="11192" y="11452"/>
                  </a:lnTo>
                  <a:cubicBezTo>
                    <a:pt x="11236" y="11399"/>
                    <a:pt x="11279" y="11344"/>
                    <a:pt x="11320" y="11288"/>
                  </a:cubicBezTo>
                  <a:lnTo>
                    <a:pt x="11320" y="11288"/>
                  </a:lnTo>
                  <a:cubicBezTo>
                    <a:pt x="11322" y="11285"/>
                    <a:pt x="11325" y="11282"/>
                    <a:pt x="11327" y="11279"/>
                  </a:cubicBezTo>
                  <a:lnTo>
                    <a:pt x="11327" y="11279"/>
                  </a:lnTo>
                  <a:lnTo>
                    <a:pt x="11324" y="11283"/>
                  </a:lnTo>
                  <a:lnTo>
                    <a:pt x="11324" y="11283"/>
                  </a:lnTo>
                  <a:cubicBezTo>
                    <a:pt x="12214" y="10073"/>
                    <a:pt x="12355" y="8398"/>
                    <a:pt x="11908" y="6956"/>
                  </a:cubicBezTo>
                  <a:cubicBezTo>
                    <a:pt x="11440" y="5445"/>
                    <a:pt x="10403" y="4165"/>
                    <a:pt x="9213" y="3124"/>
                  </a:cubicBezTo>
                  <a:cubicBezTo>
                    <a:pt x="7811" y="1901"/>
                    <a:pt x="6184" y="962"/>
                    <a:pt x="4423" y="361"/>
                  </a:cubicBezTo>
                  <a:cubicBezTo>
                    <a:pt x="3841" y="163"/>
                    <a:pt x="3231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45710" y="4657019"/>
              <a:ext cx="158757" cy="284651"/>
            </a:xfrm>
            <a:custGeom>
              <a:rect b="b" l="l" r="r" t="t"/>
              <a:pathLst>
                <a:path extrusionOk="0" h="12395" w="6913">
                  <a:moveTo>
                    <a:pt x="6725" y="0"/>
                  </a:moveTo>
                  <a:cubicBezTo>
                    <a:pt x="6622" y="0"/>
                    <a:pt x="6477" y="4"/>
                    <a:pt x="6295" y="10"/>
                  </a:cubicBezTo>
                  <a:cubicBezTo>
                    <a:pt x="5899" y="41"/>
                    <a:pt x="5320" y="147"/>
                    <a:pt x="4668" y="451"/>
                  </a:cubicBezTo>
                  <a:cubicBezTo>
                    <a:pt x="4013" y="748"/>
                    <a:pt x="3314" y="1286"/>
                    <a:pt x="2722" y="2028"/>
                  </a:cubicBezTo>
                  <a:cubicBezTo>
                    <a:pt x="2126" y="2767"/>
                    <a:pt x="1625" y="3689"/>
                    <a:pt x="1224" y="4699"/>
                  </a:cubicBezTo>
                  <a:cubicBezTo>
                    <a:pt x="838" y="5714"/>
                    <a:pt x="550" y="6708"/>
                    <a:pt x="373" y="7633"/>
                  </a:cubicBezTo>
                  <a:cubicBezTo>
                    <a:pt x="197" y="8559"/>
                    <a:pt x="121" y="9400"/>
                    <a:pt x="73" y="10105"/>
                  </a:cubicBezTo>
                  <a:cubicBezTo>
                    <a:pt x="27" y="10812"/>
                    <a:pt x="13" y="11384"/>
                    <a:pt x="7" y="11780"/>
                  </a:cubicBezTo>
                  <a:cubicBezTo>
                    <a:pt x="1" y="12175"/>
                    <a:pt x="8" y="12393"/>
                    <a:pt x="26" y="12394"/>
                  </a:cubicBezTo>
                  <a:cubicBezTo>
                    <a:pt x="26" y="12394"/>
                    <a:pt x="26" y="12394"/>
                    <a:pt x="26" y="12394"/>
                  </a:cubicBezTo>
                  <a:cubicBezTo>
                    <a:pt x="43" y="12394"/>
                    <a:pt x="70" y="12177"/>
                    <a:pt x="104" y="11784"/>
                  </a:cubicBezTo>
                  <a:cubicBezTo>
                    <a:pt x="144" y="11341"/>
                    <a:pt x="192" y="10783"/>
                    <a:pt x="251" y="10120"/>
                  </a:cubicBezTo>
                  <a:cubicBezTo>
                    <a:pt x="321" y="9420"/>
                    <a:pt x="416" y="8586"/>
                    <a:pt x="601" y="7678"/>
                  </a:cubicBezTo>
                  <a:cubicBezTo>
                    <a:pt x="786" y="6772"/>
                    <a:pt x="1079" y="5788"/>
                    <a:pt x="1459" y="4791"/>
                  </a:cubicBezTo>
                  <a:cubicBezTo>
                    <a:pt x="1853" y="3799"/>
                    <a:pt x="2336" y="2897"/>
                    <a:pt x="2904" y="2173"/>
                  </a:cubicBezTo>
                  <a:cubicBezTo>
                    <a:pt x="3467" y="1446"/>
                    <a:pt x="4126" y="917"/>
                    <a:pt x="4747" y="609"/>
                  </a:cubicBezTo>
                  <a:cubicBezTo>
                    <a:pt x="5238" y="362"/>
                    <a:pt x="5764" y="191"/>
                    <a:pt x="6307" y="107"/>
                  </a:cubicBezTo>
                  <a:cubicBezTo>
                    <a:pt x="6695" y="64"/>
                    <a:pt x="6912" y="31"/>
                    <a:pt x="6912" y="14"/>
                  </a:cubicBezTo>
                  <a:cubicBezTo>
                    <a:pt x="6912" y="5"/>
                    <a:pt x="6848" y="0"/>
                    <a:pt x="6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844631" y="4280462"/>
              <a:ext cx="69607" cy="631790"/>
            </a:xfrm>
            <a:custGeom>
              <a:rect b="b" l="l" r="r" t="t"/>
              <a:pathLst>
                <a:path extrusionOk="0" h="27511" w="3031">
                  <a:moveTo>
                    <a:pt x="3022" y="0"/>
                  </a:moveTo>
                  <a:cubicBezTo>
                    <a:pt x="3013" y="0"/>
                    <a:pt x="2980" y="92"/>
                    <a:pt x="2926" y="266"/>
                  </a:cubicBezTo>
                  <a:cubicBezTo>
                    <a:pt x="2866" y="471"/>
                    <a:pt x="2792" y="727"/>
                    <a:pt x="2699" y="1043"/>
                  </a:cubicBezTo>
                  <a:cubicBezTo>
                    <a:pt x="2599" y="1380"/>
                    <a:pt x="2496" y="1798"/>
                    <a:pt x="2378" y="2283"/>
                  </a:cubicBezTo>
                  <a:cubicBezTo>
                    <a:pt x="2256" y="2767"/>
                    <a:pt x="2128" y="3321"/>
                    <a:pt x="2003" y="3937"/>
                  </a:cubicBezTo>
                  <a:cubicBezTo>
                    <a:pt x="1473" y="6395"/>
                    <a:pt x="921" y="9829"/>
                    <a:pt x="537" y="13645"/>
                  </a:cubicBezTo>
                  <a:cubicBezTo>
                    <a:pt x="156" y="17462"/>
                    <a:pt x="1" y="20934"/>
                    <a:pt x="8" y="23447"/>
                  </a:cubicBezTo>
                  <a:cubicBezTo>
                    <a:pt x="5" y="24705"/>
                    <a:pt x="42" y="25721"/>
                    <a:pt x="80" y="26422"/>
                  </a:cubicBezTo>
                  <a:cubicBezTo>
                    <a:pt x="104" y="26750"/>
                    <a:pt x="123" y="27018"/>
                    <a:pt x="138" y="27230"/>
                  </a:cubicBezTo>
                  <a:cubicBezTo>
                    <a:pt x="155" y="27414"/>
                    <a:pt x="167" y="27511"/>
                    <a:pt x="175" y="27511"/>
                  </a:cubicBezTo>
                  <a:cubicBezTo>
                    <a:pt x="175" y="27511"/>
                    <a:pt x="175" y="27511"/>
                    <a:pt x="175" y="27511"/>
                  </a:cubicBezTo>
                  <a:cubicBezTo>
                    <a:pt x="184" y="27511"/>
                    <a:pt x="189" y="27413"/>
                    <a:pt x="189" y="27228"/>
                  </a:cubicBezTo>
                  <a:cubicBezTo>
                    <a:pt x="186" y="27016"/>
                    <a:pt x="183" y="26749"/>
                    <a:pt x="179" y="26420"/>
                  </a:cubicBezTo>
                  <a:cubicBezTo>
                    <a:pt x="170" y="25718"/>
                    <a:pt x="160" y="24703"/>
                    <a:pt x="186" y="23450"/>
                  </a:cubicBezTo>
                  <a:cubicBezTo>
                    <a:pt x="225" y="20942"/>
                    <a:pt x="407" y="17479"/>
                    <a:pt x="787" y="13670"/>
                  </a:cubicBezTo>
                  <a:cubicBezTo>
                    <a:pt x="1170" y="9861"/>
                    <a:pt x="1694" y="6433"/>
                    <a:pt x="2178" y="3973"/>
                  </a:cubicBezTo>
                  <a:cubicBezTo>
                    <a:pt x="2291" y="3356"/>
                    <a:pt x="2407" y="2800"/>
                    <a:pt x="2516" y="2314"/>
                  </a:cubicBezTo>
                  <a:cubicBezTo>
                    <a:pt x="2620" y="1828"/>
                    <a:pt x="2708" y="1407"/>
                    <a:pt x="2794" y="1068"/>
                  </a:cubicBezTo>
                  <a:cubicBezTo>
                    <a:pt x="2868" y="747"/>
                    <a:pt x="2928" y="487"/>
                    <a:pt x="2976" y="280"/>
                  </a:cubicBezTo>
                  <a:cubicBezTo>
                    <a:pt x="3014" y="98"/>
                    <a:pt x="3030" y="2"/>
                    <a:pt x="3023" y="0"/>
                  </a:cubicBezTo>
                  <a:cubicBezTo>
                    <a:pt x="3022" y="0"/>
                    <a:pt x="3022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636843" y="4330135"/>
              <a:ext cx="211094" cy="428389"/>
            </a:xfrm>
            <a:custGeom>
              <a:rect b="b" l="l" r="r" t="t"/>
              <a:pathLst>
                <a:path extrusionOk="0" h="18654" w="9192">
                  <a:moveTo>
                    <a:pt x="43" y="1"/>
                  </a:moveTo>
                  <a:cubicBezTo>
                    <a:pt x="42" y="1"/>
                    <a:pt x="41" y="1"/>
                    <a:pt x="40" y="2"/>
                  </a:cubicBezTo>
                  <a:cubicBezTo>
                    <a:pt x="1" y="56"/>
                    <a:pt x="1054" y="663"/>
                    <a:pt x="2391" y="2058"/>
                  </a:cubicBezTo>
                  <a:cubicBezTo>
                    <a:pt x="3721" y="3449"/>
                    <a:pt x="5269" y="5661"/>
                    <a:pt x="6443" y="8370"/>
                  </a:cubicBezTo>
                  <a:cubicBezTo>
                    <a:pt x="7042" y="9716"/>
                    <a:pt x="7523" y="11039"/>
                    <a:pt x="7883" y="12264"/>
                  </a:cubicBezTo>
                  <a:cubicBezTo>
                    <a:pt x="8261" y="13485"/>
                    <a:pt x="8514" y="14610"/>
                    <a:pt x="8706" y="15556"/>
                  </a:cubicBezTo>
                  <a:cubicBezTo>
                    <a:pt x="8889" y="16506"/>
                    <a:pt x="8999" y="17281"/>
                    <a:pt x="9064" y="17818"/>
                  </a:cubicBezTo>
                  <a:cubicBezTo>
                    <a:pt x="9120" y="18354"/>
                    <a:pt x="9158" y="18653"/>
                    <a:pt x="9175" y="18653"/>
                  </a:cubicBezTo>
                  <a:cubicBezTo>
                    <a:pt x="9175" y="18653"/>
                    <a:pt x="9175" y="18653"/>
                    <a:pt x="9175" y="18653"/>
                  </a:cubicBezTo>
                  <a:cubicBezTo>
                    <a:pt x="9192" y="18652"/>
                    <a:pt x="9186" y="18353"/>
                    <a:pt x="9161" y="17810"/>
                  </a:cubicBezTo>
                  <a:cubicBezTo>
                    <a:pt x="9125" y="17267"/>
                    <a:pt x="9043" y="16483"/>
                    <a:pt x="8881" y="15524"/>
                  </a:cubicBezTo>
                  <a:cubicBezTo>
                    <a:pt x="8709" y="14567"/>
                    <a:pt x="8472" y="13431"/>
                    <a:pt x="8104" y="12198"/>
                  </a:cubicBezTo>
                  <a:cubicBezTo>
                    <a:pt x="7754" y="10960"/>
                    <a:pt x="7277" y="9625"/>
                    <a:pt x="6673" y="8268"/>
                  </a:cubicBezTo>
                  <a:cubicBezTo>
                    <a:pt x="5490" y="5537"/>
                    <a:pt x="3898" y="3310"/>
                    <a:pt x="2518" y="1934"/>
                  </a:cubicBezTo>
                  <a:cubicBezTo>
                    <a:pt x="2194" y="1568"/>
                    <a:pt x="1835" y="1306"/>
                    <a:pt x="1547" y="1048"/>
                  </a:cubicBezTo>
                  <a:cubicBezTo>
                    <a:pt x="1397" y="925"/>
                    <a:pt x="1266" y="801"/>
                    <a:pt x="1132" y="704"/>
                  </a:cubicBezTo>
                  <a:lnTo>
                    <a:pt x="755" y="451"/>
                  </a:lnTo>
                  <a:cubicBezTo>
                    <a:pt x="323" y="160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3440502" y="4330342"/>
              <a:ext cx="168196" cy="324266"/>
            </a:xfrm>
            <a:custGeom>
              <a:rect b="b" l="l" r="r" t="t"/>
              <a:pathLst>
                <a:path extrusionOk="0" h="14120" w="7324">
                  <a:moveTo>
                    <a:pt x="4648" y="1"/>
                  </a:moveTo>
                  <a:cubicBezTo>
                    <a:pt x="2666" y="1"/>
                    <a:pt x="738" y="4158"/>
                    <a:pt x="426" y="6647"/>
                  </a:cubicBezTo>
                  <a:cubicBezTo>
                    <a:pt x="211" y="8365"/>
                    <a:pt x="0" y="11766"/>
                    <a:pt x="1757" y="14119"/>
                  </a:cubicBezTo>
                  <a:cubicBezTo>
                    <a:pt x="3771" y="12404"/>
                    <a:pt x="5788" y="10125"/>
                    <a:pt x="6632" y="7619"/>
                  </a:cubicBezTo>
                  <a:cubicBezTo>
                    <a:pt x="7068" y="6324"/>
                    <a:pt x="7323" y="4942"/>
                    <a:pt x="7141" y="3587"/>
                  </a:cubicBezTo>
                  <a:cubicBezTo>
                    <a:pt x="6958" y="2232"/>
                    <a:pt x="6301" y="904"/>
                    <a:pt x="5190" y="109"/>
                  </a:cubicBezTo>
                  <a:cubicBezTo>
                    <a:pt x="5010" y="35"/>
                    <a:pt x="4828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517205" y="4661887"/>
              <a:ext cx="196098" cy="121026"/>
            </a:xfrm>
            <a:custGeom>
              <a:rect b="b" l="l" r="r" t="t"/>
              <a:pathLst>
                <a:path extrusionOk="0" h="5270" w="8539">
                  <a:moveTo>
                    <a:pt x="5147" y="1"/>
                  </a:moveTo>
                  <a:cubicBezTo>
                    <a:pt x="4072" y="1"/>
                    <a:pt x="3000" y="278"/>
                    <a:pt x="2109" y="872"/>
                  </a:cubicBezTo>
                  <a:cubicBezTo>
                    <a:pt x="839" y="1719"/>
                    <a:pt x="1" y="3247"/>
                    <a:pt x="144" y="4766"/>
                  </a:cubicBezTo>
                  <a:lnTo>
                    <a:pt x="145" y="4766"/>
                  </a:lnTo>
                  <a:cubicBezTo>
                    <a:pt x="914" y="5120"/>
                    <a:pt x="1699" y="5270"/>
                    <a:pt x="2488" y="5270"/>
                  </a:cubicBezTo>
                  <a:cubicBezTo>
                    <a:pt x="3809" y="5270"/>
                    <a:pt x="5143" y="4852"/>
                    <a:pt x="6436" y="4273"/>
                  </a:cubicBezTo>
                  <a:cubicBezTo>
                    <a:pt x="7039" y="4003"/>
                    <a:pt x="7624" y="3644"/>
                    <a:pt x="8008" y="3108"/>
                  </a:cubicBezTo>
                  <a:cubicBezTo>
                    <a:pt x="8391" y="2571"/>
                    <a:pt x="8539" y="1828"/>
                    <a:pt x="8241" y="1239"/>
                  </a:cubicBezTo>
                  <a:cubicBezTo>
                    <a:pt x="7923" y="609"/>
                    <a:pt x="7198" y="299"/>
                    <a:pt x="6508" y="149"/>
                  </a:cubicBezTo>
                  <a:cubicBezTo>
                    <a:pt x="6063" y="51"/>
                    <a:pt x="5605" y="1"/>
                    <a:pt x="5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3414276" y="4419652"/>
              <a:ext cx="115583" cy="522017"/>
            </a:xfrm>
            <a:custGeom>
              <a:rect b="b" l="l" r="r" t="t"/>
              <a:pathLst>
                <a:path extrusionOk="0" h="22731" w="5033">
                  <a:moveTo>
                    <a:pt x="5012" y="0"/>
                  </a:moveTo>
                  <a:cubicBezTo>
                    <a:pt x="4992" y="0"/>
                    <a:pt x="4914" y="317"/>
                    <a:pt x="4793" y="890"/>
                  </a:cubicBezTo>
                  <a:cubicBezTo>
                    <a:pt x="4664" y="1518"/>
                    <a:pt x="4495" y="2340"/>
                    <a:pt x="4290" y="3332"/>
                  </a:cubicBezTo>
                  <a:cubicBezTo>
                    <a:pt x="3871" y="5396"/>
                    <a:pt x="3286" y="8243"/>
                    <a:pt x="2596" y="11382"/>
                  </a:cubicBezTo>
                  <a:cubicBezTo>
                    <a:pt x="1907" y="14520"/>
                    <a:pt x="1245" y="17353"/>
                    <a:pt x="761" y="19402"/>
                  </a:cubicBezTo>
                  <a:cubicBezTo>
                    <a:pt x="530" y="20389"/>
                    <a:pt x="339" y="21206"/>
                    <a:pt x="193" y="21831"/>
                  </a:cubicBezTo>
                  <a:cubicBezTo>
                    <a:pt x="62" y="22405"/>
                    <a:pt x="0" y="22725"/>
                    <a:pt x="20" y="22730"/>
                  </a:cubicBezTo>
                  <a:cubicBezTo>
                    <a:pt x="20" y="22730"/>
                    <a:pt x="20" y="22730"/>
                    <a:pt x="20" y="22730"/>
                  </a:cubicBezTo>
                  <a:cubicBezTo>
                    <a:pt x="41" y="22730"/>
                    <a:pt x="140" y="22420"/>
                    <a:pt x="305" y="21859"/>
                  </a:cubicBezTo>
                  <a:cubicBezTo>
                    <a:pt x="471" y="21294"/>
                    <a:pt x="696" y="20472"/>
                    <a:pt x="964" y="19453"/>
                  </a:cubicBezTo>
                  <a:cubicBezTo>
                    <a:pt x="1500" y="17415"/>
                    <a:pt x="2197" y="14586"/>
                    <a:pt x="2885" y="11445"/>
                  </a:cubicBezTo>
                  <a:cubicBezTo>
                    <a:pt x="3574" y="8306"/>
                    <a:pt x="4129" y="5447"/>
                    <a:pt x="4496" y="3372"/>
                  </a:cubicBezTo>
                  <a:cubicBezTo>
                    <a:pt x="4679" y="2335"/>
                    <a:pt x="4819" y="1494"/>
                    <a:pt x="4906" y="911"/>
                  </a:cubicBezTo>
                  <a:cubicBezTo>
                    <a:pt x="4994" y="328"/>
                    <a:pt x="5033" y="4"/>
                    <a:pt x="5012" y="0"/>
                  </a:cubicBezTo>
                  <a:cubicBezTo>
                    <a:pt x="5012" y="0"/>
                    <a:pt x="5012" y="0"/>
                    <a:pt x="5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3267254" y="4570923"/>
              <a:ext cx="160342" cy="216881"/>
            </a:xfrm>
            <a:custGeom>
              <a:rect b="b" l="l" r="r" t="t"/>
              <a:pathLst>
                <a:path extrusionOk="0" h="9444" w="6982">
                  <a:moveTo>
                    <a:pt x="1419" y="0"/>
                  </a:moveTo>
                  <a:cubicBezTo>
                    <a:pt x="1211" y="0"/>
                    <a:pt x="1008" y="46"/>
                    <a:pt x="816" y="151"/>
                  </a:cubicBezTo>
                  <a:cubicBezTo>
                    <a:pt x="97" y="545"/>
                    <a:pt x="1" y="1540"/>
                    <a:pt x="113" y="2353"/>
                  </a:cubicBezTo>
                  <a:cubicBezTo>
                    <a:pt x="582" y="5737"/>
                    <a:pt x="3302" y="8694"/>
                    <a:pt x="6636" y="9444"/>
                  </a:cubicBezTo>
                  <a:lnTo>
                    <a:pt x="6736" y="9246"/>
                  </a:lnTo>
                  <a:cubicBezTo>
                    <a:pt x="6982" y="6036"/>
                    <a:pt x="5560" y="2744"/>
                    <a:pt x="3057" y="720"/>
                  </a:cubicBezTo>
                  <a:cubicBezTo>
                    <a:pt x="2590" y="342"/>
                    <a:pt x="1989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329444" y="4643906"/>
              <a:ext cx="103365" cy="277670"/>
            </a:xfrm>
            <a:custGeom>
              <a:rect b="b" l="l" r="r" t="t"/>
              <a:pathLst>
                <a:path extrusionOk="0" h="12091" w="4501">
                  <a:moveTo>
                    <a:pt x="42" y="1"/>
                  </a:moveTo>
                  <a:cubicBezTo>
                    <a:pt x="39" y="1"/>
                    <a:pt x="38" y="1"/>
                    <a:pt x="37" y="2"/>
                  </a:cubicBezTo>
                  <a:cubicBezTo>
                    <a:pt x="1" y="47"/>
                    <a:pt x="604" y="507"/>
                    <a:pt x="1387" y="1424"/>
                  </a:cubicBezTo>
                  <a:cubicBezTo>
                    <a:pt x="1783" y="1879"/>
                    <a:pt x="2199" y="2465"/>
                    <a:pt x="2604" y="3150"/>
                  </a:cubicBezTo>
                  <a:cubicBezTo>
                    <a:pt x="2994" y="3842"/>
                    <a:pt x="3364" y="4637"/>
                    <a:pt x="3652" y="5509"/>
                  </a:cubicBezTo>
                  <a:cubicBezTo>
                    <a:pt x="3927" y="6384"/>
                    <a:pt x="4087" y="7247"/>
                    <a:pt x="4173" y="8037"/>
                  </a:cubicBezTo>
                  <a:cubicBezTo>
                    <a:pt x="4242" y="8829"/>
                    <a:pt x="4245" y="9548"/>
                    <a:pt x="4189" y="10149"/>
                  </a:cubicBezTo>
                  <a:cubicBezTo>
                    <a:pt x="4086" y="11351"/>
                    <a:pt x="3863" y="12075"/>
                    <a:pt x="3920" y="12091"/>
                  </a:cubicBezTo>
                  <a:cubicBezTo>
                    <a:pt x="3920" y="12091"/>
                    <a:pt x="3921" y="12091"/>
                    <a:pt x="3921" y="12091"/>
                  </a:cubicBezTo>
                  <a:cubicBezTo>
                    <a:pt x="3942" y="12091"/>
                    <a:pt x="4006" y="11914"/>
                    <a:pt x="4106" y="11592"/>
                  </a:cubicBezTo>
                  <a:cubicBezTo>
                    <a:pt x="4172" y="11394"/>
                    <a:pt x="4224" y="11192"/>
                    <a:pt x="4260" y="10987"/>
                  </a:cubicBezTo>
                  <a:cubicBezTo>
                    <a:pt x="4305" y="10748"/>
                    <a:pt x="4373" y="10476"/>
                    <a:pt x="4397" y="10170"/>
                  </a:cubicBezTo>
                  <a:cubicBezTo>
                    <a:pt x="4482" y="9561"/>
                    <a:pt x="4501" y="8826"/>
                    <a:pt x="4445" y="8013"/>
                  </a:cubicBezTo>
                  <a:cubicBezTo>
                    <a:pt x="4305" y="6244"/>
                    <a:pt x="3755" y="4531"/>
                    <a:pt x="2839" y="3011"/>
                  </a:cubicBezTo>
                  <a:cubicBezTo>
                    <a:pt x="2411" y="2318"/>
                    <a:pt x="1967" y="1731"/>
                    <a:pt x="1544" y="1285"/>
                  </a:cubicBezTo>
                  <a:cubicBezTo>
                    <a:pt x="1346" y="1050"/>
                    <a:pt x="1133" y="869"/>
                    <a:pt x="956" y="701"/>
                  </a:cubicBezTo>
                  <a:cubicBezTo>
                    <a:pt x="808" y="556"/>
                    <a:pt x="647" y="422"/>
                    <a:pt x="479" y="299"/>
                  </a:cubicBezTo>
                  <a:cubicBezTo>
                    <a:pt x="225" y="106"/>
                    <a:pt x="72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2744732" y="2490684"/>
              <a:ext cx="139466" cy="116892"/>
            </a:xfrm>
            <a:custGeom>
              <a:rect b="b" l="l" r="r" t="t"/>
              <a:pathLst>
                <a:path extrusionOk="0" h="5090" w="6073">
                  <a:moveTo>
                    <a:pt x="2979" y="1"/>
                  </a:moveTo>
                  <a:cubicBezTo>
                    <a:pt x="2383" y="1"/>
                    <a:pt x="1796" y="188"/>
                    <a:pt x="1350" y="596"/>
                  </a:cubicBezTo>
                  <a:lnTo>
                    <a:pt x="846" y="1232"/>
                  </a:lnTo>
                  <a:cubicBezTo>
                    <a:pt x="1" y="2725"/>
                    <a:pt x="1141" y="4916"/>
                    <a:pt x="2849" y="5080"/>
                  </a:cubicBezTo>
                  <a:cubicBezTo>
                    <a:pt x="2917" y="5087"/>
                    <a:pt x="2986" y="5090"/>
                    <a:pt x="3054" y="5090"/>
                  </a:cubicBezTo>
                  <a:cubicBezTo>
                    <a:pt x="4677" y="5090"/>
                    <a:pt x="6073" y="3247"/>
                    <a:pt x="5551" y="1686"/>
                  </a:cubicBezTo>
                  <a:cubicBezTo>
                    <a:pt x="5199" y="632"/>
                    <a:pt x="4073" y="1"/>
                    <a:pt x="2979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2739863" y="2486711"/>
              <a:ext cx="148951" cy="124861"/>
            </a:xfrm>
            <a:custGeom>
              <a:rect b="b" l="l" r="r" t="t"/>
              <a:pathLst>
                <a:path extrusionOk="0" h="5437" w="6486">
                  <a:moveTo>
                    <a:pt x="3182" y="1"/>
                  </a:moveTo>
                  <a:cubicBezTo>
                    <a:pt x="2546" y="1"/>
                    <a:pt x="1920" y="201"/>
                    <a:pt x="1443" y="637"/>
                  </a:cubicBezTo>
                  <a:lnTo>
                    <a:pt x="903" y="1315"/>
                  </a:lnTo>
                  <a:cubicBezTo>
                    <a:pt x="1" y="2910"/>
                    <a:pt x="1219" y="5250"/>
                    <a:pt x="3042" y="5425"/>
                  </a:cubicBezTo>
                  <a:cubicBezTo>
                    <a:pt x="3116" y="5433"/>
                    <a:pt x="3189" y="5436"/>
                    <a:pt x="3262" y="5436"/>
                  </a:cubicBezTo>
                  <a:cubicBezTo>
                    <a:pt x="4996" y="5436"/>
                    <a:pt x="6486" y="3468"/>
                    <a:pt x="5929" y="1800"/>
                  </a:cubicBezTo>
                  <a:cubicBezTo>
                    <a:pt x="5553" y="675"/>
                    <a:pt x="4350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2872968" y="2170805"/>
              <a:ext cx="239778" cy="201013"/>
            </a:xfrm>
            <a:custGeom>
              <a:rect b="b" l="l" r="r" t="t"/>
              <a:pathLst>
                <a:path extrusionOk="0" h="8753" w="10441">
                  <a:moveTo>
                    <a:pt x="5122" y="1"/>
                  </a:moveTo>
                  <a:cubicBezTo>
                    <a:pt x="4097" y="1"/>
                    <a:pt x="3090" y="322"/>
                    <a:pt x="2323" y="1024"/>
                  </a:cubicBezTo>
                  <a:lnTo>
                    <a:pt x="1454" y="2116"/>
                  </a:lnTo>
                  <a:cubicBezTo>
                    <a:pt x="1" y="4684"/>
                    <a:pt x="1961" y="8451"/>
                    <a:pt x="4898" y="8735"/>
                  </a:cubicBezTo>
                  <a:cubicBezTo>
                    <a:pt x="5016" y="8747"/>
                    <a:pt x="5134" y="8752"/>
                    <a:pt x="5251" y="8752"/>
                  </a:cubicBezTo>
                  <a:cubicBezTo>
                    <a:pt x="8042" y="8752"/>
                    <a:pt x="10441" y="5583"/>
                    <a:pt x="9544" y="2898"/>
                  </a:cubicBezTo>
                  <a:cubicBezTo>
                    <a:pt x="8939" y="1086"/>
                    <a:pt x="7002" y="1"/>
                    <a:pt x="51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2869615" y="2168233"/>
              <a:ext cx="246369" cy="206134"/>
            </a:xfrm>
            <a:custGeom>
              <a:rect b="b" l="l" r="r" t="t"/>
              <a:pathLst>
                <a:path extrusionOk="0" h="8976" w="10728">
                  <a:moveTo>
                    <a:pt x="5262" y="1"/>
                  </a:moveTo>
                  <a:cubicBezTo>
                    <a:pt x="4209" y="1"/>
                    <a:pt x="3174" y="331"/>
                    <a:pt x="2386" y="1051"/>
                  </a:cubicBezTo>
                  <a:lnTo>
                    <a:pt x="1493" y="2171"/>
                  </a:lnTo>
                  <a:cubicBezTo>
                    <a:pt x="0" y="4805"/>
                    <a:pt x="2014" y="8667"/>
                    <a:pt x="5032" y="8958"/>
                  </a:cubicBezTo>
                  <a:cubicBezTo>
                    <a:pt x="5153" y="8970"/>
                    <a:pt x="5274" y="8976"/>
                    <a:pt x="5394" y="8976"/>
                  </a:cubicBezTo>
                  <a:cubicBezTo>
                    <a:pt x="8261" y="8976"/>
                    <a:pt x="10728" y="5725"/>
                    <a:pt x="9806" y="2972"/>
                  </a:cubicBezTo>
                  <a:cubicBezTo>
                    <a:pt x="9184" y="1114"/>
                    <a:pt x="7194" y="1"/>
                    <a:pt x="5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779754" y="168418"/>
              <a:ext cx="2801500" cy="2237733"/>
            </a:xfrm>
            <a:custGeom>
              <a:rect b="b" l="l" r="r" t="t"/>
              <a:pathLst>
                <a:path extrusionOk="0" h="97441" w="121990">
                  <a:moveTo>
                    <a:pt x="87552" y="0"/>
                  </a:moveTo>
                  <a:cubicBezTo>
                    <a:pt x="84189" y="0"/>
                    <a:pt x="80833" y="644"/>
                    <a:pt x="77737" y="1972"/>
                  </a:cubicBezTo>
                  <a:cubicBezTo>
                    <a:pt x="75499" y="794"/>
                    <a:pt x="72981" y="243"/>
                    <a:pt x="70398" y="243"/>
                  </a:cubicBezTo>
                  <a:cubicBezTo>
                    <a:pt x="63395" y="243"/>
                    <a:pt x="55911" y="4288"/>
                    <a:pt x="52209" y="10840"/>
                  </a:cubicBezTo>
                  <a:cubicBezTo>
                    <a:pt x="49284" y="9583"/>
                    <a:pt x="46107" y="8967"/>
                    <a:pt x="42926" y="8967"/>
                  </a:cubicBezTo>
                  <a:cubicBezTo>
                    <a:pt x="38081" y="8967"/>
                    <a:pt x="33227" y="10396"/>
                    <a:pt x="29246" y="13164"/>
                  </a:cubicBezTo>
                  <a:cubicBezTo>
                    <a:pt x="22650" y="17749"/>
                    <a:pt x="18666" y="25857"/>
                    <a:pt x="19067" y="33880"/>
                  </a:cubicBezTo>
                  <a:cubicBezTo>
                    <a:pt x="9281" y="37573"/>
                    <a:pt x="1981" y="47131"/>
                    <a:pt x="991" y="57544"/>
                  </a:cubicBezTo>
                  <a:cubicBezTo>
                    <a:pt x="0" y="67957"/>
                    <a:pt x="5370" y="78719"/>
                    <a:pt x="14285" y="84189"/>
                  </a:cubicBezTo>
                  <a:cubicBezTo>
                    <a:pt x="18683" y="86888"/>
                    <a:pt x="23837" y="88235"/>
                    <a:pt x="28992" y="88235"/>
                  </a:cubicBezTo>
                  <a:cubicBezTo>
                    <a:pt x="34288" y="88235"/>
                    <a:pt x="39585" y="86814"/>
                    <a:pt x="44062" y="83977"/>
                  </a:cubicBezTo>
                  <a:cubicBezTo>
                    <a:pt x="46724" y="92268"/>
                    <a:pt x="55577" y="97441"/>
                    <a:pt x="64314" y="97441"/>
                  </a:cubicBezTo>
                  <a:cubicBezTo>
                    <a:pt x="65736" y="97441"/>
                    <a:pt x="67155" y="97304"/>
                    <a:pt x="68543" y="97021"/>
                  </a:cubicBezTo>
                  <a:cubicBezTo>
                    <a:pt x="78463" y="95000"/>
                    <a:pt x="86387" y="86832"/>
                    <a:pt x="90065" y="77400"/>
                  </a:cubicBezTo>
                  <a:cubicBezTo>
                    <a:pt x="92752" y="78876"/>
                    <a:pt x="95752" y="79561"/>
                    <a:pt x="98778" y="79561"/>
                  </a:cubicBezTo>
                  <a:cubicBezTo>
                    <a:pt x="105707" y="79561"/>
                    <a:pt x="112774" y="75969"/>
                    <a:pt x="116555" y="70053"/>
                  </a:cubicBezTo>
                  <a:cubicBezTo>
                    <a:pt x="121990" y="61553"/>
                    <a:pt x="120640" y="49603"/>
                    <a:pt x="114157" y="41874"/>
                  </a:cubicBezTo>
                  <a:cubicBezTo>
                    <a:pt x="113111" y="40627"/>
                    <a:pt x="111911" y="39409"/>
                    <a:pt x="111496" y="37836"/>
                  </a:cubicBezTo>
                  <a:cubicBezTo>
                    <a:pt x="110995" y="35939"/>
                    <a:pt x="111742" y="33968"/>
                    <a:pt x="112263" y="32077"/>
                  </a:cubicBezTo>
                  <a:cubicBezTo>
                    <a:pt x="114786" y="22909"/>
                    <a:pt x="111626" y="12424"/>
                    <a:pt x="104461" y="6175"/>
                  </a:cubicBezTo>
                  <a:cubicBezTo>
                    <a:pt x="99833" y="2140"/>
                    <a:pt x="93682" y="0"/>
                    <a:pt x="87552" y="0"/>
                  </a:cubicBezTo>
                  <a:close/>
                </a:path>
              </a:pathLst>
            </a:custGeom>
            <a:solidFill>
              <a:srgbClr val="E8505B">
                <a:alpha val="2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641299" y="495871"/>
              <a:ext cx="298545" cy="298522"/>
            </a:xfrm>
            <a:custGeom>
              <a:rect b="b" l="l" r="r" t="t"/>
              <a:pathLst>
                <a:path extrusionOk="0" h="12999" w="13000">
                  <a:moveTo>
                    <a:pt x="6499" y="0"/>
                  </a:moveTo>
                  <a:cubicBezTo>
                    <a:pt x="2910" y="0"/>
                    <a:pt x="1" y="2911"/>
                    <a:pt x="1" y="6499"/>
                  </a:cubicBezTo>
                  <a:cubicBezTo>
                    <a:pt x="1" y="10088"/>
                    <a:pt x="2911" y="12999"/>
                    <a:pt x="6499" y="12999"/>
                  </a:cubicBezTo>
                  <a:cubicBezTo>
                    <a:pt x="10089" y="12999"/>
                    <a:pt x="12999" y="10088"/>
                    <a:pt x="12999" y="6499"/>
                  </a:cubicBezTo>
                  <a:cubicBezTo>
                    <a:pt x="12999" y="2909"/>
                    <a:pt x="10089" y="0"/>
                    <a:pt x="6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049846" y="1596910"/>
              <a:ext cx="460012" cy="405562"/>
            </a:xfrm>
            <a:custGeom>
              <a:rect b="b" l="l" r="r" t="t"/>
              <a:pathLst>
                <a:path extrusionOk="0" h="17660" w="20031">
                  <a:moveTo>
                    <a:pt x="10019" y="1"/>
                  </a:moveTo>
                  <a:cubicBezTo>
                    <a:pt x="6540" y="1"/>
                    <a:pt x="3242" y="2071"/>
                    <a:pt x="1844" y="5491"/>
                  </a:cubicBezTo>
                  <a:cubicBezTo>
                    <a:pt x="0" y="10004"/>
                    <a:pt x="2164" y="15158"/>
                    <a:pt x="6677" y="17001"/>
                  </a:cubicBezTo>
                  <a:cubicBezTo>
                    <a:pt x="7770" y="17448"/>
                    <a:pt x="8901" y="17660"/>
                    <a:pt x="10013" y="17660"/>
                  </a:cubicBezTo>
                  <a:cubicBezTo>
                    <a:pt x="13492" y="17660"/>
                    <a:pt x="16789" y="15589"/>
                    <a:pt x="18187" y="12170"/>
                  </a:cubicBezTo>
                  <a:cubicBezTo>
                    <a:pt x="20030" y="7657"/>
                    <a:pt x="17868" y="2503"/>
                    <a:pt x="13355" y="659"/>
                  </a:cubicBezTo>
                  <a:cubicBezTo>
                    <a:pt x="12262" y="212"/>
                    <a:pt x="11131" y="1"/>
                    <a:pt x="10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182513" y="989210"/>
              <a:ext cx="347460" cy="347437"/>
            </a:xfrm>
            <a:custGeom>
              <a:rect b="b" l="l" r="r" t="t"/>
              <a:pathLst>
                <a:path extrusionOk="0" h="15129" w="15130">
                  <a:moveTo>
                    <a:pt x="7565" y="0"/>
                  </a:moveTo>
                  <a:cubicBezTo>
                    <a:pt x="3387" y="0"/>
                    <a:pt x="1" y="3388"/>
                    <a:pt x="1" y="7564"/>
                  </a:cubicBezTo>
                  <a:cubicBezTo>
                    <a:pt x="1" y="11742"/>
                    <a:pt x="3387" y="15129"/>
                    <a:pt x="7565" y="15129"/>
                  </a:cubicBezTo>
                  <a:cubicBezTo>
                    <a:pt x="11743" y="15129"/>
                    <a:pt x="15129" y="11742"/>
                    <a:pt x="15129" y="7564"/>
                  </a:cubicBezTo>
                  <a:cubicBezTo>
                    <a:pt x="15129" y="3388"/>
                    <a:pt x="11743" y="0"/>
                    <a:pt x="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571978" y="431615"/>
              <a:ext cx="382046" cy="382023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24" y="0"/>
                    <a:pt x="1" y="3724"/>
                    <a:pt x="1" y="8317"/>
                  </a:cubicBezTo>
                  <a:cubicBezTo>
                    <a:pt x="1" y="12910"/>
                    <a:pt x="3724" y="16634"/>
                    <a:pt x="8318" y="16634"/>
                  </a:cubicBezTo>
                  <a:cubicBezTo>
                    <a:pt x="12912" y="16634"/>
                    <a:pt x="16636" y="12910"/>
                    <a:pt x="16636" y="8317"/>
                  </a:cubicBezTo>
                  <a:cubicBezTo>
                    <a:pt x="16636" y="3724"/>
                    <a:pt x="12912" y="0"/>
                    <a:pt x="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1353971" y="1182644"/>
              <a:ext cx="205927" cy="205927"/>
            </a:xfrm>
            <a:custGeom>
              <a:rect b="b" l="l" r="r" t="t"/>
              <a:pathLst>
                <a:path extrusionOk="0" h="8967" w="8967">
                  <a:moveTo>
                    <a:pt x="4483" y="0"/>
                  </a:moveTo>
                  <a:cubicBezTo>
                    <a:pt x="2008" y="0"/>
                    <a:pt x="0" y="2008"/>
                    <a:pt x="0" y="4484"/>
                  </a:cubicBezTo>
                  <a:cubicBezTo>
                    <a:pt x="0" y="6959"/>
                    <a:pt x="2008" y="8967"/>
                    <a:pt x="4483" y="8967"/>
                  </a:cubicBezTo>
                  <a:cubicBezTo>
                    <a:pt x="6960" y="8967"/>
                    <a:pt x="8966" y="6959"/>
                    <a:pt x="8966" y="4484"/>
                  </a:cubicBezTo>
                  <a:cubicBezTo>
                    <a:pt x="8966" y="2008"/>
                    <a:pt x="6959" y="0"/>
                    <a:pt x="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2991238" y="861203"/>
              <a:ext cx="54450" cy="54450"/>
            </a:xfrm>
            <a:custGeom>
              <a:rect b="b" l="l" r="r" t="t"/>
              <a:pathLst>
                <a:path extrusionOk="0" h="2371" w="2371">
                  <a:moveTo>
                    <a:pt x="1185" y="1"/>
                  </a:moveTo>
                  <a:lnTo>
                    <a:pt x="765" y="767"/>
                  </a:lnTo>
                  <a:lnTo>
                    <a:pt x="0" y="1187"/>
                  </a:lnTo>
                  <a:lnTo>
                    <a:pt x="765" y="1605"/>
                  </a:lnTo>
                  <a:lnTo>
                    <a:pt x="1185" y="2371"/>
                  </a:lnTo>
                  <a:lnTo>
                    <a:pt x="1604" y="1605"/>
                  </a:lnTo>
                  <a:lnTo>
                    <a:pt x="2370" y="1187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555753" y="1836963"/>
              <a:ext cx="54450" cy="54473"/>
            </a:xfrm>
            <a:custGeom>
              <a:rect b="b" l="l" r="r" t="t"/>
              <a:pathLst>
                <a:path extrusionOk="0" h="2372" w="2371">
                  <a:moveTo>
                    <a:pt x="1185" y="1"/>
                  </a:moveTo>
                  <a:lnTo>
                    <a:pt x="766" y="767"/>
                  </a:lnTo>
                  <a:lnTo>
                    <a:pt x="0" y="1186"/>
                  </a:lnTo>
                  <a:lnTo>
                    <a:pt x="766" y="1605"/>
                  </a:lnTo>
                  <a:lnTo>
                    <a:pt x="1185" y="2372"/>
                  </a:lnTo>
                  <a:lnTo>
                    <a:pt x="1604" y="1605"/>
                  </a:lnTo>
                  <a:lnTo>
                    <a:pt x="2371" y="1186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1091298" y="1321261"/>
              <a:ext cx="80446" cy="80446"/>
            </a:xfrm>
            <a:custGeom>
              <a:rect b="b" l="l" r="r" t="t"/>
              <a:pathLst>
                <a:path extrusionOk="0" h="3503" w="3503">
                  <a:moveTo>
                    <a:pt x="1752" y="0"/>
                  </a:moveTo>
                  <a:lnTo>
                    <a:pt x="1133" y="1133"/>
                  </a:lnTo>
                  <a:lnTo>
                    <a:pt x="1" y="1752"/>
                  </a:lnTo>
                  <a:lnTo>
                    <a:pt x="1133" y="2371"/>
                  </a:lnTo>
                  <a:lnTo>
                    <a:pt x="1752" y="3503"/>
                  </a:lnTo>
                  <a:lnTo>
                    <a:pt x="2371" y="2371"/>
                  </a:lnTo>
                  <a:lnTo>
                    <a:pt x="3503" y="1752"/>
                  </a:lnTo>
                  <a:lnTo>
                    <a:pt x="2371" y="113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312875" y="464804"/>
              <a:ext cx="80446" cy="80446"/>
            </a:xfrm>
            <a:custGeom>
              <a:rect b="b" l="l" r="r" t="t"/>
              <a:pathLst>
                <a:path extrusionOk="0" h="3503" w="3503">
                  <a:moveTo>
                    <a:pt x="1751" y="0"/>
                  </a:moveTo>
                  <a:lnTo>
                    <a:pt x="1132" y="1132"/>
                  </a:lnTo>
                  <a:lnTo>
                    <a:pt x="0" y="1751"/>
                  </a:lnTo>
                  <a:lnTo>
                    <a:pt x="1132" y="2370"/>
                  </a:lnTo>
                  <a:lnTo>
                    <a:pt x="1751" y="3502"/>
                  </a:lnTo>
                  <a:lnTo>
                    <a:pt x="2370" y="2370"/>
                  </a:lnTo>
                  <a:lnTo>
                    <a:pt x="3502" y="1751"/>
                  </a:lnTo>
                  <a:lnTo>
                    <a:pt x="2370" y="113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3060753" y="1573049"/>
              <a:ext cx="125412" cy="125458"/>
            </a:xfrm>
            <a:custGeom>
              <a:rect b="b" l="l" r="r" t="t"/>
              <a:pathLst>
                <a:path extrusionOk="0" h="5463" w="5461">
                  <a:moveTo>
                    <a:pt x="2731" y="0"/>
                  </a:moveTo>
                  <a:lnTo>
                    <a:pt x="1766" y="1766"/>
                  </a:lnTo>
                  <a:lnTo>
                    <a:pt x="0" y="2732"/>
                  </a:lnTo>
                  <a:lnTo>
                    <a:pt x="1766" y="3697"/>
                  </a:lnTo>
                  <a:lnTo>
                    <a:pt x="2731" y="5462"/>
                  </a:lnTo>
                  <a:lnTo>
                    <a:pt x="3696" y="3697"/>
                  </a:lnTo>
                  <a:lnTo>
                    <a:pt x="5461" y="2732"/>
                  </a:lnTo>
                  <a:lnTo>
                    <a:pt x="3696" y="1766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815292" y="2224153"/>
              <a:ext cx="1308500" cy="1622018"/>
            </a:xfrm>
            <a:custGeom>
              <a:rect b="b" l="l" r="r" t="t"/>
              <a:pathLst>
                <a:path extrusionOk="0" h="70630" w="56978">
                  <a:moveTo>
                    <a:pt x="19463" y="0"/>
                  </a:moveTo>
                  <a:cubicBezTo>
                    <a:pt x="15594" y="0"/>
                    <a:pt x="11286" y="1700"/>
                    <a:pt x="7115" y="7193"/>
                  </a:cubicBezTo>
                  <a:lnTo>
                    <a:pt x="558" y="31378"/>
                  </a:lnTo>
                  <a:cubicBezTo>
                    <a:pt x="1" y="42375"/>
                    <a:pt x="4600" y="53526"/>
                    <a:pt x="12749" y="60931"/>
                  </a:cubicBezTo>
                  <a:cubicBezTo>
                    <a:pt x="19596" y="67154"/>
                    <a:pt x="28837" y="70629"/>
                    <a:pt x="38077" y="70629"/>
                  </a:cubicBezTo>
                  <a:cubicBezTo>
                    <a:pt x="39833" y="70629"/>
                    <a:pt x="41590" y="70504"/>
                    <a:pt x="43330" y="70248"/>
                  </a:cubicBezTo>
                  <a:cubicBezTo>
                    <a:pt x="47073" y="69696"/>
                    <a:pt x="50916" y="68459"/>
                    <a:pt x="53475" y="65672"/>
                  </a:cubicBezTo>
                  <a:cubicBezTo>
                    <a:pt x="56089" y="62824"/>
                    <a:pt x="56978" y="58573"/>
                    <a:pt x="55969" y="54842"/>
                  </a:cubicBezTo>
                  <a:cubicBezTo>
                    <a:pt x="54959" y="51109"/>
                    <a:pt x="52162" y="47959"/>
                    <a:pt x="48685" y="46271"/>
                  </a:cubicBezTo>
                  <a:cubicBezTo>
                    <a:pt x="46053" y="44992"/>
                    <a:pt x="42861" y="44349"/>
                    <a:pt x="41187" y="41950"/>
                  </a:cubicBezTo>
                  <a:cubicBezTo>
                    <a:pt x="39359" y="39330"/>
                    <a:pt x="40136" y="35782"/>
                    <a:pt x="40874" y="32674"/>
                  </a:cubicBezTo>
                  <a:cubicBezTo>
                    <a:pt x="41612" y="29566"/>
                    <a:pt x="42096" y="25876"/>
                    <a:pt x="39911" y="23545"/>
                  </a:cubicBezTo>
                  <a:cubicBezTo>
                    <a:pt x="38313" y="21841"/>
                    <a:pt x="35553" y="21239"/>
                    <a:pt x="34605" y="19104"/>
                  </a:cubicBezTo>
                  <a:cubicBezTo>
                    <a:pt x="34015" y="17778"/>
                    <a:pt x="34325" y="16250"/>
                    <a:pt x="34414" y="14801"/>
                  </a:cubicBezTo>
                  <a:cubicBezTo>
                    <a:pt x="34749" y="9312"/>
                    <a:pt x="31362" y="3784"/>
                    <a:pt x="26319" y="1591"/>
                  </a:cubicBezTo>
                  <a:cubicBezTo>
                    <a:pt x="24327" y="724"/>
                    <a:pt x="21988" y="0"/>
                    <a:pt x="19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2101666" y="2237886"/>
              <a:ext cx="908013" cy="1515805"/>
            </a:xfrm>
            <a:custGeom>
              <a:rect b="b" l="l" r="r" t="t"/>
              <a:pathLst>
                <a:path extrusionOk="0" h="66005" w="39539">
                  <a:moveTo>
                    <a:pt x="9197" y="1"/>
                  </a:moveTo>
                  <a:cubicBezTo>
                    <a:pt x="7058" y="1"/>
                    <a:pt x="5202" y="721"/>
                    <a:pt x="3869" y="1564"/>
                  </a:cubicBezTo>
                  <a:cubicBezTo>
                    <a:pt x="2239" y="2584"/>
                    <a:pt x="1273" y="3785"/>
                    <a:pt x="720" y="4631"/>
                  </a:cubicBezTo>
                  <a:cubicBezTo>
                    <a:pt x="170" y="5491"/>
                    <a:pt x="1" y="6011"/>
                    <a:pt x="1" y="6011"/>
                  </a:cubicBezTo>
                  <a:cubicBezTo>
                    <a:pt x="1" y="6011"/>
                    <a:pt x="2" y="6011"/>
                    <a:pt x="2" y="6011"/>
                  </a:cubicBezTo>
                  <a:cubicBezTo>
                    <a:pt x="38" y="6011"/>
                    <a:pt x="252" y="5513"/>
                    <a:pt x="817" y="4697"/>
                  </a:cubicBezTo>
                  <a:cubicBezTo>
                    <a:pt x="1395" y="3882"/>
                    <a:pt x="2372" y="2726"/>
                    <a:pt x="3987" y="1755"/>
                  </a:cubicBezTo>
                  <a:cubicBezTo>
                    <a:pt x="5286" y="965"/>
                    <a:pt x="7062" y="301"/>
                    <a:pt x="9093" y="301"/>
                  </a:cubicBezTo>
                  <a:cubicBezTo>
                    <a:pt x="9537" y="301"/>
                    <a:pt x="9992" y="332"/>
                    <a:pt x="10458" y="401"/>
                  </a:cubicBezTo>
                  <a:cubicBezTo>
                    <a:pt x="13016" y="758"/>
                    <a:pt x="15857" y="2268"/>
                    <a:pt x="17580" y="4994"/>
                  </a:cubicBezTo>
                  <a:lnTo>
                    <a:pt x="17582" y="4999"/>
                  </a:lnTo>
                  <a:lnTo>
                    <a:pt x="17596" y="5015"/>
                  </a:lnTo>
                  <a:cubicBezTo>
                    <a:pt x="18620" y="6397"/>
                    <a:pt x="19395" y="8112"/>
                    <a:pt x="19904" y="9943"/>
                  </a:cubicBezTo>
                  <a:cubicBezTo>
                    <a:pt x="20157" y="10862"/>
                    <a:pt x="20358" y="11817"/>
                    <a:pt x="20459" y="12802"/>
                  </a:cubicBezTo>
                  <a:cubicBezTo>
                    <a:pt x="20577" y="13777"/>
                    <a:pt x="20576" y="14803"/>
                    <a:pt x="20703" y="15843"/>
                  </a:cubicBezTo>
                  <a:cubicBezTo>
                    <a:pt x="20824" y="16879"/>
                    <a:pt x="20985" y="17932"/>
                    <a:pt x="21352" y="18969"/>
                  </a:cubicBezTo>
                  <a:cubicBezTo>
                    <a:pt x="21729" y="19981"/>
                    <a:pt x="22199" y="20953"/>
                    <a:pt x="22599" y="21955"/>
                  </a:cubicBezTo>
                  <a:cubicBezTo>
                    <a:pt x="23002" y="22953"/>
                    <a:pt x="23297" y="23997"/>
                    <a:pt x="23324" y="25079"/>
                  </a:cubicBezTo>
                  <a:cubicBezTo>
                    <a:pt x="23337" y="26153"/>
                    <a:pt x="23147" y="27271"/>
                    <a:pt x="22943" y="28374"/>
                  </a:cubicBezTo>
                  <a:cubicBezTo>
                    <a:pt x="22645" y="29934"/>
                    <a:pt x="22255" y="31467"/>
                    <a:pt x="21973" y="33008"/>
                  </a:cubicBezTo>
                  <a:cubicBezTo>
                    <a:pt x="21686" y="34547"/>
                    <a:pt x="21541" y="36101"/>
                    <a:pt x="21581" y="37625"/>
                  </a:cubicBezTo>
                  <a:cubicBezTo>
                    <a:pt x="21651" y="40668"/>
                    <a:pt x="22544" y="43627"/>
                    <a:pt x="24246" y="45888"/>
                  </a:cubicBezTo>
                  <a:cubicBezTo>
                    <a:pt x="25085" y="47019"/>
                    <a:pt x="26111" y="47972"/>
                    <a:pt x="27250" y="48675"/>
                  </a:cubicBezTo>
                  <a:cubicBezTo>
                    <a:pt x="28389" y="49379"/>
                    <a:pt x="29589" y="49851"/>
                    <a:pt x="30724" y="50320"/>
                  </a:cubicBezTo>
                  <a:cubicBezTo>
                    <a:pt x="31861" y="50787"/>
                    <a:pt x="32949" y="51251"/>
                    <a:pt x="33900" y="51856"/>
                  </a:cubicBezTo>
                  <a:cubicBezTo>
                    <a:pt x="34818" y="52429"/>
                    <a:pt x="35658" y="53120"/>
                    <a:pt x="36394" y="53913"/>
                  </a:cubicBezTo>
                  <a:cubicBezTo>
                    <a:pt x="37805" y="55428"/>
                    <a:pt x="38633" y="57174"/>
                    <a:pt x="38955" y="58784"/>
                  </a:cubicBezTo>
                  <a:cubicBezTo>
                    <a:pt x="39305" y="60395"/>
                    <a:pt x="39235" y="61847"/>
                    <a:pt x="38919" y="62959"/>
                  </a:cubicBezTo>
                  <a:cubicBezTo>
                    <a:pt x="38679" y="63818"/>
                    <a:pt x="38261" y="64617"/>
                    <a:pt x="37692" y="65306"/>
                  </a:cubicBezTo>
                  <a:cubicBezTo>
                    <a:pt x="37306" y="65781"/>
                    <a:pt x="37047" y="65983"/>
                    <a:pt x="37068" y="66004"/>
                  </a:cubicBezTo>
                  <a:cubicBezTo>
                    <a:pt x="37068" y="66004"/>
                    <a:pt x="37346" y="65828"/>
                    <a:pt x="37762" y="65365"/>
                  </a:cubicBezTo>
                  <a:cubicBezTo>
                    <a:pt x="38176" y="64908"/>
                    <a:pt x="38738" y="64149"/>
                    <a:pt x="39090" y="63008"/>
                  </a:cubicBezTo>
                  <a:cubicBezTo>
                    <a:pt x="39440" y="61876"/>
                    <a:pt x="39538" y="60384"/>
                    <a:pt x="39205" y="58733"/>
                  </a:cubicBezTo>
                  <a:cubicBezTo>
                    <a:pt x="38900" y="57081"/>
                    <a:pt x="38066" y="55264"/>
                    <a:pt x="36631" y="53695"/>
                  </a:cubicBezTo>
                  <a:cubicBezTo>
                    <a:pt x="35882" y="52873"/>
                    <a:pt x="35027" y="52154"/>
                    <a:pt x="34088" y="51558"/>
                  </a:cubicBezTo>
                  <a:cubicBezTo>
                    <a:pt x="33112" y="50926"/>
                    <a:pt x="32004" y="50446"/>
                    <a:pt x="30869" y="49971"/>
                  </a:cubicBezTo>
                  <a:cubicBezTo>
                    <a:pt x="29735" y="49493"/>
                    <a:pt x="28556" y="49018"/>
                    <a:pt x="27462" y="48334"/>
                  </a:cubicBezTo>
                  <a:cubicBezTo>
                    <a:pt x="26371" y="47653"/>
                    <a:pt x="25389" y="46732"/>
                    <a:pt x="24583" y="45637"/>
                  </a:cubicBezTo>
                  <a:cubicBezTo>
                    <a:pt x="22950" y="43448"/>
                    <a:pt x="22091" y="40584"/>
                    <a:pt x="22028" y="37613"/>
                  </a:cubicBezTo>
                  <a:cubicBezTo>
                    <a:pt x="21992" y="36124"/>
                    <a:pt x="22135" y="34607"/>
                    <a:pt x="22420" y="33089"/>
                  </a:cubicBezTo>
                  <a:cubicBezTo>
                    <a:pt x="22698" y="31568"/>
                    <a:pt x="23089" y="30039"/>
                    <a:pt x="23391" y="28460"/>
                  </a:cubicBezTo>
                  <a:cubicBezTo>
                    <a:pt x="23597" y="27337"/>
                    <a:pt x="23792" y="26223"/>
                    <a:pt x="23779" y="25067"/>
                  </a:cubicBezTo>
                  <a:cubicBezTo>
                    <a:pt x="23750" y="23917"/>
                    <a:pt x="23431" y="22805"/>
                    <a:pt x="23018" y="21788"/>
                  </a:cubicBezTo>
                  <a:cubicBezTo>
                    <a:pt x="22609" y="20766"/>
                    <a:pt x="22137" y="19796"/>
                    <a:pt x="21770" y="18816"/>
                  </a:cubicBezTo>
                  <a:cubicBezTo>
                    <a:pt x="21424" y="17846"/>
                    <a:pt x="21258" y="16809"/>
                    <a:pt x="21137" y="15795"/>
                  </a:cubicBezTo>
                  <a:cubicBezTo>
                    <a:pt x="21010" y="14783"/>
                    <a:pt x="21008" y="13767"/>
                    <a:pt x="20884" y="12754"/>
                  </a:cubicBezTo>
                  <a:cubicBezTo>
                    <a:pt x="20777" y="11747"/>
                    <a:pt x="20567" y="10770"/>
                    <a:pt x="20305" y="9830"/>
                  </a:cubicBezTo>
                  <a:cubicBezTo>
                    <a:pt x="19770" y="7961"/>
                    <a:pt x="18993" y="6240"/>
                    <a:pt x="17906" y="4788"/>
                  </a:cubicBezTo>
                  <a:lnTo>
                    <a:pt x="17906" y="4788"/>
                  </a:lnTo>
                  <a:cubicBezTo>
                    <a:pt x="16091" y="1960"/>
                    <a:pt x="13144" y="434"/>
                    <a:pt x="10502" y="90"/>
                  </a:cubicBezTo>
                  <a:cubicBezTo>
                    <a:pt x="10057" y="29"/>
                    <a:pt x="9622" y="1"/>
                    <a:pt x="91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326873" y="3384230"/>
              <a:ext cx="1616369" cy="1572482"/>
            </a:xfrm>
            <a:custGeom>
              <a:rect b="b" l="l" r="r" t="t"/>
              <a:pathLst>
                <a:path extrusionOk="0" h="68473" w="70384">
                  <a:moveTo>
                    <a:pt x="45401" y="1"/>
                  </a:moveTo>
                  <a:cubicBezTo>
                    <a:pt x="44126" y="1"/>
                    <a:pt x="43335" y="42"/>
                    <a:pt x="43335" y="42"/>
                  </a:cubicBezTo>
                  <a:lnTo>
                    <a:pt x="22551" y="2573"/>
                  </a:lnTo>
                  <a:cubicBezTo>
                    <a:pt x="22551" y="2573"/>
                    <a:pt x="7394" y="4145"/>
                    <a:pt x="3224" y="16282"/>
                  </a:cubicBezTo>
                  <a:lnTo>
                    <a:pt x="0" y="30722"/>
                  </a:lnTo>
                  <a:lnTo>
                    <a:pt x="16680" y="31386"/>
                  </a:lnTo>
                  <a:lnTo>
                    <a:pt x="17010" y="34140"/>
                  </a:lnTo>
                  <a:cubicBezTo>
                    <a:pt x="17413" y="35619"/>
                    <a:pt x="17924" y="37379"/>
                    <a:pt x="18483" y="38808"/>
                  </a:cubicBezTo>
                  <a:cubicBezTo>
                    <a:pt x="19416" y="41199"/>
                    <a:pt x="21630" y="46238"/>
                    <a:pt x="20316" y="48576"/>
                  </a:cubicBezTo>
                  <a:cubicBezTo>
                    <a:pt x="16999" y="54473"/>
                    <a:pt x="13760" y="68472"/>
                    <a:pt x="13760" y="68472"/>
                  </a:cubicBezTo>
                  <a:lnTo>
                    <a:pt x="61568" y="67851"/>
                  </a:lnTo>
                  <a:lnTo>
                    <a:pt x="55867" y="3305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70383" y="24595"/>
                    <a:pt x="70383" y="24596"/>
                    <a:pt x="70383" y="24596"/>
                  </a:cubicBezTo>
                  <a:lnTo>
                    <a:pt x="70383" y="2459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68205" y="12057"/>
                    <a:pt x="64284" y="5910"/>
                    <a:pt x="62933" y="4429"/>
                  </a:cubicBezTo>
                  <a:cubicBezTo>
                    <a:pt x="59307" y="458"/>
                    <a:pt x="49657" y="1"/>
                    <a:pt x="45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1821791" y="2409916"/>
              <a:ext cx="683301" cy="1285994"/>
            </a:xfrm>
            <a:custGeom>
              <a:rect b="b" l="l" r="r" t="t"/>
              <a:pathLst>
                <a:path extrusionOk="0" h="55998" w="29754">
                  <a:moveTo>
                    <a:pt x="19223" y="0"/>
                  </a:moveTo>
                  <a:cubicBezTo>
                    <a:pt x="18707" y="0"/>
                    <a:pt x="18183" y="44"/>
                    <a:pt x="17656" y="134"/>
                  </a:cubicBezTo>
                  <a:lnTo>
                    <a:pt x="2672" y="2705"/>
                  </a:lnTo>
                  <a:cubicBezTo>
                    <a:pt x="1103" y="2975"/>
                    <a:pt x="0" y="4399"/>
                    <a:pt x="135" y="5985"/>
                  </a:cubicBezTo>
                  <a:lnTo>
                    <a:pt x="3411" y="47978"/>
                  </a:lnTo>
                  <a:cubicBezTo>
                    <a:pt x="3770" y="52574"/>
                    <a:pt x="7787" y="55998"/>
                    <a:pt x="12618" y="55998"/>
                  </a:cubicBezTo>
                  <a:cubicBezTo>
                    <a:pt x="12910" y="55998"/>
                    <a:pt x="13205" y="55985"/>
                    <a:pt x="13502" y="55960"/>
                  </a:cubicBezTo>
                  <a:cubicBezTo>
                    <a:pt x="18771" y="55509"/>
                    <a:pt x="22793" y="51149"/>
                    <a:pt x="22490" y="46217"/>
                  </a:cubicBezTo>
                  <a:cubicBezTo>
                    <a:pt x="22171" y="41041"/>
                    <a:pt x="21931" y="35587"/>
                    <a:pt x="21931" y="35587"/>
                  </a:cubicBezTo>
                  <a:cubicBezTo>
                    <a:pt x="21931" y="35587"/>
                    <a:pt x="28526" y="34050"/>
                    <a:pt x="29346" y="25263"/>
                  </a:cubicBezTo>
                  <a:cubicBezTo>
                    <a:pt x="29753" y="20895"/>
                    <a:pt x="29078" y="13820"/>
                    <a:pt x="28339" y="8047"/>
                  </a:cubicBezTo>
                  <a:cubicBezTo>
                    <a:pt x="27742" y="3380"/>
                    <a:pt x="23768" y="0"/>
                    <a:pt x="19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353798" y="2686139"/>
              <a:ext cx="53669" cy="49237"/>
            </a:xfrm>
            <a:custGeom>
              <a:rect b="b" l="l" r="r" t="t"/>
              <a:pathLst>
                <a:path extrusionOk="0" h="2144" w="2337">
                  <a:moveTo>
                    <a:pt x="1201" y="1"/>
                  </a:moveTo>
                  <a:cubicBezTo>
                    <a:pt x="1155" y="1"/>
                    <a:pt x="1109" y="3"/>
                    <a:pt x="1062" y="9"/>
                  </a:cubicBezTo>
                  <a:cubicBezTo>
                    <a:pt x="451" y="81"/>
                    <a:pt x="1" y="616"/>
                    <a:pt x="60" y="1204"/>
                  </a:cubicBezTo>
                  <a:cubicBezTo>
                    <a:pt x="114" y="1747"/>
                    <a:pt x="582" y="2144"/>
                    <a:pt x="1136" y="2144"/>
                  </a:cubicBezTo>
                  <a:cubicBezTo>
                    <a:pt x="1182" y="2144"/>
                    <a:pt x="1228" y="2141"/>
                    <a:pt x="1275" y="2136"/>
                  </a:cubicBezTo>
                  <a:cubicBezTo>
                    <a:pt x="1887" y="2062"/>
                    <a:pt x="2336" y="1529"/>
                    <a:pt x="2277" y="941"/>
                  </a:cubicBezTo>
                  <a:cubicBezTo>
                    <a:pt x="2223" y="398"/>
                    <a:pt x="1754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340249" y="2657801"/>
              <a:ext cx="103986" cy="30337"/>
            </a:xfrm>
            <a:custGeom>
              <a:rect b="b" l="l" r="r" t="t"/>
              <a:pathLst>
                <a:path extrusionOk="0" h="1321" w="4528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5" y="51"/>
                    <a:pt x="849" y="363"/>
                    <a:pt x="489" y="665"/>
                  </a:cubicBezTo>
                  <a:cubicBezTo>
                    <a:pt x="124" y="969"/>
                    <a:pt x="0" y="1241"/>
                    <a:pt x="68" y="1302"/>
                  </a:cubicBezTo>
                  <a:cubicBezTo>
                    <a:pt x="81" y="1315"/>
                    <a:pt x="100" y="1320"/>
                    <a:pt x="124" y="1320"/>
                  </a:cubicBezTo>
                  <a:cubicBezTo>
                    <a:pt x="366" y="1320"/>
                    <a:pt x="1159" y="760"/>
                    <a:pt x="2248" y="703"/>
                  </a:cubicBezTo>
                  <a:cubicBezTo>
                    <a:pt x="2328" y="697"/>
                    <a:pt x="2407" y="695"/>
                    <a:pt x="2484" y="695"/>
                  </a:cubicBezTo>
                  <a:cubicBezTo>
                    <a:pt x="3425" y="695"/>
                    <a:pt x="4138" y="1065"/>
                    <a:pt x="4385" y="1065"/>
                  </a:cubicBezTo>
                  <a:cubicBezTo>
                    <a:pt x="4421" y="1065"/>
                    <a:pt x="4448" y="1057"/>
                    <a:pt x="4463" y="1039"/>
                  </a:cubicBezTo>
                  <a:cubicBezTo>
                    <a:pt x="4528" y="969"/>
                    <a:pt x="4385" y="715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082995" y="2710735"/>
              <a:ext cx="53646" cy="49237"/>
            </a:xfrm>
            <a:custGeom>
              <a:rect b="b" l="l" r="r" t="t"/>
              <a:pathLst>
                <a:path extrusionOk="0" h="2144" w="2336">
                  <a:moveTo>
                    <a:pt x="1198" y="1"/>
                  </a:moveTo>
                  <a:cubicBezTo>
                    <a:pt x="1153" y="1"/>
                    <a:pt x="1107" y="3"/>
                    <a:pt x="1061" y="9"/>
                  </a:cubicBezTo>
                  <a:cubicBezTo>
                    <a:pt x="449" y="82"/>
                    <a:pt x="1" y="617"/>
                    <a:pt x="60" y="1204"/>
                  </a:cubicBezTo>
                  <a:cubicBezTo>
                    <a:pt x="114" y="1748"/>
                    <a:pt x="581" y="2144"/>
                    <a:pt x="1134" y="2144"/>
                  </a:cubicBezTo>
                  <a:cubicBezTo>
                    <a:pt x="1180" y="2144"/>
                    <a:pt x="1227" y="2141"/>
                    <a:pt x="1273" y="2135"/>
                  </a:cubicBezTo>
                  <a:cubicBezTo>
                    <a:pt x="1886" y="2063"/>
                    <a:pt x="2336" y="1528"/>
                    <a:pt x="2277" y="941"/>
                  </a:cubicBezTo>
                  <a:cubicBezTo>
                    <a:pt x="2222" y="398"/>
                    <a:pt x="1752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069607" y="2680444"/>
              <a:ext cx="103986" cy="30337"/>
            </a:xfrm>
            <a:custGeom>
              <a:rect b="b" l="l" r="r" t="t"/>
              <a:pathLst>
                <a:path extrusionOk="0" h="1321" w="4528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7" y="51"/>
                    <a:pt x="850" y="363"/>
                    <a:pt x="491" y="665"/>
                  </a:cubicBezTo>
                  <a:cubicBezTo>
                    <a:pt x="124" y="969"/>
                    <a:pt x="1" y="1241"/>
                    <a:pt x="69" y="1302"/>
                  </a:cubicBezTo>
                  <a:cubicBezTo>
                    <a:pt x="82" y="1315"/>
                    <a:pt x="101" y="1320"/>
                    <a:pt x="126" y="1320"/>
                  </a:cubicBezTo>
                  <a:cubicBezTo>
                    <a:pt x="368" y="1320"/>
                    <a:pt x="1161" y="760"/>
                    <a:pt x="2249" y="702"/>
                  </a:cubicBezTo>
                  <a:cubicBezTo>
                    <a:pt x="2329" y="697"/>
                    <a:pt x="2408" y="694"/>
                    <a:pt x="2485" y="694"/>
                  </a:cubicBezTo>
                  <a:cubicBezTo>
                    <a:pt x="3426" y="694"/>
                    <a:pt x="4139" y="1065"/>
                    <a:pt x="4386" y="1065"/>
                  </a:cubicBezTo>
                  <a:cubicBezTo>
                    <a:pt x="4423" y="1065"/>
                    <a:pt x="4449" y="1057"/>
                    <a:pt x="4465" y="1039"/>
                  </a:cubicBezTo>
                  <a:cubicBezTo>
                    <a:pt x="4528" y="969"/>
                    <a:pt x="4385" y="713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254911" y="2673371"/>
              <a:ext cx="101505" cy="229558"/>
            </a:xfrm>
            <a:custGeom>
              <a:rect b="b" l="l" r="r" t="t"/>
              <a:pathLst>
                <a:path extrusionOk="0" h="9996" w="4420">
                  <a:moveTo>
                    <a:pt x="137" y="1"/>
                  </a:moveTo>
                  <a:cubicBezTo>
                    <a:pt x="135" y="1"/>
                    <a:pt x="134" y="1"/>
                    <a:pt x="132" y="2"/>
                  </a:cubicBezTo>
                  <a:cubicBezTo>
                    <a:pt x="0" y="59"/>
                    <a:pt x="1088" y="2733"/>
                    <a:pt x="2561" y="5974"/>
                  </a:cubicBezTo>
                  <a:cubicBezTo>
                    <a:pt x="2929" y="6768"/>
                    <a:pt x="3282" y="7527"/>
                    <a:pt x="3618" y="8249"/>
                  </a:cubicBezTo>
                  <a:cubicBezTo>
                    <a:pt x="3789" y="8596"/>
                    <a:pt x="3939" y="8919"/>
                    <a:pt x="3881" y="9145"/>
                  </a:cubicBezTo>
                  <a:cubicBezTo>
                    <a:pt x="3843" y="9357"/>
                    <a:pt x="3557" y="9437"/>
                    <a:pt x="3252" y="9488"/>
                  </a:cubicBezTo>
                  <a:cubicBezTo>
                    <a:pt x="2054" y="9721"/>
                    <a:pt x="1316" y="9898"/>
                    <a:pt x="1326" y="9967"/>
                  </a:cubicBezTo>
                  <a:cubicBezTo>
                    <a:pt x="1328" y="9986"/>
                    <a:pt x="1392" y="9995"/>
                    <a:pt x="1512" y="9995"/>
                  </a:cubicBezTo>
                  <a:cubicBezTo>
                    <a:pt x="1807" y="9995"/>
                    <a:pt x="2439" y="9938"/>
                    <a:pt x="3303" y="9836"/>
                  </a:cubicBezTo>
                  <a:cubicBezTo>
                    <a:pt x="3453" y="9817"/>
                    <a:pt x="3626" y="9803"/>
                    <a:pt x="3818" y="9730"/>
                  </a:cubicBezTo>
                  <a:cubicBezTo>
                    <a:pt x="4011" y="9664"/>
                    <a:pt x="4225" y="9484"/>
                    <a:pt x="4293" y="9249"/>
                  </a:cubicBezTo>
                  <a:cubicBezTo>
                    <a:pt x="4419" y="8780"/>
                    <a:pt x="4195" y="8398"/>
                    <a:pt x="4056" y="8056"/>
                  </a:cubicBezTo>
                  <a:cubicBezTo>
                    <a:pt x="3732" y="7328"/>
                    <a:pt x="3392" y="6565"/>
                    <a:pt x="3036" y="5765"/>
                  </a:cubicBezTo>
                  <a:cubicBezTo>
                    <a:pt x="1580" y="2560"/>
                    <a:pt x="293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053347" y="3173089"/>
              <a:ext cx="272457" cy="106305"/>
            </a:xfrm>
            <a:custGeom>
              <a:rect b="b" l="l" r="r" t="t"/>
              <a:pathLst>
                <a:path extrusionOk="0" h="4629" w="11864">
                  <a:moveTo>
                    <a:pt x="0" y="0"/>
                  </a:moveTo>
                  <a:cubicBezTo>
                    <a:pt x="0" y="0"/>
                    <a:pt x="2566" y="4628"/>
                    <a:pt x="9290" y="4628"/>
                  </a:cubicBezTo>
                  <a:cubicBezTo>
                    <a:pt x="10088" y="4628"/>
                    <a:pt x="10945" y="4563"/>
                    <a:pt x="11863" y="4417"/>
                  </a:cubicBezTo>
                  <a:lnTo>
                    <a:pt x="11849" y="2356"/>
                  </a:lnTo>
                  <a:cubicBezTo>
                    <a:pt x="11849" y="2356"/>
                    <a:pt x="11228" y="2436"/>
                    <a:pt x="10180" y="2436"/>
                  </a:cubicBezTo>
                  <a:cubicBezTo>
                    <a:pt x="8022" y="2436"/>
                    <a:pt x="4055" y="209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045677" y="2578296"/>
              <a:ext cx="127548" cy="41383"/>
            </a:xfrm>
            <a:custGeom>
              <a:rect b="b" l="l" r="r" t="t"/>
              <a:pathLst>
                <a:path extrusionOk="0" h="1802" w="5554">
                  <a:moveTo>
                    <a:pt x="3466" y="1"/>
                  </a:moveTo>
                  <a:cubicBezTo>
                    <a:pt x="3190" y="1"/>
                    <a:pt x="2898" y="24"/>
                    <a:pt x="2598" y="77"/>
                  </a:cubicBezTo>
                  <a:cubicBezTo>
                    <a:pt x="1759" y="226"/>
                    <a:pt x="1051" y="572"/>
                    <a:pt x="617" y="917"/>
                  </a:cubicBezTo>
                  <a:cubicBezTo>
                    <a:pt x="178" y="1263"/>
                    <a:pt x="0" y="1583"/>
                    <a:pt x="93" y="1717"/>
                  </a:cubicBezTo>
                  <a:cubicBezTo>
                    <a:pt x="137" y="1777"/>
                    <a:pt x="222" y="1802"/>
                    <a:pt x="342" y="1802"/>
                  </a:cubicBezTo>
                  <a:cubicBezTo>
                    <a:pt x="785" y="1802"/>
                    <a:pt x="1706" y="1462"/>
                    <a:pt x="2810" y="1279"/>
                  </a:cubicBezTo>
                  <a:cubicBezTo>
                    <a:pt x="4207" y="1019"/>
                    <a:pt x="5416" y="1097"/>
                    <a:pt x="5513" y="763"/>
                  </a:cubicBezTo>
                  <a:cubicBezTo>
                    <a:pt x="5553" y="605"/>
                    <a:pt x="5277" y="364"/>
                    <a:pt x="4747" y="190"/>
                  </a:cubicBezTo>
                  <a:cubicBezTo>
                    <a:pt x="4408" y="77"/>
                    <a:pt x="3963" y="1"/>
                    <a:pt x="3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331821" y="2576941"/>
              <a:ext cx="97601" cy="31439"/>
            </a:xfrm>
            <a:custGeom>
              <a:rect b="b" l="l" r="r" t="t"/>
              <a:pathLst>
                <a:path extrusionOk="0" h="1369" w="4250">
                  <a:moveTo>
                    <a:pt x="2197" y="0"/>
                  </a:moveTo>
                  <a:cubicBezTo>
                    <a:pt x="2162" y="0"/>
                    <a:pt x="2126" y="1"/>
                    <a:pt x="2090" y="2"/>
                  </a:cubicBezTo>
                  <a:cubicBezTo>
                    <a:pt x="1406" y="25"/>
                    <a:pt x="813" y="275"/>
                    <a:pt x="467" y="555"/>
                  </a:cubicBezTo>
                  <a:cubicBezTo>
                    <a:pt x="115" y="836"/>
                    <a:pt x="1" y="1118"/>
                    <a:pt x="94" y="1251"/>
                  </a:cubicBezTo>
                  <a:cubicBezTo>
                    <a:pt x="162" y="1338"/>
                    <a:pt x="293" y="1368"/>
                    <a:pt x="473" y="1368"/>
                  </a:cubicBezTo>
                  <a:cubicBezTo>
                    <a:pt x="854" y="1368"/>
                    <a:pt x="1454" y="1233"/>
                    <a:pt x="2130" y="1222"/>
                  </a:cubicBezTo>
                  <a:cubicBezTo>
                    <a:pt x="2237" y="1217"/>
                    <a:pt x="2343" y="1215"/>
                    <a:pt x="2446" y="1215"/>
                  </a:cubicBezTo>
                  <a:cubicBezTo>
                    <a:pt x="2915" y="1215"/>
                    <a:pt x="3335" y="1262"/>
                    <a:pt x="3647" y="1262"/>
                  </a:cubicBezTo>
                  <a:cubicBezTo>
                    <a:pt x="3903" y="1262"/>
                    <a:pt x="4086" y="1230"/>
                    <a:pt x="4164" y="1114"/>
                  </a:cubicBezTo>
                  <a:cubicBezTo>
                    <a:pt x="4249" y="976"/>
                    <a:pt x="4115" y="702"/>
                    <a:pt x="3746" y="445"/>
                  </a:cubicBezTo>
                  <a:cubicBezTo>
                    <a:pt x="3402" y="201"/>
                    <a:pt x="2839" y="0"/>
                    <a:pt x="2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221107" y="2928397"/>
              <a:ext cx="93950" cy="79229"/>
            </a:xfrm>
            <a:custGeom>
              <a:rect b="b" l="l" r="r" t="t"/>
              <a:pathLst>
                <a:path extrusionOk="0" h="3450" w="4091">
                  <a:moveTo>
                    <a:pt x="1168" y="0"/>
                  </a:moveTo>
                  <a:cubicBezTo>
                    <a:pt x="435" y="311"/>
                    <a:pt x="1" y="1182"/>
                    <a:pt x="162" y="1962"/>
                  </a:cubicBezTo>
                  <a:cubicBezTo>
                    <a:pt x="323" y="2741"/>
                    <a:pt x="1040" y="3360"/>
                    <a:pt x="1833" y="3440"/>
                  </a:cubicBezTo>
                  <a:cubicBezTo>
                    <a:pt x="1894" y="3446"/>
                    <a:pt x="1955" y="3449"/>
                    <a:pt x="2016" y="3449"/>
                  </a:cubicBezTo>
                  <a:cubicBezTo>
                    <a:pt x="2747" y="3449"/>
                    <a:pt x="3464" y="3020"/>
                    <a:pt x="3822" y="2378"/>
                  </a:cubicBezTo>
                  <a:cubicBezTo>
                    <a:pt x="3998" y="2060"/>
                    <a:pt x="4090" y="1664"/>
                    <a:pt x="3941" y="1333"/>
                  </a:cubicBezTo>
                  <a:cubicBezTo>
                    <a:pt x="3828" y="1088"/>
                    <a:pt x="3601" y="915"/>
                    <a:pt x="3373" y="772"/>
                  </a:cubicBezTo>
                  <a:cubicBezTo>
                    <a:pt x="2577" y="275"/>
                    <a:pt x="2105" y="9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2209739" y="2926032"/>
              <a:ext cx="106328" cy="61110"/>
            </a:xfrm>
            <a:custGeom>
              <a:rect b="b" l="l" r="r" t="t"/>
              <a:pathLst>
                <a:path extrusionOk="0" h="2661" w="4630">
                  <a:moveTo>
                    <a:pt x="112" y="1"/>
                  </a:moveTo>
                  <a:cubicBezTo>
                    <a:pt x="99" y="1"/>
                    <a:pt x="88" y="3"/>
                    <a:pt x="79" y="9"/>
                  </a:cubicBezTo>
                  <a:cubicBezTo>
                    <a:pt x="0" y="61"/>
                    <a:pt x="94" y="377"/>
                    <a:pt x="408" y="780"/>
                  </a:cubicBezTo>
                  <a:cubicBezTo>
                    <a:pt x="717" y="1185"/>
                    <a:pt x="1242" y="1659"/>
                    <a:pt x="1913" y="2042"/>
                  </a:cubicBezTo>
                  <a:cubicBezTo>
                    <a:pt x="2583" y="2422"/>
                    <a:pt x="3273" y="2633"/>
                    <a:pt x="3794" y="2657"/>
                  </a:cubicBezTo>
                  <a:cubicBezTo>
                    <a:pt x="3844" y="2660"/>
                    <a:pt x="3892" y="2661"/>
                    <a:pt x="3938" y="2661"/>
                  </a:cubicBezTo>
                  <a:cubicBezTo>
                    <a:pt x="4374" y="2661"/>
                    <a:pt x="4630" y="2539"/>
                    <a:pt x="4617" y="2457"/>
                  </a:cubicBezTo>
                  <a:cubicBezTo>
                    <a:pt x="4605" y="2351"/>
                    <a:pt x="4314" y="2303"/>
                    <a:pt x="3886" y="2156"/>
                  </a:cubicBezTo>
                  <a:cubicBezTo>
                    <a:pt x="3456" y="2017"/>
                    <a:pt x="2879" y="1760"/>
                    <a:pt x="2269" y="1416"/>
                  </a:cubicBezTo>
                  <a:cubicBezTo>
                    <a:pt x="1100" y="772"/>
                    <a:pt x="332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601167" y="2374918"/>
              <a:ext cx="543903" cy="1122805"/>
            </a:xfrm>
            <a:custGeom>
              <a:rect b="b" l="l" r="r" t="t"/>
              <a:pathLst>
                <a:path extrusionOk="0" h="48892" w="23684">
                  <a:moveTo>
                    <a:pt x="17559" y="1"/>
                  </a:moveTo>
                  <a:cubicBezTo>
                    <a:pt x="16957" y="1"/>
                    <a:pt x="16338" y="69"/>
                    <a:pt x="15725" y="237"/>
                  </a:cubicBezTo>
                  <a:cubicBezTo>
                    <a:pt x="12414" y="1142"/>
                    <a:pt x="10046" y="3713"/>
                    <a:pt x="8515" y="9927"/>
                  </a:cubicBezTo>
                  <a:cubicBezTo>
                    <a:pt x="6983" y="16141"/>
                    <a:pt x="8405" y="21556"/>
                    <a:pt x="5819" y="25443"/>
                  </a:cubicBezTo>
                  <a:cubicBezTo>
                    <a:pt x="3233" y="29329"/>
                    <a:pt x="0" y="32229"/>
                    <a:pt x="388" y="36339"/>
                  </a:cubicBezTo>
                  <a:cubicBezTo>
                    <a:pt x="776" y="40449"/>
                    <a:pt x="3541" y="48891"/>
                    <a:pt x="3541" y="48891"/>
                  </a:cubicBezTo>
                  <a:lnTo>
                    <a:pt x="13421" y="46021"/>
                  </a:lnTo>
                  <a:cubicBezTo>
                    <a:pt x="19404" y="43909"/>
                    <a:pt x="20021" y="30732"/>
                    <a:pt x="15935" y="24429"/>
                  </a:cubicBezTo>
                  <a:cubicBezTo>
                    <a:pt x="18670" y="21434"/>
                    <a:pt x="19244" y="16666"/>
                    <a:pt x="17297" y="13107"/>
                  </a:cubicBezTo>
                  <a:cubicBezTo>
                    <a:pt x="19661" y="12447"/>
                    <a:pt x="21692" y="10690"/>
                    <a:pt x="22688" y="8446"/>
                  </a:cubicBezTo>
                  <a:cubicBezTo>
                    <a:pt x="23683" y="6204"/>
                    <a:pt x="23622" y="3518"/>
                    <a:pt x="22525" y="1323"/>
                  </a:cubicBezTo>
                  <a:cubicBezTo>
                    <a:pt x="22525" y="1323"/>
                    <a:pt x="20209" y="1"/>
                    <a:pt x="17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618092" y="2407941"/>
              <a:ext cx="427884" cy="893361"/>
            </a:xfrm>
            <a:custGeom>
              <a:rect b="b" l="l" r="r" t="t"/>
              <a:pathLst>
                <a:path extrusionOk="0" h="38901" w="18632">
                  <a:moveTo>
                    <a:pt x="18442" y="1"/>
                  </a:moveTo>
                  <a:cubicBezTo>
                    <a:pt x="18442" y="1"/>
                    <a:pt x="18442" y="1"/>
                    <a:pt x="18442" y="1"/>
                  </a:cubicBezTo>
                  <a:cubicBezTo>
                    <a:pt x="18400" y="1"/>
                    <a:pt x="18631" y="637"/>
                    <a:pt x="18411" y="1766"/>
                  </a:cubicBezTo>
                  <a:cubicBezTo>
                    <a:pt x="18193" y="2887"/>
                    <a:pt x="17359" y="4394"/>
                    <a:pt x="15851" y="5780"/>
                  </a:cubicBezTo>
                  <a:cubicBezTo>
                    <a:pt x="15102" y="6474"/>
                    <a:pt x="14192" y="7144"/>
                    <a:pt x="13251" y="7907"/>
                  </a:cubicBezTo>
                  <a:cubicBezTo>
                    <a:pt x="12316" y="8670"/>
                    <a:pt x="11316" y="9541"/>
                    <a:pt x="10570" y="10710"/>
                  </a:cubicBezTo>
                  <a:cubicBezTo>
                    <a:pt x="10379" y="11004"/>
                    <a:pt x="10215" y="11314"/>
                    <a:pt x="10083" y="11638"/>
                  </a:cubicBezTo>
                  <a:cubicBezTo>
                    <a:pt x="9928" y="11958"/>
                    <a:pt x="9826" y="12301"/>
                    <a:pt x="9721" y="12647"/>
                  </a:cubicBezTo>
                  <a:cubicBezTo>
                    <a:pt x="9531" y="13357"/>
                    <a:pt x="9411" y="14082"/>
                    <a:pt x="9363" y="14815"/>
                  </a:cubicBezTo>
                  <a:cubicBezTo>
                    <a:pt x="9238" y="16302"/>
                    <a:pt x="9322" y="17840"/>
                    <a:pt x="9229" y="19398"/>
                  </a:cubicBezTo>
                  <a:cubicBezTo>
                    <a:pt x="9191" y="20164"/>
                    <a:pt x="9080" y="20926"/>
                    <a:pt x="8898" y="21672"/>
                  </a:cubicBezTo>
                  <a:cubicBezTo>
                    <a:pt x="8713" y="22404"/>
                    <a:pt x="8393" y="23077"/>
                    <a:pt x="8008" y="23692"/>
                  </a:cubicBezTo>
                  <a:cubicBezTo>
                    <a:pt x="7181" y="24898"/>
                    <a:pt x="5978" y="25711"/>
                    <a:pt x="4907" y="26542"/>
                  </a:cubicBezTo>
                  <a:cubicBezTo>
                    <a:pt x="3816" y="27359"/>
                    <a:pt x="2868" y="28290"/>
                    <a:pt x="2179" y="29297"/>
                  </a:cubicBezTo>
                  <a:cubicBezTo>
                    <a:pt x="1532" y="30225"/>
                    <a:pt x="1019" y="31241"/>
                    <a:pt x="655" y="32313"/>
                  </a:cubicBezTo>
                  <a:cubicBezTo>
                    <a:pt x="357" y="33196"/>
                    <a:pt x="160" y="34111"/>
                    <a:pt x="67" y="35039"/>
                  </a:cubicBezTo>
                  <a:cubicBezTo>
                    <a:pt x="0" y="35857"/>
                    <a:pt x="10" y="36567"/>
                    <a:pt x="69" y="37142"/>
                  </a:cubicBezTo>
                  <a:cubicBezTo>
                    <a:pt x="186" y="38294"/>
                    <a:pt x="399" y="38901"/>
                    <a:pt x="399" y="38901"/>
                  </a:cubicBezTo>
                  <a:cubicBezTo>
                    <a:pt x="402" y="38900"/>
                    <a:pt x="399" y="38861"/>
                    <a:pt x="386" y="38785"/>
                  </a:cubicBezTo>
                  <a:cubicBezTo>
                    <a:pt x="370" y="38695"/>
                    <a:pt x="351" y="38583"/>
                    <a:pt x="327" y="38446"/>
                  </a:cubicBezTo>
                  <a:cubicBezTo>
                    <a:pt x="266" y="38150"/>
                    <a:pt x="206" y="37708"/>
                    <a:pt x="162" y="37136"/>
                  </a:cubicBezTo>
                  <a:cubicBezTo>
                    <a:pt x="118" y="36565"/>
                    <a:pt x="123" y="35862"/>
                    <a:pt x="200" y="35053"/>
                  </a:cubicBezTo>
                  <a:cubicBezTo>
                    <a:pt x="306" y="34138"/>
                    <a:pt x="512" y="33238"/>
                    <a:pt x="816" y="32369"/>
                  </a:cubicBezTo>
                  <a:cubicBezTo>
                    <a:pt x="1185" y="31317"/>
                    <a:pt x="1698" y="30322"/>
                    <a:pt x="2342" y="29413"/>
                  </a:cubicBezTo>
                  <a:cubicBezTo>
                    <a:pt x="3029" y="28424"/>
                    <a:pt x="3953" y="27526"/>
                    <a:pt x="5043" y="26719"/>
                  </a:cubicBezTo>
                  <a:cubicBezTo>
                    <a:pt x="6111" y="25896"/>
                    <a:pt x="7336" y="25079"/>
                    <a:pt x="8202" y="23824"/>
                  </a:cubicBezTo>
                  <a:cubicBezTo>
                    <a:pt x="8606" y="23187"/>
                    <a:pt x="8938" y="22486"/>
                    <a:pt x="9129" y="21733"/>
                  </a:cubicBezTo>
                  <a:cubicBezTo>
                    <a:pt x="9317" y="20972"/>
                    <a:pt x="9430" y="20196"/>
                    <a:pt x="9469" y="19413"/>
                  </a:cubicBezTo>
                  <a:cubicBezTo>
                    <a:pt x="9562" y="17836"/>
                    <a:pt x="9477" y="16301"/>
                    <a:pt x="9597" y="14834"/>
                  </a:cubicBezTo>
                  <a:cubicBezTo>
                    <a:pt x="9642" y="14116"/>
                    <a:pt x="9758" y="13403"/>
                    <a:pt x="9942" y="12708"/>
                  </a:cubicBezTo>
                  <a:cubicBezTo>
                    <a:pt x="10043" y="12372"/>
                    <a:pt x="10140" y="12039"/>
                    <a:pt x="10291" y="11729"/>
                  </a:cubicBezTo>
                  <a:cubicBezTo>
                    <a:pt x="10417" y="11414"/>
                    <a:pt x="10573" y="11113"/>
                    <a:pt x="10757" y="10828"/>
                  </a:cubicBezTo>
                  <a:cubicBezTo>
                    <a:pt x="11474" y="9692"/>
                    <a:pt x="12451" y="8827"/>
                    <a:pt x="13377" y="8061"/>
                  </a:cubicBezTo>
                  <a:cubicBezTo>
                    <a:pt x="14309" y="7294"/>
                    <a:pt x="15214" y="6616"/>
                    <a:pt x="15967" y="5904"/>
                  </a:cubicBezTo>
                  <a:cubicBezTo>
                    <a:pt x="17480" y="4484"/>
                    <a:pt x="18309" y="2934"/>
                    <a:pt x="18502" y="1785"/>
                  </a:cubicBezTo>
                  <a:cubicBezTo>
                    <a:pt x="18609" y="1210"/>
                    <a:pt x="18571" y="755"/>
                    <a:pt x="18542" y="454"/>
                  </a:cubicBezTo>
                  <a:cubicBezTo>
                    <a:pt x="18514" y="316"/>
                    <a:pt x="18491" y="205"/>
                    <a:pt x="18474" y="114"/>
                  </a:cubicBezTo>
                  <a:cubicBezTo>
                    <a:pt x="18457" y="39"/>
                    <a:pt x="18446" y="1"/>
                    <a:pt x="184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710457" y="3994639"/>
              <a:ext cx="105869" cy="451056"/>
            </a:xfrm>
            <a:custGeom>
              <a:rect b="b" l="l" r="r" t="t"/>
              <a:pathLst>
                <a:path extrusionOk="0" h="19641" w="4610">
                  <a:moveTo>
                    <a:pt x="385" y="1"/>
                  </a:moveTo>
                  <a:cubicBezTo>
                    <a:pt x="376" y="1"/>
                    <a:pt x="359" y="70"/>
                    <a:pt x="332" y="202"/>
                  </a:cubicBezTo>
                  <a:cubicBezTo>
                    <a:pt x="307" y="335"/>
                    <a:pt x="262" y="531"/>
                    <a:pt x="229" y="788"/>
                  </a:cubicBezTo>
                  <a:cubicBezTo>
                    <a:pt x="151" y="1298"/>
                    <a:pt x="77" y="2044"/>
                    <a:pt x="55" y="2969"/>
                  </a:cubicBezTo>
                  <a:cubicBezTo>
                    <a:pt x="0" y="4818"/>
                    <a:pt x="262" y="7385"/>
                    <a:pt x="989" y="10114"/>
                  </a:cubicBezTo>
                  <a:cubicBezTo>
                    <a:pt x="1712" y="12843"/>
                    <a:pt x="2667" y="15216"/>
                    <a:pt x="3375" y="16917"/>
                  </a:cubicBezTo>
                  <a:cubicBezTo>
                    <a:pt x="3732" y="17766"/>
                    <a:pt x="4031" y="18449"/>
                    <a:pt x="4242" y="18920"/>
                  </a:cubicBezTo>
                  <a:cubicBezTo>
                    <a:pt x="4452" y="19384"/>
                    <a:pt x="4576" y="19640"/>
                    <a:pt x="4593" y="19640"/>
                  </a:cubicBezTo>
                  <a:cubicBezTo>
                    <a:pt x="4594" y="19640"/>
                    <a:pt x="4594" y="19640"/>
                    <a:pt x="4594" y="19640"/>
                  </a:cubicBezTo>
                  <a:cubicBezTo>
                    <a:pt x="4609" y="19634"/>
                    <a:pt x="4514" y="19364"/>
                    <a:pt x="4329" y="18883"/>
                  </a:cubicBezTo>
                  <a:cubicBezTo>
                    <a:pt x="4126" y="18366"/>
                    <a:pt x="3857" y="17681"/>
                    <a:pt x="3532" y="16852"/>
                  </a:cubicBezTo>
                  <a:cubicBezTo>
                    <a:pt x="2866" y="15137"/>
                    <a:pt x="1939" y="12763"/>
                    <a:pt x="1221" y="10053"/>
                  </a:cubicBezTo>
                  <a:cubicBezTo>
                    <a:pt x="500" y="7343"/>
                    <a:pt x="214" y="4805"/>
                    <a:pt x="224" y="2970"/>
                  </a:cubicBezTo>
                  <a:cubicBezTo>
                    <a:pt x="224" y="2053"/>
                    <a:pt x="274" y="1310"/>
                    <a:pt x="322" y="799"/>
                  </a:cubicBezTo>
                  <a:cubicBezTo>
                    <a:pt x="370" y="287"/>
                    <a:pt x="404" y="3"/>
                    <a:pt x="385" y="1"/>
                  </a:cubicBezTo>
                  <a:cubicBezTo>
                    <a:pt x="385" y="1"/>
                    <a:pt x="385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2156759" y="3695359"/>
              <a:ext cx="137882" cy="305320"/>
            </a:xfrm>
            <a:custGeom>
              <a:rect b="b" l="l" r="r" t="t"/>
              <a:pathLst>
                <a:path extrusionOk="0" h="13295" w="600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5"/>
                    <a:pt x="35" y="233"/>
                    <a:pt x="112" y="644"/>
                  </a:cubicBezTo>
                  <a:cubicBezTo>
                    <a:pt x="203" y="1100"/>
                    <a:pt x="320" y="1681"/>
                    <a:pt x="460" y="2380"/>
                  </a:cubicBezTo>
                  <a:cubicBezTo>
                    <a:pt x="764" y="3844"/>
                    <a:pt x="1202" y="5861"/>
                    <a:pt x="1699" y="8089"/>
                  </a:cubicBezTo>
                  <a:cubicBezTo>
                    <a:pt x="1950" y="9198"/>
                    <a:pt x="2189" y="10256"/>
                    <a:pt x="2409" y="11224"/>
                  </a:cubicBezTo>
                  <a:cubicBezTo>
                    <a:pt x="2533" y="11702"/>
                    <a:pt x="2584" y="12168"/>
                    <a:pt x="2791" y="12596"/>
                  </a:cubicBezTo>
                  <a:cubicBezTo>
                    <a:pt x="3002" y="13035"/>
                    <a:pt x="3460" y="13253"/>
                    <a:pt x="3843" y="13285"/>
                  </a:cubicBezTo>
                  <a:cubicBezTo>
                    <a:pt x="3905" y="13292"/>
                    <a:pt x="3966" y="13295"/>
                    <a:pt x="4026" y="13295"/>
                  </a:cubicBezTo>
                  <a:cubicBezTo>
                    <a:pt x="4346" y="13295"/>
                    <a:pt x="4633" y="13207"/>
                    <a:pt x="4863" y="13097"/>
                  </a:cubicBezTo>
                  <a:cubicBezTo>
                    <a:pt x="5139" y="12966"/>
                    <a:pt x="5350" y="12811"/>
                    <a:pt x="5516" y="12682"/>
                  </a:cubicBezTo>
                  <a:cubicBezTo>
                    <a:pt x="5843" y="12417"/>
                    <a:pt x="6003" y="12251"/>
                    <a:pt x="5995" y="12239"/>
                  </a:cubicBezTo>
                  <a:cubicBezTo>
                    <a:pt x="5994" y="12238"/>
                    <a:pt x="5993" y="12238"/>
                    <a:pt x="5992" y="12238"/>
                  </a:cubicBezTo>
                  <a:cubicBezTo>
                    <a:pt x="5966" y="12238"/>
                    <a:pt x="5784" y="12379"/>
                    <a:pt x="5461" y="12607"/>
                  </a:cubicBezTo>
                  <a:cubicBezTo>
                    <a:pt x="5160" y="12801"/>
                    <a:pt x="4695" y="13129"/>
                    <a:pt x="4080" y="13129"/>
                  </a:cubicBezTo>
                  <a:cubicBezTo>
                    <a:pt x="4010" y="13129"/>
                    <a:pt x="3939" y="13125"/>
                    <a:pt x="3865" y="13116"/>
                  </a:cubicBezTo>
                  <a:cubicBezTo>
                    <a:pt x="3516" y="13073"/>
                    <a:pt x="3142" y="12882"/>
                    <a:pt x="2970" y="12508"/>
                  </a:cubicBezTo>
                  <a:cubicBezTo>
                    <a:pt x="2796" y="12137"/>
                    <a:pt x="2742" y="11654"/>
                    <a:pt x="2625" y="11176"/>
                  </a:cubicBezTo>
                  <a:cubicBezTo>
                    <a:pt x="2412" y="10206"/>
                    <a:pt x="2178" y="9147"/>
                    <a:pt x="1934" y="8036"/>
                  </a:cubicBezTo>
                  <a:cubicBezTo>
                    <a:pt x="1437" y="5809"/>
                    <a:pt x="973" y="3797"/>
                    <a:pt x="626" y="2343"/>
                  </a:cubicBezTo>
                  <a:cubicBezTo>
                    <a:pt x="457" y="1652"/>
                    <a:pt x="315" y="1074"/>
                    <a:pt x="203" y="624"/>
                  </a:cubicBezTo>
                  <a:cubicBezTo>
                    <a:pt x="99" y="22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2200714" y="3721448"/>
              <a:ext cx="58423" cy="55575"/>
            </a:xfrm>
            <a:custGeom>
              <a:rect b="b" l="l" r="r" t="t"/>
              <a:pathLst>
                <a:path extrusionOk="0" h="2420" w="2544">
                  <a:moveTo>
                    <a:pt x="1212" y="1"/>
                  </a:moveTo>
                  <a:cubicBezTo>
                    <a:pt x="1148" y="1"/>
                    <a:pt x="1091" y="7"/>
                    <a:pt x="1042" y="17"/>
                  </a:cubicBezTo>
                  <a:cubicBezTo>
                    <a:pt x="859" y="53"/>
                    <a:pt x="777" y="122"/>
                    <a:pt x="783" y="131"/>
                  </a:cubicBezTo>
                  <a:cubicBezTo>
                    <a:pt x="784" y="135"/>
                    <a:pt x="790" y="137"/>
                    <a:pt x="800" y="137"/>
                  </a:cubicBezTo>
                  <a:cubicBezTo>
                    <a:pt x="835" y="137"/>
                    <a:pt x="920" y="114"/>
                    <a:pt x="1051" y="110"/>
                  </a:cubicBezTo>
                  <a:cubicBezTo>
                    <a:pt x="1062" y="109"/>
                    <a:pt x="1073" y="109"/>
                    <a:pt x="1084" y="109"/>
                  </a:cubicBezTo>
                  <a:cubicBezTo>
                    <a:pt x="1249" y="109"/>
                    <a:pt x="1482" y="157"/>
                    <a:pt x="1717" y="305"/>
                  </a:cubicBezTo>
                  <a:cubicBezTo>
                    <a:pt x="1961" y="464"/>
                    <a:pt x="2218" y="753"/>
                    <a:pt x="2252" y="1127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7"/>
                    <a:pt x="1307" y="2183"/>
                    <a:pt x="1147" y="2183"/>
                  </a:cubicBezTo>
                  <a:cubicBezTo>
                    <a:pt x="895" y="2183"/>
                    <a:pt x="657" y="2095"/>
                    <a:pt x="503" y="1924"/>
                  </a:cubicBezTo>
                  <a:cubicBezTo>
                    <a:pt x="243" y="1653"/>
                    <a:pt x="193" y="1269"/>
                    <a:pt x="234" y="982"/>
                  </a:cubicBezTo>
                  <a:cubicBezTo>
                    <a:pt x="278" y="688"/>
                    <a:pt x="407" y="473"/>
                    <a:pt x="523" y="352"/>
                  </a:cubicBezTo>
                  <a:cubicBezTo>
                    <a:pt x="638" y="227"/>
                    <a:pt x="726" y="181"/>
                    <a:pt x="715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79" y="159"/>
                    <a:pt x="585" y="186"/>
                    <a:pt x="460" y="282"/>
                  </a:cubicBezTo>
                  <a:cubicBezTo>
                    <a:pt x="311" y="394"/>
                    <a:pt x="140" y="622"/>
                    <a:pt x="66" y="951"/>
                  </a:cubicBezTo>
                  <a:cubicBezTo>
                    <a:pt x="0" y="1272"/>
                    <a:pt x="26" y="1721"/>
                    <a:pt x="342" y="2076"/>
                  </a:cubicBezTo>
                  <a:cubicBezTo>
                    <a:pt x="537" y="2304"/>
                    <a:pt x="846" y="2419"/>
                    <a:pt x="1165" y="2419"/>
                  </a:cubicBezTo>
                  <a:cubicBezTo>
                    <a:pt x="1356" y="2419"/>
                    <a:pt x="1552" y="2378"/>
                    <a:pt x="1728" y="2294"/>
                  </a:cubicBezTo>
                  <a:cubicBezTo>
                    <a:pt x="2204" y="2086"/>
                    <a:pt x="2544" y="1581"/>
                    <a:pt x="2472" y="1104"/>
                  </a:cubicBezTo>
                  <a:cubicBezTo>
                    <a:pt x="2412" y="634"/>
                    <a:pt x="2090" y="319"/>
                    <a:pt x="1805" y="159"/>
                  </a:cubicBezTo>
                  <a:cubicBezTo>
                    <a:pt x="1589" y="43"/>
                    <a:pt x="1379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239662" y="3851407"/>
              <a:ext cx="58446" cy="55575"/>
            </a:xfrm>
            <a:custGeom>
              <a:rect b="b" l="l" r="r" t="t"/>
              <a:pathLst>
                <a:path extrusionOk="0" h="2420" w="2545">
                  <a:moveTo>
                    <a:pt x="1212" y="1"/>
                  </a:moveTo>
                  <a:cubicBezTo>
                    <a:pt x="1149" y="1"/>
                    <a:pt x="1092" y="7"/>
                    <a:pt x="1042" y="17"/>
                  </a:cubicBezTo>
                  <a:cubicBezTo>
                    <a:pt x="860" y="53"/>
                    <a:pt x="778" y="122"/>
                    <a:pt x="783" y="131"/>
                  </a:cubicBezTo>
                  <a:cubicBezTo>
                    <a:pt x="785" y="135"/>
                    <a:pt x="791" y="137"/>
                    <a:pt x="801" y="137"/>
                  </a:cubicBezTo>
                  <a:cubicBezTo>
                    <a:pt x="835" y="137"/>
                    <a:pt x="921" y="115"/>
                    <a:pt x="1052" y="111"/>
                  </a:cubicBezTo>
                  <a:cubicBezTo>
                    <a:pt x="1064" y="111"/>
                    <a:pt x="1076" y="110"/>
                    <a:pt x="1089" y="110"/>
                  </a:cubicBezTo>
                  <a:cubicBezTo>
                    <a:pt x="1255" y="110"/>
                    <a:pt x="1485" y="159"/>
                    <a:pt x="1719" y="306"/>
                  </a:cubicBezTo>
                  <a:cubicBezTo>
                    <a:pt x="1961" y="464"/>
                    <a:pt x="2219" y="754"/>
                    <a:pt x="2253" y="1128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8"/>
                    <a:pt x="1308" y="2183"/>
                    <a:pt x="1148" y="2183"/>
                  </a:cubicBezTo>
                  <a:cubicBezTo>
                    <a:pt x="895" y="2183"/>
                    <a:pt x="658" y="2095"/>
                    <a:pt x="504" y="1925"/>
                  </a:cubicBezTo>
                  <a:cubicBezTo>
                    <a:pt x="244" y="1654"/>
                    <a:pt x="194" y="1269"/>
                    <a:pt x="234" y="983"/>
                  </a:cubicBezTo>
                  <a:cubicBezTo>
                    <a:pt x="279" y="690"/>
                    <a:pt x="408" y="474"/>
                    <a:pt x="523" y="352"/>
                  </a:cubicBezTo>
                  <a:cubicBezTo>
                    <a:pt x="638" y="228"/>
                    <a:pt x="726" y="181"/>
                    <a:pt x="716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80" y="159"/>
                    <a:pt x="585" y="186"/>
                    <a:pt x="460" y="284"/>
                  </a:cubicBezTo>
                  <a:cubicBezTo>
                    <a:pt x="313" y="394"/>
                    <a:pt x="141" y="622"/>
                    <a:pt x="67" y="952"/>
                  </a:cubicBezTo>
                  <a:cubicBezTo>
                    <a:pt x="1" y="1273"/>
                    <a:pt x="27" y="1721"/>
                    <a:pt x="342" y="2076"/>
                  </a:cubicBezTo>
                  <a:cubicBezTo>
                    <a:pt x="538" y="2305"/>
                    <a:pt x="846" y="2420"/>
                    <a:pt x="1165" y="2420"/>
                  </a:cubicBezTo>
                  <a:cubicBezTo>
                    <a:pt x="1357" y="2420"/>
                    <a:pt x="1552" y="2378"/>
                    <a:pt x="1729" y="2295"/>
                  </a:cubicBezTo>
                  <a:cubicBezTo>
                    <a:pt x="2205" y="2086"/>
                    <a:pt x="2544" y="1582"/>
                    <a:pt x="2472" y="1105"/>
                  </a:cubicBezTo>
                  <a:cubicBezTo>
                    <a:pt x="2412" y="634"/>
                    <a:pt x="2091" y="320"/>
                    <a:pt x="1805" y="159"/>
                  </a:cubicBezTo>
                  <a:cubicBezTo>
                    <a:pt x="1589" y="43"/>
                    <a:pt x="1380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680993" y="3507575"/>
              <a:ext cx="45011" cy="429170"/>
            </a:xfrm>
            <a:custGeom>
              <a:rect b="b" l="l" r="r" t="t"/>
              <a:pathLst>
                <a:path extrusionOk="0" h="18688" w="196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4"/>
                    <a:pt x="50" y="264"/>
                    <a:pt x="150" y="730"/>
                  </a:cubicBezTo>
                  <a:cubicBezTo>
                    <a:pt x="255" y="1195"/>
                    <a:pt x="397" y="1869"/>
                    <a:pt x="560" y="2705"/>
                  </a:cubicBezTo>
                  <a:cubicBezTo>
                    <a:pt x="1424" y="7058"/>
                    <a:pt x="1808" y="11494"/>
                    <a:pt x="1709" y="15930"/>
                  </a:cubicBezTo>
                  <a:cubicBezTo>
                    <a:pt x="1691" y="16782"/>
                    <a:pt x="1668" y="17471"/>
                    <a:pt x="1646" y="17947"/>
                  </a:cubicBezTo>
                  <a:cubicBezTo>
                    <a:pt x="1626" y="18423"/>
                    <a:pt x="1624" y="18687"/>
                    <a:pt x="1640" y="18688"/>
                  </a:cubicBezTo>
                  <a:cubicBezTo>
                    <a:pt x="1640" y="18688"/>
                    <a:pt x="1640" y="18688"/>
                    <a:pt x="1640" y="18688"/>
                  </a:cubicBezTo>
                  <a:cubicBezTo>
                    <a:pt x="1657" y="18688"/>
                    <a:pt x="1692" y="18426"/>
                    <a:pt x="1739" y="17953"/>
                  </a:cubicBezTo>
                  <a:cubicBezTo>
                    <a:pt x="1790" y="17478"/>
                    <a:pt x="1840" y="16788"/>
                    <a:pt x="1879" y="15936"/>
                  </a:cubicBezTo>
                  <a:cubicBezTo>
                    <a:pt x="1960" y="14231"/>
                    <a:pt x="1959" y="11865"/>
                    <a:pt x="1735" y="9265"/>
                  </a:cubicBezTo>
                  <a:cubicBezTo>
                    <a:pt x="1507" y="6666"/>
                    <a:pt x="1101" y="4337"/>
                    <a:pt x="727" y="2671"/>
                  </a:cubicBezTo>
                  <a:cubicBezTo>
                    <a:pt x="542" y="1837"/>
                    <a:pt x="374" y="1166"/>
                    <a:pt x="242" y="708"/>
                  </a:cubicBezTo>
                  <a:cubicBezTo>
                    <a:pt x="113" y="25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082857" y="3015595"/>
              <a:ext cx="415735" cy="652206"/>
            </a:xfrm>
            <a:custGeom>
              <a:rect b="b" l="l" r="r" t="t"/>
              <a:pathLst>
                <a:path extrusionOk="0" h="28400" w="18103">
                  <a:moveTo>
                    <a:pt x="14033" y="1"/>
                  </a:moveTo>
                  <a:cubicBezTo>
                    <a:pt x="13838" y="1"/>
                    <a:pt x="13582" y="69"/>
                    <a:pt x="13251" y="235"/>
                  </a:cubicBezTo>
                  <a:cubicBezTo>
                    <a:pt x="12118" y="801"/>
                    <a:pt x="13251" y="7271"/>
                    <a:pt x="13251" y="7271"/>
                  </a:cubicBezTo>
                  <a:lnTo>
                    <a:pt x="12604" y="10747"/>
                  </a:lnTo>
                  <a:cubicBezTo>
                    <a:pt x="12604" y="10747"/>
                    <a:pt x="8641" y="9858"/>
                    <a:pt x="8318" y="9696"/>
                  </a:cubicBezTo>
                  <a:cubicBezTo>
                    <a:pt x="8313" y="9694"/>
                    <a:pt x="8307" y="9693"/>
                    <a:pt x="8300" y="9693"/>
                  </a:cubicBezTo>
                  <a:cubicBezTo>
                    <a:pt x="7776" y="9693"/>
                    <a:pt x="0" y="15321"/>
                    <a:pt x="0" y="15321"/>
                  </a:cubicBezTo>
                  <a:cubicBezTo>
                    <a:pt x="0" y="15321"/>
                    <a:pt x="869" y="16035"/>
                    <a:pt x="1920" y="16035"/>
                  </a:cubicBezTo>
                  <a:cubicBezTo>
                    <a:pt x="2162" y="16035"/>
                    <a:pt x="2414" y="15997"/>
                    <a:pt x="2667" y="15904"/>
                  </a:cubicBezTo>
                  <a:cubicBezTo>
                    <a:pt x="3278" y="15679"/>
                    <a:pt x="6457" y="13739"/>
                    <a:pt x="6457" y="13739"/>
                  </a:cubicBezTo>
                  <a:lnTo>
                    <a:pt x="6457" y="13739"/>
                  </a:lnTo>
                  <a:lnTo>
                    <a:pt x="3870" y="17298"/>
                  </a:lnTo>
                  <a:cubicBezTo>
                    <a:pt x="3870" y="17298"/>
                    <a:pt x="2900" y="22635"/>
                    <a:pt x="3142" y="23039"/>
                  </a:cubicBezTo>
                  <a:cubicBezTo>
                    <a:pt x="3200" y="23135"/>
                    <a:pt x="3368" y="23172"/>
                    <a:pt x="3590" y="23172"/>
                  </a:cubicBezTo>
                  <a:cubicBezTo>
                    <a:pt x="4301" y="23172"/>
                    <a:pt x="5569" y="22797"/>
                    <a:pt x="5569" y="22797"/>
                  </a:cubicBezTo>
                  <a:lnTo>
                    <a:pt x="5892" y="20613"/>
                  </a:lnTo>
                  <a:cubicBezTo>
                    <a:pt x="5892" y="20613"/>
                    <a:pt x="6134" y="22149"/>
                    <a:pt x="6377" y="22474"/>
                  </a:cubicBezTo>
                  <a:cubicBezTo>
                    <a:pt x="6430" y="22545"/>
                    <a:pt x="6544" y="22573"/>
                    <a:pt x="6688" y="22573"/>
                  </a:cubicBezTo>
                  <a:cubicBezTo>
                    <a:pt x="7193" y="22573"/>
                    <a:pt x="8075" y="22230"/>
                    <a:pt x="8075" y="22230"/>
                  </a:cubicBezTo>
                  <a:lnTo>
                    <a:pt x="8398" y="24575"/>
                  </a:lnTo>
                  <a:lnTo>
                    <a:pt x="10296" y="28399"/>
                  </a:lnTo>
                  <a:lnTo>
                    <a:pt x="18102" y="26274"/>
                  </a:lnTo>
                  <a:lnTo>
                    <a:pt x="18102" y="13821"/>
                  </a:lnTo>
                  <a:lnTo>
                    <a:pt x="16404" y="12284"/>
                  </a:lnTo>
                  <a:lnTo>
                    <a:pt x="15919" y="5976"/>
                  </a:lnTo>
                  <a:cubicBezTo>
                    <a:pt x="15919" y="5976"/>
                    <a:pt x="14625" y="1367"/>
                    <a:pt x="14625" y="801"/>
                  </a:cubicBezTo>
                  <a:cubicBezTo>
                    <a:pt x="14625" y="401"/>
                    <a:pt x="14504" y="1"/>
                    <a:pt x="1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2313656" y="3618955"/>
              <a:ext cx="629585" cy="1144553"/>
            </a:xfrm>
            <a:custGeom>
              <a:rect b="b" l="l" r="r" t="t"/>
              <a:pathLst>
                <a:path extrusionOk="0" h="49839" w="27415">
                  <a:moveTo>
                    <a:pt x="8052" y="1"/>
                  </a:moveTo>
                  <a:lnTo>
                    <a:pt x="0" y="1851"/>
                  </a:lnTo>
                  <a:cubicBezTo>
                    <a:pt x="0" y="2306"/>
                    <a:pt x="1213" y="27686"/>
                    <a:pt x="1486" y="29506"/>
                  </a:cubicBezTo>
                  <a:cubicBezTo>
                    <a:pt x="1759" y="31325"/>
                    <a:pt x="1919" y="48518"/>
                    <a:pt x="11801" y="49839"/>
                  </a:cubicBezTo>
                  <a:cubicBezTo>
                    <a:pt x="11801" y="49839"/>
                    <a:pt x="16747" y="49778"/>
                    <a:pt x="17215" y="49387"/>
                  </a:cubicBezTo>
                  <a:lnTo>
                    <a:pt x="17231" y="49375"/>
                  </a:lnTo>
                  <a:cubicBezTo>
                    <a:pt x="22610" y="45338"/>
                    <a:pt x="26005" y="39191"/>
                    <a:pt x="26387" y="32478"/>
                  </a:cubicBezTo>
                  <a:lnTo>
                    <a:pt x="27414" y="14375"/>
                  </a:lnTo>
                  <a:lnTo>
                    <a:pt x="27414" y="14375"/>
                  </a:lnTo>
                  <a:cubicBezTo>
                    <a:pt x="27414" y="14375"/>
                    <a:pt x="21743" y="15110"/>
                    <a:pt x="14390" y="15746"/>
                  </a:cubicBezTo>
                  <a:lnTo>
                    <a:pt x="14390" y="20498"/>
                  </a:lnTo>
                  <a:cubicBezTo>
                    <a:pt x="14390" y="20498"/>
                    <a:pt x="12676" y="15711"/>
                    <a:pt x="12403" y="14375"/>
                  </a:cubicBezTo>
                  <a:cubicBezTo>
                    <a:pt x="12130" y="13038"/>
                    <a:pt x="8052" y="1"/>
                    <a:pt x="8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2367348" y="3010222"/>
              <a:ext cx="92503" cy="287476"/>
            </a:xfrm>
            <a:custGeom>
              <a:rect b="b" l="l" r="r" t="t"/>
              <a:pathLst>
                <a:path extrusionOk="0" h="12518" w="4028">
                  <a:moveTo>
                    <a:pt x="1558" y="0"/>
                  </a:moveTo>
                  <a:lnTo>
                    <a:pt x="1524" y="19"/>
                  </a:lnTo>
                  <a:cubicBezTo>
                    <a:pt x="762" y="428"/>
                    <a:pt x="350" y="1219"/>
                    <a:pt x="180" y="1960"/>
                  </a:cubicBezTo>
                  <a:cubicBezTo>
                    <a:pt x="0" y="2719"/>
                    <a:pt x="67" y="3473"/>
                    <a:pt x="181" y="4152"/>
                  </a:cubicBezTo>
                  <a:cubicBezTo>
                    <a:pt x="295" y="4837"/>
                    <a:pt x="454" y="5470"/>
                    <a:pt x="553" y="6066"/>
                  </a:cubicBezTo>
                  <a:cubicBezTo>
                    <a:pt x="648" y="6616"/>
                    <a:pt x="690" y="7174"/>
                    <a:pt x="679" y="7733"/>
                  </a:cubicBezTo>
                  <a:cubicBezTo>
                    <a:pt x="662" y="8757"/>
                    <a:pt x="469" y="9570"/>
                    <a:pt x="313" y="10117"/>
                  </a:cubicBezTo>
                  <a:cubicBezTo>
                    <a:pt x="150" y="10665"/>
                    <a:pt x="26" y="10956"/>
                    <a:pt x="44" y="10963"/>
                  </a:cubicBezTo>
                  <a:cubicBezTo>
                    <a:pt x="44" y="10963"/>
                    <a:pt x="44" y="10963"/>
                    <a:pt x="45" y="10963"/>
                  </a:cubicBezTo>
                  <a:cubicBezTo>
                    <a:pt x="52" y="10963"/>
                    <a:pt x="90" y="10894"/>
                    <a:pt x="153" y="10760"/>
                  </a:cubicBezTo>
                  <a:cubicBezTo>
                    <a:pt x="218" y="10623"/>
                    <a:pt x="303" y="10416"/>
                    <a:pt x="399" y="10144"/>
                  </a:cubicBezTo>
                  <a:cubicBezTo>
                    <a:pt x="663" y="9368"/>
                    <a:pt x="813" y="8557"/>
                    <a:pt x="844" y="7738"/>
                  </a:cubicBezTo>
                  <a:cubicBezTo>
                    <a:pt x="866" y="7169"/>
                    <a:pt x="832" y="6599"/>
                    <a:pt x="744" y="6035"/>
                  </a:cubicBezTo>
                  <a:cubicBezTo>
                    <a:pt x="652" y="5428"/>
                    <a:pt x="499" y="4791"/>
                    <a:pt x="393" y="4118"/>
                  </a:cubicBezTo>
                  <a:cubicBezTo>
                    <a:pt x="289" y="3446"/>
                    <a:pt x="233" y="2728"/>
                    <a:pt x="405" y="2014"/>
                  </a:cubicBezTo>
                  <a:cubicBezTo>
                    <a:pt x="568" y="1324"/>
                    <a:pt x="945" y="618"/>
                    <a:pt x="1602" y="249"/>
                  </a:cubicBezTo>
                  <a:lnTo>
                    <a:pt x="1602" y="249"/>
                  </a:lnTo>
                  <a:lnTo>
                    <a:pt x="2252" y="341"/>
                  </a:lnTo>
                  <a:lnTo>
                    <a:pt x="2252" y="341"/>
                  </a:lnTo>
                  <a:cubicBezTo>
                    <a:pt x="2252" y="341"/>
                    <a:pt x="2252" y="341"/>
                    <a:pt x="2252" y="341"/>
                  </a:cubicBezTo>
                  <a:cubicBezTo>
                    <a:pt x="2652" y="2386"/>
                    <a:pt x="3029" y="4311"/>
                    <a:pt x="3356" y="5978"/>
                  </a:cubicBezTo>
                  <a:lnTo>
                    <a:pt x="3356" y="5978"/>
                  </a:lnTo>
                  <a:cubicBezTo>
                    <a:pt x="3537" y="7905"/>
                    <a:pt x="3689" y="9529"/>
                    <a:pt x="3801" y="10711"/>
                  </a:cubicBezTo>
                  <a:cubicBezTo>
                    <a:pt x="3860" y="11261"/>
                    <a:pt x="3907" y="11706"/>
                    <a:pt x="3944" y="12046"/>
                  </a:cubicBezTo>
                  <a:cubicBezTo>
                    <a:pt x="3980" y="12353"/>
                    <a:pt x="4005" y="12518"/>
                    <a:pt x="4017" y="12518"/>
                  </a:cubicBezTo>
                  <a:cubicBezTo>
                    <a:pt x="4017" y="12518"/>
                    <a:pt x="4017" y="12518"/>
                    <a:pt x="4017" y="12518"/>
                  </a:cubicBezTo>
                  <a:cubicBezTo>
                    <a:pt x="4028" y="12517"/>
                    <a:pt x="4024" y="12351"/>
                    <a:pt x="4009" y="12040"/>
                  </a:cubicBezTo>
                  <a:cubicBezTo>
                    <a:pt x="3987" y="11697"/>
                    <a:pt x="3959" y="11250"/>
                    <a:pt x="3925" y="10699"/>
                  </a:cubicBezTo>
                  <a:cubicBezTo>
                    <a:pt x="3836" y="9512"/>
                    <a:pt x="3712" y="7882"/>
                    <a:pt x="3566" y="5948"/>
                  </a:cubicBezTo>
                  <a:lnTo>
                    <a:pt x="3566" y="5943"/>
                  </a:lnTo>
                  <a:lnTo>
                    <a:pt x="3565" y="5937"/>
                  </a:lnTo>
                  <a:cubicBezTo>
                    <a:pt x="3246" y="4268"/>
                    <a:pt x="2878" y="2341"/>
                    <a:pt x="2487" y="294"/>
                  </a:cubicBezTo>
                  <a:cubicBezTo>
                    <a:pt x="2481" y="265"/>
                    <a:pt x="2475" y="236"/>
                    <a:pt x="2471" y="210"/>
                  </a:cubicBezTo>
                  <a:lnTo>
                    <a:pt x="2455" y="126"/>
                  </a:lnTo>
                  <a:lnTo>
                    <a:pt x="2369" y="114"/>
                  </a:lnTo>
                  <a:lnTo>
                    <a:pt x="1598" y="6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2083523" y="3235072"/>
              <a:ext cx="337930" cy="152465"/>
            </a:xfrm>
            <a:custGeom>
              <a:rect b="b" l="l" r="r" t="t"/>
              <a:pathLst>
                <a:path extrusionOk="0" h="6639" w="14715">
                  <a:moveTo>
                    <a:pt x="8303" y="1"/>
                  </a:moveTo>
                  <a:lnTo>
                    <a:pt x="8263" y="28"/>
                  </a:lnTo>
                  <a:lnTo>
                    <a:pt x="3941" y="2931"/>
                  </a:lnTo>
                  <a:lnTo>
                    <a:pt x="106" y="5530"/>
                  </a:lnTo>
                  <a:lnTo>
                    <a:pt x="0" y="5601"/>
                  </a:lnTo>
                  <a:lnTo>
                    <a:pt x="85" y="5693"/>
                  </a:lnTo>
                  <a:cubicBezTo>
                    <a:pt x="454" y="6096"/>
                    <a:pt x="883" y="6411"/>
                    <a:pt x="1372" y="6567"/>
                  </a:cubicBezTo>
                  <a:cubicBezTo>
                    <a:pt x="1517" y="6614"/>
                    <a:pt x="1669" y="6638"/>
                    <a:pt x="1821" y="6638"/>
                  </a:cubicBezTo>
                  <a:cubicBezTo>
                    <a:pt x="1920" y="6638"/>
                    <a:pt x="2020" y="6628"/>
                    <a:pt x="2117" y="6608"/>
                  </a:cubicBezTo>
                  <a:cubicBezTo>
                    <a:pt x="2365" y="6556"/>
                    <a:pt x="2567" y="6441"/>
                    <a:pt x="2758" y="6345"/>
                  </a:cubicBezTo>
                  <a:cubicBezTo>
                    <a:pt x="3530" y="5942"/>
                    <a:pt x="4188" y="5559"/>
                    <a:pt x="4733" y="5239"/>
                  </a:cubicBezTo>
                  <a:cubicBezTo>
                    <a:pt x="5277" y="4919"/>
                    <a:pt x="5703" y="4660"/>
                    <a:pt x="5993" y="4479"/>
                  </a:cubicBezTo>
                  <a:cubicBezTo>
                    <a:pt x="6282" y="4297"/>
                    <a:pt x="6435" y="4193"/>
                    <a:pt x="6428" y="4183"/>
                  </a:cubicBezTo>
                  <a:cubicBezTo>
                    <a:pt x="6428" y="4182"/>
                    <a:pt x="6427" y="4182"/>
                    <a:pt x="6426" y="4182"/>
                  </a:cubicBezTo>
                  <a:cubicBezTo>
                    <a:pt x="6403" y="4182"/>
                    <a:pt x="6240" y="4265"/>
                    <a:pt x="5958" y="4417"/>
                  </a:cubicBezTo>
                  <a:lnTo>
                    <a:pt x="4667" y="5122"/>
                  </a:lnTo>
                  <a:cubicBezTo>
                    <a:pt x="4114" y="5423"/>
                    <a:pt x="3447" y="5793"/>
                    <a:pt x="2675" y="6179"/>
                  </a:cubicBezTo>
                  <a:cubicBezTo>
                    <a:pt x="2480" y="6275"/>
                    <a:pt x="2284" y="6380"/>
                    <a:pt x="2080" y="6417"/>
                  </a:cubicBezTo>
                  <a:cubicBezTo>
                    <a:pt x="2002" y="6431"/>
                    <a:pt x="1922" y="6439"/>
                    <a:pt x="1843" y="6439"/>
                  </a:cubicBezTo>
                  <a:cubicBezTo>
                    <a:pt x="1704" y="6439"/>
                    <a:pt x="1565" y="6416"/>
                    <a:pt x="1432" y="6371"/>
                  </a:cubicBezTo>
                  <a:cubicBezTo>
                    <a:pt x="1035" y="6242"/>
                    <a:pt x="655" y="5971"/>
                    <a:pt x="338" y="5641"/>
                  </a:cubicBezTo>
                  <a:lnTo>
                    <a:pt x="338" y="5641"/>
                  </a:lnTo>
                  <a:lnTo>
                    <a:pt x="4076" y="3129"/>
                  </a:lnTo>
                  <a:lnTo>
                    <a:pt x="8345" y="232"/>
                  </a:lnTo>
                  <a:lnTo>
                    <a:pt x="8345" y="232"/>
                  </a:lnTo>
                  <a:lnTo>
                    <a:pt x="12926" y="1296"/>
                  </a:lnTo>
                  <a:lnTo>
                    <a:pt x="14239" y="1582"/>
                  </a:lnTo>
                  <a:cubicBezTo>
                    <a:pt x="14498" y="1635"/>
                    <a:pt x="14656" y="1664"/>
                    <a:pt x="14700" y="1664"/>
                  </a:cubicBezTo>
                  <a:cubicBezTo>
                    <a:pt x="14707" y="1664"/>
                    <a:pt x="14712" y="1663"/>
                    <a:pt x="14712" y="1661"/>
                  </a:cubicBezTo>
                  <a:cubicBezTo>
                    <a:pt x="14714" y="1650"/>
                    <a:pt x="14556" y="1599"/>
                    <a:pt x="14256" y="1516"/>
                  </a:cubicBezTo>
                  <a:lnTo>
                    <a:pt x="12957" y="1171"/>
                  </a:lnTo>
                  <a:lnTo>
                    <a:pt x="8349" y="13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151408" y="3296320"/>
              <a:ext cx="189898" cy="249285"/>
            </a:xfrm>
            <a:custGeom>
              <a:rect b="b" l="l" r="r" t="t"/>
              <a:pathLst>
                <a:path extrusionOk="0" h="10855" w="8269">
                  <a:moveTo>
                    <a:pt x="6570" y="0"/>
                  </a:moveTo>
                  <a:cubicBezTo>
                    <a:pt x="6522" y="0"/>
                    <a:pt x="6474" y="4"/>
                    <a:pt x="6425" y="12"/>
                  </a:cubicBezTo>
                  <a:cubicBezTo>
                    <a:pt x="6009" y="64"/>
                    <a:pt x="5568" y="240"/>
                    <a:pt x="5087" y="367"/>
                  </a:cubicBezTo>
                  <a:lnTo>
                    <a:pt x="5063" y="373"/>
                  </a:lnTo>
                  <a:lnTo>
                    <a:pt x="5045" y="391"/>
                  </a:lnTo>
                  <a:cubicBezTo>
                    <a:pt x="4481" y="946"/>
                    <a:pt x="3837" y="1593"/>
                    <a:pt x="3140" y="2313"/>
                  </a:cubicBezTo>
                  <a:cubicBezTo>
                    <a:pt x="2792" y="2674"/>
                    <a:pt x="2431" y="3053"/>
                    <a:pt x="2062" y="3452"/>
                  </a:cubicBezTo>
                  <a:cubicBezTo>
                    <a:pt x="1696" y="3859"/>
                    <a:pt x="1312" y="4251"/>
                    <a:pt x="969" y="4757"/>
                  </a:cubicBezTo>
                  <a:lnTo>
                    <a:pt x="960" y="4772"/>
                  </a:lnTo>
                  <a:lnTo>
                    <a:pt x="956" y="4796"/>
                  </a:lnTo>
                  <a:cubicBezTo>
                    <a:pt x="878" y="5243"/>
                    <a:pt x="800" y="5704"/>
                    <a:pt x="719" y="6171"/>
                  </a:cubicBezTo>
                  <a:cubicBezTo>
                    <a:pt x="468" y="7662"/>
                    <a:pt x="229" y="9080"/>
                    <a:pt x="13" y="10365"/>
                  </a:cubicBezTo>
                  <a:lnTo>
                    <a:pt x="1" y="10437"/>
                  </a:lnTo>
                  <a:lnTo>
                    <a:pt x="58" y="10473"/>
                  </a:lnTo>
                  <a:cubicBezTo>
                    <a:pt x="439" y="10716"/>
                    <a:pt x="864" y="10855"/>
                    <a:pt x="1281" y="10855"/>
                  </a:cubicBezTo>
                  <a:cubicBezTo>
                    <a:pt x="1376" y="10855"/>
                    <a:pt x="1470" y="10847"/>
                    <a:pt x="1564" y="10833"/>
                  </a:cubicBezTo>
                  <a:cubicBezTo>
                    <a:pt x="2067" y="10749"/>
                    <a:pt x="2470" y="10442"/>
                    <a:pt x="2730" y="10107"/>
                  </a:cubicBezTo>
                  <a:lnTo>
                    <a:pt x="2746" y="10086"/>
                  </a:lnTo>
                  <a:lnTo>
                    <a:pt x="2750" y="10063"/>
                  </a:lnTo>
                  <a:cubicBezTo>
                    <a:pt x="2884" y="9004"/>
                    <a:pt x="2994" y="8131"/>
                    <a:pt x="3077" y="7480"/>
                  </a:cubicBezTo>
                  <a:cubicBezTo>
                    <a:pt x="3108" y="7197"/>
                    <a:pt x="3133" y="6964"/>
                    <a:pt x="3154" y="6773"/>
                  </a:cubicBezTo>
                  <a:cubicBezTo>
                    <a:pt x="3169" y="6610"/>
                    <a:pt x="3172" y="6524"/>
                    <a:pt x="3163" y="6523"/>
                  </a:cubicBezTo>
                  <a:cubicBezTo>
                    <a:pt x="3163" y="6523"/>
                    <a:pt x="3163" y="6523"/>
                    <a:pt x="3163" y="6523"/>
                  </a:cubicBezTo>
                  <a:cubicBezTo>
                    <a:pt x="3154" y="6523"/>
                    <a:pt x="3134" y="6607"/>
                    <a:pt x="3103" y="6766"/>
                  </a:cubicBezTo>
                  <a:lnTo>
                    <a:pt x="2979" y="7466"/>
                  </a:lnTo>
                  <a:cubicBezTo>
                    <a:pt x="2877" y="8109"/>
                    <a:pt x="2741" y="8971"/>
                    <a:pt x="2576" y="10014"/>
                  </a:cubicBezTo>
                  <a:lnTo>
                    <a:pt x="2576" y="10014"/>
                  </a:lnTo>
                  <a:cubicBezTo>
                    <a:pt x="2325" y="10314"/>
                    <a:pt x="1966" y="10567"/>
                    <a:pt x="1534" y="10633"/>
                  </a:cubicBezTo>
                  <a:cubicBezTo>
                    <a:pt x="1459" y="10645"/>
                    <a:pt x="1382" y="10650"/>
                    <a:pt x="1304" y="10650"/>
                  </a:cubicBezTo>
                  <a:cubicBezTo>
                    <a:pt x="948" y="10650"/>
                    <a:pt x="569" y="10531"/>
                    <a:pt x="243" y="10332"/>
                  </a:cubicBezTo>
                  <a:lnTo>
                    <a:pt x="243" y="10332"/>
                  </a:lnTo>
                  <a:cubicBezTo>
                    <a:pt x="462" y="9066"/>
                    <a:pt x="703" y="7674"/>
                    <a:pt x="956" y="6213"/>
                  </a:cubicBezTo>
                  <a:cubicBezTo>
                    <a:pt x="1034" y="5754"/>
                    <a:pt x="1111" y="5301"/>
                    <a:pt x="1187" y="4860"/>
                  </a:cubicBezTo>
                  <a:lnTo>
                    <a:pt x="1187" y="4860"/>
                  </a:lnTo>
                  <a:cubicBezTo>
                    <a:pt x="1487" y="4417"/>
                    <a:pt x="1880" y="4002"/>
                    <a:pt x="2232" y="3608"/>
                  </a:cubicBezTo>
                  <a:lnTo>
                    <a:pt x="3297" y="2463"/>
                  </a:lnTo>
                  <a:lnTo>
                    <a:pt x="5154" y="528"/>
                  </a:lnTo>
                  <a:lnTo>
                    <a:pt x="5154" y="528"/>
                  </a:lnTo>
                  <a:cubicBezTo>
                    <a:pt x="5646" y="384"/>
                    <a:pt x="6059" y="209"/>
                    <a:pt x="6444" y="148"/>
                  </a:cubicBezTo>
                  <a:cubicBezTo>
                    <a:pt x="6499" y="137"/>
                    <a:pt x="6553" y="132"/>
                    <a:pt x="6605" y="132"/>
                  </a:cubicBezTo>
                  <a:cubicBezTo>
                    <a:pt x="6734" y="132"/>
                    <a:pt x="6854" y="162"/>
                    <a:pt x="6972" y="198"/>
                  </a:cubicBezTo>
                  <a:cubicBezTo>
                    <a:pt x="7135" y="249"/>
                    <a:pt x="7281" y="309"/>
                    <a:pt x="7413" y="363"/>
                  </a:cubicBezTo>
                  <a:cubicBezTo>
                    <a:pt x="7859" y="565"/>
                    <a:pt x="8164" y="624"/>
                    <a:pt x="8245" y="624"/>
                  </a:cubicBezTo>
                  <a:cubicBezTo>
                    <a:pt x="8259" y="624"/>
                    <a:pt x="8266" y="622"/>
                    <a:pt x="8266" y="619"/>
                  </a:cubicBezTo>
                  <a:cubicBezTo>
                    <a:pt x="8268" y="609"/>
                    <a:pt x="8192" y="591"/>
                    <a:pt x="8051" y="541"/>
                  </a:cubicBezTo>
                  <a:cubicBezTo>
                    <a:pt x="7910" y="492"/>
                    <a:pt x="7710" y="400"/>
                    <a:pt x="7453" y="276"/>
                  </a:cubicBezTo>
                  <a:cubicBezTo>
                    <a:pt x="7323" y="215"/>
                    <a:pt x="7178" y="146"/>
                    <a:pt x="7009" y="87"/>
                  </a:cubicBezTo>
                  <a:cubicBezTo>
                    <a:pt x="6885" y="41"/>
                    <a:pt x="6731" y="0"/>
                    <a:pt x="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219821" y="3372908"/>
              <a:ext cx="139030" cy="164590"/>
            </a:xfrm>
            <a:custGeom>
              <a:rect b="b" l="l" r="r" t="t"/>
              <a:pathLst>
                <a:path extrusionOk="0" h="7167" w="6054">
                  <a:moveTo>
                    <a:pt x="5781" y="1"/>
                  </a:moveTo>
                  <a:lnTo>
                    <a:pt x="5011" y="15"/>
                  </a:lnTo>
                  <a:lnTo>
                    <a:pt x="2209" y="119"/>
                  </a:lnTo>
                  <a:lnTo>
                    <a:pt x="2167" y="121"/>
                  </a:lnTo>
                  <a:lnTo>
                    <a:pt x="2140" y="156"/>
                  </a:lnTo>
                  <a:lnTo>
                    <a:pt x="28" y="2885"/>
                  </a:lnTo>
                  <a:lnTo>
                    <a:pt x="5" y="2916"/>
                  </a:lnTo>
                  <a:lnTo>
                    <a:pt x="5" y="2956"/>
                  </a:lnTo>
                  <a:cubicBezTo>
                    <a:pt x="3" y="3780"/>
                    <a:pt x="2" y="4648"/>
                    <a:pt x="1" y="5545"/>
                  </a:cubicBezTo>
                  <a:cubicBezTo>
                    <a:pt x="1" y="6041"/>
                    <a:pt x="2" y="6529"/>
                    <a:pt x="2" y="6994"/>
                  </a:cubicBezTo>
                  <a:lnTo>
                    <a:pt x="2" y="7089"/>
                  </a:lnTo>
                  <a:lnTo>
                    <a:pt x="91" y="7109"/>
                  </a:lnTo>
                  <a:cubicBezTo>
                    <a:pt x="258" y="7145"/>
                    <a:pt x="427" y="7166"/>
                    <a:pt x="594" y="7166"/>
                  </a:cubicBezTo>
                  <a:cubicBezTo>
                    <a:pt x="794" y="7166"/>
                    <a:pt x="993" y="7135"/>
                    <a:pt x="1185" y="7060"/>
                  </a:cubicBezTo>
                  <a:cubicBezTo>
                    <a:pt x="1358" y="6989"/>
                    <a:pt x="1521" y="6870"/>
                    <a:pt x="1624" y="6712"/>
                  </a:cubicBezTo>
                  <a:cubicBezTo>
                    <a:pt x="1728" y="6550"/>
                    <a:pt x="1782" y="6391"/>
                    <a:pt x="1832" y="6231"/>
                  </a:cubicBezTo>
                  <a:cubicBezTo>
                    <a:pt x="2008" y="5610"/>
                    <a:pt x="2055" y="5013"/>
                    <a:pt x="2066" y="4455"/>
                  </a:cubicBezTo>
                  <a:lnTo>
                    <a:pt x="2066" y="4455"/>
                  </a:lnTo>
                  <a:cubicBezTo>
                    <a:pt x="2527" y="4123"/>
                    <a:pt x="2887" y="3739"/>
                    <a:pt x="3136" y="3338"/>
                  </a:cubicBezTo>
                  <a:lnTo>
                    <a:pt x="3136" y="3338"/>
                  </a:lnTo>
                  <a:lnTo>
                    <a:pt x="5262" y="3229"/>
                  </a:lnTo>
                  <a:cubicBezTo>
                    <a:pt x="5773" y="3197"/>
                    <a:pt x="6053" y="3171"/>
                    <a:pt x="6053" y="3155"/>
                  </a:cubicBezTo>
                  <a:cubicBezTo>
                    <a:pt x="6053" y="3141"/>
                    <a:pt x="5857" y="3134"/>
                    <a:pt x="5495" y="3134"/>
                  </a:cubicBezTo>
                  <a:cubicBezTo>
                    <a:pt x="5423" y="3134"/>
                    <a:pt x="5344" y="3135"/>
                    <a:pt x="5259" y="3135"/>
                  </a:cubicBezTo>
                  <a:lnTo>
                    <a:pt x="3084" y="3170"/>
                  </a:lnTo>
                  <a:lnTo>
                    <a:pt x="3039" y="3171"/>
                  </a:lnTo>
                  <a:lnTo>
                    <a:pt x="3013" y="3212"/>
                  </a:lnTo>
                  <a:cubicBezTo>
                    <a:pt x="2764" y="3605"/>
                    <a:pt x="2380" y="3999"/>
                    <a:pt x="1910" y="4317"/>
                  </a:cubicBezTo>
                  <a:lnTo>
                    <a:pt x="1866" y="4347"/>
                  </a:lnTo>
                  <a:lnTo>
                    <a:pt x="1863" y="4402"/>
                  </a:lnTo>
                  <a:cubicBezTo>
                    <a:pt x="1847" y="4954"/>
                    <a:pt x="1794" y="5566"/>
                    <a:pt x="1617" y="6167"/>
                  </a:cubicBezTo>
                  <a:cubicBezTo>
                    <a:pt x="1570" y="6314"/>
                    <a:pt x="1513" y="6466"/>
                    <a:pt x="1437" y="6582"/>
                  </a:cubicBezTo>
                  <a:cubicBezTo>
                    <a:pt x="1357" y="6702"/>
                    <a:pt x="1236" y="6789"/>
                    <a:pt x="1097" y="6846"/>
                  </a:cubicBezTo>
                  <a:cubicBezTo>
                    <a:pt x="947" y="6906"/>
                    <a:pt x="775" y="6932"/>
                    <a:pt x="600" y="6932"/>
                  </a:cubicBezTo>
                  <a:cubicBezTo>
                    <a:pt x="480" y="6932"/>
                    <a:pt x="357" y="6919"/>
                    <a:pt x="239" y="6898"/>
                  </a:cubicBezTo>
                  <a:lnTo>
                    <a:pt x="239" y="6898"/>
                  </a:lnTo>
                  <a:cubicBezTo>
                    <a:pt x="239" y="6462"/>
                    <a:pt x="240" y="6007"/>
                    <a:pt x="240" y="5545"/>
                  </a:cubicBezTo>
                  <a:cubicBezTo>
                    <a:pt x="239" y="4663"/>
                    <a:pt x="238" y="3808"/>
                    <a:pt x="236" y="2995"/>
                  </a:cubicBezTo>
                  <a:lnTo>
                    <a:pt x="236" y="2995"/>
                  </a:lnTo>
                  <a:lnTo>
                    <a:pt x="2263" y="306"/>
                  </a:lnTo>
                  <a:lnTo>
                    <a:pt x="2263" y="306"/>
                  </a:lnTo>
                  <a:lnTo>
                    <a:pt x="5016" y="122"/>
                  </a:lnTo>
                  <a:lnTo>
                    <a:pt x="5785" y="57"/>
                  </a:lnTo>
                  <a:cubicBezTo>
                    <a:pt x="5960" y="38"/>
                    <a:pt x="6053" y="24"/>
                    <a:pt x="6053" y="15"/>
                  </a:cubicBezTo>
                  <a:cubicBezTo>
                    <a:pt x="6053" y="5"/>
                    <a:pt x="5959" y="1"/>
                    <a:pt x="5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263868" y="3503877"/>
              <a:ext cx="56976" cy="157609"/>
            </a:xfrm>
            <a:custGeom>
              <a:rect b="b" l="l" r="r" t="t"/>
              <a:pathLst>
                <a:path extrusionOk="0" h="6863" w="2481">
                  <a:moveTo>
                    <a:pt x="76" y="1"/>
                  </a:move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47" y="1"/>
                    <a:pt x="0" y="418"/>
                    <a:pt x="36" y="1089"/>
                  </a:cubicBezTo>
                  <a:cubicBezTo>
                    <a:pt x="72" y="1762"/>
                    <a:pt x="217" y="2691"/>
                    <a:pt x="549" y="3669"/>
                  </a:cubicBezTo>
                  <a:cubicBezTo>
                    <a:pt x="883" y="4646"/>
                    <a:pt x="1337" y="5468"/>
                    <a:pt x="1718" y="6025"/>
                  </a:cubicBezTo>
                  <a:cubicBezTo>
                    <a:pt x="2089" y="6565"/>
                    <a:pt x="2376" y="6863"/>
                    <a:pt x="2411" y="6863"/>
                  </a:cubicBezTo>
                  <a:cubicBezTo>
                    <a:pt x="2412" y="6863"/>
                    <a:pt x="2413" y="6863"/>
                    <a:pt x="2414" y="6862"/>
                  </a:cubicBezTo>
                  <a:cubicBezTo>
                    <a:pt x="2480" y="6819"/>
                    <a:pt x="1421" y="5516"/>
                    <a:pt x="776" y="3592"/>
                  </a:cubicBezTo>
                  <a:cubicBezTo>
                    <a:pt x="111" y="1675"/>
                    <a:pt x="155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278381" y="3495380"/>
              <a:ext cx="70893" cy="29900"/>
            </a:xfrm>
            <a:custGeom>
              <a:rect b="b" l="l" r="r" t="t"/>
              <a:pathLst>
                <a:path extrusionOk="0" h="1302" w="3087">
                  <a:moveTo>
                    <a:pt x="1012" y="0"/>
                  </a:moveTo>
                  <a:cubicBezTo>
                    <a:pt x="813" y="0"/>
                    <a:pt x="634" y="25"/>
                    <a:pt x="489" y="62"/>
                  </a:cubicBezTo>
                  <a:cubicBezTo>
                    <a:pt x="170" y="141"/>
                    <a:pt x="0" y="256"/>
                    <a:pt x="12" y="284"/>
                  </a:cubicBezTo>
                  <a:cubicBezTo>
                    <a:pt x="14" y="291"/>
                    <a:pt x="24" y="294"/>
                    <a:pt x="43" y="294"/>
                  </a:cubicBezTo>
                  <a:cubicBezTo>
                    <a:pt x="137" y="294"/>
                    <a:pt x="435" y="214"/>
                    <a:pt x="835" y="214"/>
                  </a:cubicBezTo>
                  <a:cubicBezTo>
                    <a:pt x="1086" y="214"/>
                    <a:pt x="1377" y="246"/>
                    <a:pt x="1683" y="349"/>
                  </a:cubicBezTo>
                  <a:cubicBezTo>
                    <a:pt x="2547" y="633"/>
                    <a:pt x="2977" y="1301"/>
                    <a:pt x="3054" y="1301"/>
                  </a:cubicBezTo>
                  <a:cubicBezTo>
                    <a:pt x="3056" y="1301"/>
                    <a:pt x="3058" y="1300"/>
                    <a:pt x="3060" y="1299"/>
                  </a:cubicBezTo>
                  <a:cubicBezTo>
                    <a:pt x="3086" y="1285"/>
                    <a:pt x="3020" y="1090"/>
                    <a:pt x="2810" y="836"/>
                  </a:cubicBezTo>
                  <a:cubicBezTo>
                    <a:pt x="2606" y="584"/>
                    <a:pt x="2242" y="281"/>
                    <a:pt x="1760" y="121"/>
                  </a:cubicBezTo>
                  <a:cubicBezTo>
                    <a:pt x="1500" y="34"/>
                    <a:pt x="1243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344429" y="3451586"/>
              <a:ext cx="9852" cy="69653"/>
            </a:xfrm>
            <a:custGeom>
              <a:rect b="b" l="l" r="r" t="t"/>
              <a:pathLst>
                <a:path extrusionOk="0" h="3033" w="429">
                  <a:moveTo>
                    <a:pt x="362" y="1"/>
                  </a:moveTo>
                  <a:cubicBezTo>
                    <a:pt x="296" y="1"/>
                    <a:pt x="177" y="669"/>
                    <a:pt x="96" y="1502"/>
                  </a:cubicBezTo>
                  <a:cubicBezTo>
                    <a:pt x="14" y="2341"/>
                    <a:pt x="1" y="3027"/>
                    <a:pt x="67" y="3032"/>
                  </a:cubicBezTo>
                  <a:cubicBezTo>
                    <a:pt x="68" y="3032"/>
                    <a:pt x="68" y="3032"/>
                    <a:pt x="68" y="3032"/>
                  </a:cubicBezTo>
                  <a:cubicBezTo>
                    <a:pt x="134" y="3032"/>
                    <a:pt x="253" y="2362"/>
                    <a:pt x="334" y="1531"/>
                  </a:cubicBezTo>
                  <a:cubicBezTo>
                    <a:pt x="416" y="697"/>
                    <a:pt x="429" y="12"/>
                    <a:pt x="363" y="1"/>
                  </a:cubicBezTo>
                  <a:cubicBezTo>
                    <a:pt x="363" y="1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498455" y="3618955"/>
              <a:ext cx="281000" cy="941565"/>
            </a:xfrm>
            <a:custGeom>
              <a:rect b="b" l="l" r="r" t="t"/>
              <a:pathLst>
                <a:path extrusionOk="0" h="41000" w="12236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2"/>
                    <a:pt x="8" y="40"/>
                    <a:pt x="24" y="111"/>
                  </a:cubicBezTo>
                  <a:cubicBezTo>
                    <a:pt x="46" y="197"/>
                    <a:pt x="72" y="301"/>
                    <a:pt x="105" y="429"/>
                  </a:cubicBezTo>
                  <a:cubicBezTo>
                    <a:pt x="187" y="726"/>
                    <a:pt x="298" y="1131"/>
                    <a:pt x="439" y="1642"/>
                  </a:cubicBezTo>
                  <a:cubicBezTo>
                    <a:pt x="735" y="2694"/>
                    <a:pt x="1173" y="4213"/>
                    <a:pt x="1729" y="6086"/>
                  </a:cubicBezTo>
                  <a:cubicBezTo>
                    <a:pt x="2840" y="9831"/>
                    <a:pt x="4418" y="14996"/>
                    <a:pt x="6286" y="20661"/>
                  </a:cubicBezTo>
                  <a:cubicBezTo>
                    <a:pt x="7225" y="23490"/>
                    <a:pt x="8155" y="26175"/>
                    <a:pt x="9040" y="28603"/>
                  </a:cubicBezTo>
                  <a:cubicBezTo>
                    <a:pt x="9496" y="29812"/>
                    <a:pt x="9920" y="30964"/>
                    <a:pt x="10357" y="32029"/>
                  </a:cubicBezTo>
                  <a:cubicBezTo>
                    <a:pt x="10774" y="33101"/>
                    <a:pt x="11215" y="34076"/>
                    <a:pt x="11528" y="34996"/>
                  </a:cubicBezTo>
                  <a:cubicBezTo>
                    <a:pt x="11844" y="35914"/>
                    <a:pt x="12035" y="36778"/>
                    <a:pt x="12074" y="37545"/>
                  </a:cubicBezTo>
                  <a:cubicBezTo>
                    <a:pt x="12113" y="38313"/>
                    <a:pt x="12018" y="38977"/>
                    <a:pt x="11864" y="39496"/>
                  </a:cubicBezTo>
                  <a:cubicBezTo>
                    <a:pt x="11550" y="40541"/>
                    <a:pt x="11087" y="40982"/>
                    <a:pt x="11121" y="40999"/>
                  </a:cubicBezTo>
                  <a:cubicBezTo>
                    <a:pt x="11121" y="40999"/>
                    <a:pt x="11237" y="40898"/>
                    <a:pt x="11400" y="40661"/>
                  </a:cubicBezTo>
                  <a:cubicBezTo>
                    <a:pt x="11642" y="40313"/>
                    <a:pt x="11827" y="39929"/>
                    <a:pt x="11953" y="39524"/>
                  </a:cubicBezTo>
                  <a:cubicBezTo>
                    <a:pt x="12124" y="39000"/>
                    <a:pt x="12235" y="38325"/>
                    <a:pt x="12208" y="37541"/>
                  </a:cubicBezTo>
                  <a:cubicBezTo>
                    <a:pt x="12181" y="36756"/>
                    <a:pt x="11998" y="35875"/>
                    <a:pt x="11687" y="34944"/>
                  </a:cubicBezTo>
                  <a:cubicBezTo>
                    <a:pt x="11383" y="34009"/>
                    <a:pt x="10949" y="33028"/>
                    <a:pt x="10541" y="31957"/>
                  </a:cubicBezTo>
                  <a:cubicBezTo>
                    <a:pt x="10114" y="30891"/>
                    <a:pt x="9698" y="29737"/>
                    <a:pt x="9248" y="28528"/>
                  </a:cubicBezTo>
                  <a:cubicBezTo>
                    <a:pt x="8374" y="26099"/>
                    <a:pt x="7453" y="23414"/>
                    <a:pt x="6514" y="20586"/>
                  </a:cubicBezTo>
                  <a:cubicBezTo>
                    <a:pt x="4647" y="14924"/>
                    <a:pt x="3045" y="9770"/>
                    <a:pt x="1892" y="6038"/>
                  </a:cubicBezTo>
                  <a:cubicBezTo>
                    <a:pt x="1321" y="4185"/>
                    <a:pt x="856" y="2681"/>
                    <a:pt x="528" y="1617"/>
                  </a:cubicBezTo>
                  <a:cubicBezTo>
                    <a:pt x="369" y="1109"/>
                    <a:pt x="243" y="708"/>
                    <a:pt x="152" y="416"/>
                  </a:cubicBezTo>
                  <a:cubicBezTo>
                    <a:pt x="110" y="290"/>
                    <a:pt x="75" y="189"/>
                    <a:pt x="48" y="105"/>
                  </a:cubicBezTo>
                  <a:cubicBezTo>
                    <a:pt x="24" y="36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207432" y="4089737"/>
              <a:ext cx="1142830" cy="881144"/>
            </a:xfrm>
            <a:custGeom>
              <a:rect b="b" l="l" r="r" t="t"/>
              <a:pathLst>
                <a:path extrusionOk="0" h="38369" w="49764">
                  <a:moveTo>
                    <a:pt x="5614" y="1"/>
                  </a:moveTo>
                  <a:lnTo>
                    <a:pt x="1501" y="23232"/>
                  </a:lnTo>
                  <a:cubicBezTo>
                    <a:pt x="1" y="31033"/>
                    <a:pt x="5932" y="38287"/>
                    <a:pt x="13875" y="38368"/>
                  </a:cubicBezTo>
                  <a:lnTo>
                    <a:pt x="49764" y="37970"/>
                  </a:lnTo>
                  <a:lnTo>
                    <a:pt x="48821" y="26349"/>
                  </a:lnTo>
                  <a:lnTo>
                    <a:pt x="18050" y="21759"/>
                  </a:lnTo>
                  <a:lnTo>
                    <a:pt x="21881" y="665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277624" y="4635202"/>
              <a:ext cx="465914" cy="338757"/>
            </a:xfrm>
            <a:custGeom>
              <a:rect b="b" l="l" r="r" t="t"/>
              <a:pathLst>
                <a:path extrusionOk="0" h="14751" w="20288">
                  <a:moveTo>
                    <a:pt x="7057" y="0"/>
                  </a:moveTo>
                  <a:cubicBezTo>
                    <a:pt x="7057" y="0"/>
                    <a:pt x="510" y="3127"/>
                    <a:pt x="19" y="3127"/>
                  </a:cubicBezTo>
                  <a:cubicBezTo>
                    <a:pt x="11" y="3127"/>
                    <a:pt x="5" y="3126"/>
                    <a:pt x="0" y="3125"/>
                  </a:cubicBezTo>
                  <a:lnTo>
                    <a:pt x="0" y="3342"/>
                  </a:lnTo>
                  <a:lnTo>
                    <a:pt x="0" y="13273"/>
                  </a:lnTo>
                  <a:lnTo>
                    <a:pt x="3260" y="14247"/>
                  </a:lnTo>
                  <a:cubicBezTo>
                    <a:pt x="4388" y="14583"/>
                    <a:pt x="5553" y="14751"/>
                    <a:pt x="6718" y="14751"/>
                  </a:cubicBezTo>
                  <a:cubicBezTo>
                    <a:pt x="7822" y="14751"/>
                    <a:pt x="8927" y="14600"/>
                    <a:pt x="10001" y="14297"/>
                  </a:cubicBezTo>
                  <a:cubicBezTo>
                    <a:pt x="11368" y="13914"/>
                    <a:pt x="12653" y="13515"/>
                    <a:pt x="12818" y="13326"/>
                  </a:cubicBezTo>
                  <a:cubicBezTo>
                    <a:pt x="13186" y="12905"/>
                    <a:pt x="14079" y="11066"/>
                    <a:pt x="14079" y="11066"/>
                  </a:cubicBezTo>
                  <a:cubicBezTo>
                    <a:pt x="14079" y="11066"/>
                    <a:pt x="15498" y="10541"/>
                    <a:pt x="15655" y="10016"/>
                  </a:cubicBezTo>
                  <a:cubicBezTo>
                    <a:pt x="15813" y="9491"/>
                    <a:pt x="15866" y="8492"/>
                    <a:pt x="15866" y="8492"/>
                  </a:cubicBezTo>
                  <a:cubicBezTo>
                    <a:pt x="15866" y="8492"/>
                    <a:pt x="18473" y="8274"/>
                    <a:pt x="19380" y="7669"/>
                  </a:cubicBezTo>
                  <a:cubicBezTo>
                    <a:pt x="20287" y="7064"/>
                    <a:pt x="20162" y="3731"/>
                    <a:pt x="20162" y="3731"/>
                  </a:cubicBezTo>
                  <a:lnTo>
                    <a:pt x="20162" y="3731"/>
                  </a:lnTo>
                  <a:lnTo>
                    <a:pt x="18952" y="4738"/>
                  </a:lnTo>
                  <a:lnTo>
                    <a:pt x="14114" y="5141"/>
                  </a:lnTo>
                  <a:lnTo>
                    <a:pt x="11291" y="3128"/>
                  </a:lnTo>
                  <a:lnTo>
                    <a:pt x="11291" y="3128"/>
                  </a:lnTo>
                  <a:cubicBezTo>
                    <a:pt x="11291" y="3128"/>
                    <a:pt x="13755" y="3351"/>
                    <a:pt x="15666" y="3351"/>
                  </a:cubicBezTo>
                  <a:cubicBezTo>
                    <a:pt x="16622" y="3351"/>
                    <a:pt x="17440" y="3295"/>
                    <a:pt x="17742" y="3128"/>
                  </a:cubicBezTo>
                  <a:cubicBezTo>
                    <a:pt x="18650" y="2626"/>
                    <a:pt x="18952" y="605"/>
                    <a:pt x="18952" y="605"/>
                  </a:cubicBezTo>
                  <a:lnTo>
                    <a:pt x="705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2436748" y="4638463"/>
              <a:ext cx="308650" cy="114412"/>
            </a:xfrm>
            <a:custGeom>
              <a:rect b="b" l="l" r="r" t="t"/>
              <a:pathLst>
                <a:path extrusionOk="0" h="4982" w="13440">
                  <a:moveTo>
                    <a:pt x="168" y="0"/>
                  </a:moveTo>
                  <a:cubicBezTo>
                    <a:pt x="59" y="0"/>
                    <a:pt x="1" y="3"/>
                    <a:pt x="1" y="9"/>
                  </a:cubicBezTo>
                  <a:cubicBezTo>
                    <a:pt x="0" y="16"/>
                    <a:pt x="80" y="27"/>
                    <a:pt x="234" y="42"/>
                  </a:cubicBezTo>
                  <a:lnTo>
                    <a:pt x="909" y="98"/>
                  </a:lnTo>
                  <a:lnTo>
                    <a:pt x="3426" y="267"/>
                  </a:lnTo>
                  <a:lnTo>
                    <a:pt x="11912" y="762"/>
                  </a:lnTo>
                  <a:lnTo>
                    <a:pt x="11912" y="762"/>
                  </a:lnTo>
                  <a:cubicBezTo>
                    <a:pt x="11809" y="1797"/>
                    <a:pt x="10898" y="2709"/>
                    <a:pt x="9819" y="3028"/>
                  </a:cubicBezTo>
                  <a:cubicBezTo>
                    <a:pt x="9259" y="3204"/>
                    <a:pt x="8678" y="3263"/>
                    <a:pt x="8102" y="3263"/>
                  </a:cubicBezTo>
                  <a:cubicBezTo>
                    <a:pt x="7712" y="3263"/>
                    <a:pt x="7324" y="3236"/>
                    <a:pt x="6946" y="3200"/>
                  </a:cubicBezTo>
                  <a:cubicBezTo>
                    <a:pt x="6108" y="3120"/>
                    <a:pt x="5287" y="3006"/>
                    <a:pt x="4489" y="3006"/>
                  </a:cubicBezTo>
                  <a:cubicBezTo>
                    <a:pt x="4389" y="3006"/>
                    <a:pt x="4289" y="3007"/>
                    <a:pt x="4189" y="3011"/>
                  </a:cubicBezTo>
                  <a:lnTo>
                    <a:pt x="3625" y="3033"/>
                  </a:lnTo>
                  <a:lnTo>
                    <a:pt x="4154" y="3227"/>
                  </a:lnTo>
                  <a:cubicBezTo>
                    <a:pt x="4813" y="3470"/>
                    <a:pt x="5367" y="3912"/>
                    <a:pt x="5977" y="4209"/>
                  </a:cubicBezTo>
                  <a:cubicBezTo>
                    <a:pt x="6550" y="4499"/>
                    <a:pt x="7161" y="4710"/>
                    <a:pt x="7791" y="4837"/>
                  </a:cubicBezTo>
                  <a:cubicBezTo>
                    <a:pt x="8274" y="4933"/>
                    <a:pt x="8763" y="4982"/>
                    <a:pt x="9253" y="4982"/>
                  </a:cubicBezTo>
                  <a:cubicBezTo>
                    <a:pt x="9814" y="4982"/>
                    <a:pt x="10374" y="4918"/>
                    <a:pt x="10924" y="4792"/>
                  </a:cubicBezTo>
                  <a:cubicBezTo>
                    <a:pt x="11784" y="4596"/>
                    <a:pt x="12421" y="4292"/>
                    <a:pt x="12832" y="4054"/>
                  </a:cubicBezTo>
                  <a:cubicBezTo>
                    <a:pt x="13042" y="3941"/>
                    <a:pt x="13189" y="3831"/>
                    <a:pt x="13289" y="3760"/>
                  </a:cubicBezTo>
                  <a:cubicBezTo>
                    <a:pt x="13390" y="3688"/>
                    <a:pt x="13440" y="3649"/>
                    <a:pt x="13437" y="3643"/>
                  </a:cubicBezTo>
                  <a:cubicBezTo>
                    <a:pt x="13436" y="3643"/>
                    <a:pt x="13435" y="3642"/>
                    <a:pt x="13434" y="3642"/>
                  </a:cubicBezTo>
                  <a:cubicBezTo>
                    <a:pt x="13404" y="3642"/>
                    <a:pt x="13195" y="3786"/>
                    <a:pt x="12797" y="3989"/>
                  </a:cubicBezTo>
                  <a:cubicBezTo>
                    <a:pt x="12197" y="4299"/>
                    <a:pt x="11557" y="4524"/>
                    <a:pt x="10895" y="4658"/>
                  </a:cubicBezTo>
                  <a:cubicBezTo>
                    <a:pt x="10394" y="4762"/>
                    <a:pt x="9886" y="4814"/>
                    <a:pt x="9377" y="4814"/>
                  </a:cubicBezTo>
                  <a:cubicBezTo>
                    <a:pt x="8858" y="4814"/>
                    <a:pt x="8339" y="4760"/>
                    <a:pt x="7829" y="4651"/>
                  </a:cubicBezTo>
                  <a:cubicBezTo>
                    <a:pt x="7217" y="4522"/>
                    <a:pt x="6627" y="4310"/>
                    <a:pt x="6072" y="4023"/>
                  </a:cubicBezTo>
                  <a:cubicBezTo>
                    <a:pt x="5627" y="3804"/>
                    <a:pt x="5201" y="3490"/>
                    <a:pt x="4712" y="3235"/>
                  </a:cubicBezTo>
                  <a:lnTo>
                    <a:pt x="4712" y="3235"/>
                  </a:lnTo>
                  <a:cubicBezTo>
                    <a:pt x="5421" y="3257"/>
                    <a:pt x="6159" y="3359"/>
                    <a:pt x="6924" y="3435"/>
                  </a:cubicBezTo>
                  <a:cubicBezTo>
                    <a:pt x="7312" y="3472"/>
                    <a:pt x="7713" y="3502"/>
                    <a:pt x="8120" y="3502"/>
                  </a:cubicBezTo>
                  <a:cubicBezTo>
                    <a:pt x="8706" y="3502"/>
                    <a:pt x="9305" y="3441"/>
                    <a:pt x="9893" y="3256"/>
                  </a:cubicBezTo>
                  <a:cubicBezTo>
                    <a:pt x="10490" y="3075"/>
                    <a:pt x="11039" y="2732"/>
                    <a:pt x="11449" y="2282"/>
                  </a:cubicBezTo>
                  <a:cubicBezTo>
                    <a:pt x="11859" y="1831"/>
                    <a:pt x="12132" y="1253"/>
                    <a:pt x="12155" y="657"/>
                  </a:cubicBezTo>
                  <a:lnTo>
                    <a:pt x="12158" y="541"/>
                  </a:lnTo>
                  <a:lnTo>
                    <a:pt x="12042" y="535"/>
                  </a:lnTo>
                  <a:cubicBezTo>
                    <a:pt x="8607" y="368"/>
                    <a:pt x="5608" y="222"/>
                    <a:pt x="3435" y="117"/>
                  </a:cubicBezTo>
                  <a:lnTo>
                    <a:pt x="914" y="17"/>
                  </a:lnTo>
                  <a:lnTo>
                    <a:pt x="236" y="0"/>
                  </a:lnTo>
                  <a:cubicBezTo>
                    <a:pt x="212" y="0"/>
                    <a:pt x="189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243957" y="3887117"/>
              <a:ext cx="57803" cy="34402"/>
            </a:xfrm>
            <a:custGeom>
              <a:rect b="b" l="l" r="r" t="t"/>
              <a:pathLst>
                <a:path extrusionOk="0" h="1498" w="2517">
                  <a:moveTo>
                    <a:pt x="0" y="106"/>
                  </a:moveTo>
                  <a:cubicBezTo>
                    <a:pt x="51" y="209"/>
                    <a:pt x="116" y="303"/>
                    <a:pt x="193" y="386"/>
                  </a:cubicBezTo>
                  <a:lnTo>
                    <a:pt x="193" y="386"/>
                  </a:lnTo>
                  <a:cubicBezTo>
                    <a:pt x="194" y="367"/>
                    <a:pt x="195" y="347"/>
                    <a:pt x="197" y="328"/>
                  </a:cubicBezTo>
                  <a:lnTo>
                    <a:pt x="0" y="106"/>
                  </a:lnTo>
                  <a:close/>
                  <a:moveTo>
                    <a:pt x="2261" y="1"/>
                  </a:moveTo>
                  <a:cubicBezTo>
                    <a:pt x="2091" y="446"/>
                    <a:pt x="1642" y="771"/>
                    <a:pt x="1165" y="794"/>
                  </a:cubicBezTo>
                  <a:cubicBezTo>
                    <a:pt x="1148" y="795"/>
                    <a:pt x="1130" y="795"/>
                    <a:pt x="1113" y="795"/>
                  </a:cubicBezTo>
                  <a:cubicBezTo>
                    <a:pt x="768" y="795"/>
                    <a:pt x="427" y="639"/>
                    <a:pt x="193" y="386"/>
                  </a:cubicBezTo>
                  <a:lnTo>
                    <a:pt x="193" y="386"/>
                  </a:lnTo>
                  <a:cubicBezTo>
                    <a:pt x="179" y="965"/>
                    <a:pt x="719" y="1498"/>
                    <a:pt x="1294" y="1498"/>
                  </a:cubicBezTo>
                  <a:cubicBezTo>
                    <a:pt x="1342" y="1498"/>
                    <a:pt x="1390" y="1494"/>
                    <a:pt x="1438" y="1486"/>
                  </a:cubicBezTo>
                  <a:cubicBezTo>
                    <a:pt x="2082" y="1385"/>
                    <a:pt x="2517" y="60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2206937" y="3758123"/>
              <a:ext cx="57826" cy="34425"/>
            </a:xfrm>
            <a:custGeom>
              <a:rect b="b" l="l" r="r" t="t"/>
              <a:pathLst>
                <a:path extrusionOk="0" h="1499" w="2518">
                  <a:moveTo>
                    <a:pt x="1" y="108"/>
                  </a:moveTo>
                  <a:cubicBezTo>
                    <a:pt x="51" y="210"/>
                    <a:pt x="117" y="304"/>
                    <a:pt x="194" y="387"/>
                  </a:cubicBezTo>
                  <a:lnTo>
                    <a:pt x="194" y="387"/>
                  </a:lnTo>
                  <a:cubicBezTo>
                    <a:pt x="195" y="367"/>
                    <a:pt x="196" y="348"/>
                    <a:pt x="197" y="328"/>
                  </a:cubicBezTo>
                  <a:lnTo>
                    <a:pt x="1" y="108"/>
                  </a:lnTo>
                  <a:close/>
                  <a:moveTo>
                    <a:pt x="2262" y="1"/>
                  </a:moveTo>
                  <a:cubicBezTo>
                    <a:pt x="2091" y="447"/>
                    <a:pt x="1643" y="773"/>
                    <a:pt x="1167" y="794"/>
                  </a:cubicBezTo>
                  <a:cubicBezTo>
                    <a:pt x="1149" y="795"/>
                    <a:pt x="1132" y="796"/>
                    <a:pt x="1115" y="796"/>
                  </a:cubicBezTo>
                  <a:cubicBezTo>
                    <a:pt x="769" y="796"/>
                    <a:pt x="429" y="640"/>
                    <a:pt x="194" y="387"/>
                  </a:cubicBezTo>
                  <a:lnTo>
                    <a:pt x="194" y="387"/>
                  </a:lnTo>
                  <a:cubicBezTo>
                    <a:pt x="181" y="966"/>
                    <a:pt x="722" y="1499"/>
                    <a:pt x="1297" y="1499"/>
                  </a:cubicBezTo>
                  <a:cubicBezTo>
                    <a:pt x="1345" y="1499"/>
                    <a:pt x="1392" y="1495"/>
                    <a:pt x="1440" y="1488"/>
                  </a:cubicBezTo>
                  <a:cubicBezTo>
                    <a:pt x="2083" y="1385"/>
                    <a:pt x="2517" y="601"/>
                    <a:pt x="2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626967" y="3639945"/>
              <a:ext cx="19245" cy="422395"/>
            </a:xfrm>
            <a:custGeom>
              <a:rect b="b" l="l" r="r" t="t"/>
              <a:pathLst>
                <a:path extrusionOk="0" h="18393" w="838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" y="2"/>
                    <a:pt x="12" y="260"/>
                    <a:pt x="44" y="724"/>
                  </a:cubicBezTo>
                  <a:cubicBezTo>
                    <a:pt x="80" y="1232"/>
                    <a:pt x="128" y="1895"/>
                    <a:pt x="184" y="2693"/>
                  </a:cubicBezTo>
                  <a:cubicBezTo>
                    <a:pt x="302" y="4354"/>
                    <a:pt x="443" y="6649"/>
                    <a:pt x="520" y="9189"/>
                  </a:cubicBezTo>
                  <a:cubicBezTo>
                    <a:pt x="596" y="11729"/>
                    <a:pt x="597" y="14030"/>
                    <a:pt x="581" y="15695"/>
                  </a:cubicBezTo>
                  <a:cubicBezTo>
                    <a:pt x="572" y="16495"/>
                    <a:pt x="565" y="17159"/>
                    <a:pt x="560" y="17667"/>
                  </a:cubicBezTo>
                  <a:cubicBezTo>
                    <a:pt x="556" y="18132"/>
                    <a:pt x="562" y="18391"/>
                    <a:pt x="578" y="18392"/>
                  </a:cubicBezTo>
                  <a:cubicBezTo>
                    <a:pt x="578" y="18392"/>
                    <a:pt x="579" y="18392"/>
                    <a:pt x="579" y="18392"/>
                  </a:cubicBezTo>
                  <a:cubicBezTo>
                    <a:pt x="595" y="18392"/>
                    <a:pt x="619" y="18135"/>
                    <a:pt x="653" y="17671"/>
                  </a:cubicBezTo>
                  <a:cubicBezTo>
                    <a:pt x="687" y="17206"/>
                    <a:pt x="720" y="16532"/>
                    <a:pt x="750" y="15698"/>
                  </a:cubicBezTo>
                  <a:cubicBezTo>
                    <a:pt x="811" y="14032"/>
                    <a:pt x="837" y="11725"/>
                    <a:pt x="759" y="9182"/>
                  </a:cubicBezTo>
                  <a:cubicBezTo>
                    <a:pt x="681" y="6638"/>
                    <a:pt x="515" y="4338"/>
                    <a:pt x="354" y="2678"/>
                  </a:cubicBezTo>
                  <a:cubicBezTo>
                    <a:pt x="273" y="1849"/>
                    <a:pt x="197" y="1178"/>
                    <a:pt x="136" y="716"/>
                  </a:cubicBezTo>
                  <a:cubicBezTo>
                    <a:pt x="75" y="255"/>
                    <a:pt x="3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24"/>
            <p:cNvGrpSpPr/>
            <p:nvPr/>
          </p:nvGrpSpPr>
          <p:grpSpPr>
            <a:xfrm>
              <a:off x="1658282" y="948906"/>
              <a:ext cx="1252597" cy="967437"/>
              <a:chOff x="4318688" y="2969582"/>
              <a:chExt cx="2335193" cy="1941475"/>
            </a:xfrm>
          </p:grpSpPr>
          <p:grpSp>
            <p:nvGrpSpPr>
              <p:cNvPr id="316" name="Google Shape;316;p24"/>
              <p:cNvGrpSpPr/>
              <p:nvPr/>
            </p:nvGrpSpPr>
            <p:grpSpPr>
              <a:xfrm flipH="1">
                <a:off x="4318688" y="2969582"/>
                <a:ext cx="2335193" cy="1941475"/>
                <a:chOff x="1710050" y="814525"/>
                <a:chExt cx="4648075" cy="3864400"/>
              </a:xfrm>
            </p:grpSpPr>
            <p:sp>
              <p:nvSpPr>
                <p:cNvPr id="317" name="Google Shape;317;p24"/>
                <p:cNvSpPr/>
                <p:nvPr/>
              </p:nvSpPr>
              <p:spPr>
                <a:xfrm>
                  <a:off x="1710050" y="814525"/>
                  <a:ext cx="4648075" cy="3864400"/>
                </a:xfrm>
                <a:custGeom>
                  <a:rect b="b" l="l" r="r" t="t"/>
                  <a:pathLst>
                    <a:path extrusionOk="0" h="154576" w="185923">
                      <a:moveTo>
                        <a:pt x="5463" y="0"/>
                      </a:moveTo>
                      <a:cubicBezTo>
                        <a:pt x="2447" y="0"/>
                        <a:pt x="0" y="2445"/>
                        <a:pt x="0" y="5462"/>
                      </a:cubicBezTo>
                      <a:lnTo>
                        <a:pt x="0" y="129067"/>
                      </a:lnTo>
                      <a:cubicBezTo>
                        <a:pt x="0" y="132083"/>
                        <a:pt x="2447" y="134529"/>
                        <a:pt x="5463" y="134529"/>
                      </a:cubicBezTo>
                      <a:lnTo>
                        <a:pt x="72626" y="134529"/>
                      </a:lnTo>
                      <a:cubicBezTo>
                        <a:pt x="72626" y="134529"/>
                        <a:pt x="76899" y="147740"/>
                        <a:pt x="63654" y="154575"/>
                      </a:cubicBezTo>
                      <a:lnTo>
                        <a:pt x="126457" y="154575"/>
                      </a:lnTo>
                      <a:cubicBezTo>
                        <a:pt x="126457" y="154575"/>
                        <a:pt x="111503" y="149449"/>
                        <a:pt x="115347" y="134529"/>
                      </a:cubicBezTo>
                      <a:lnTo>
                        <a:pt x="180461" y="134529"/>
                      </a:lnTo>
                      <a:cubicBezTo>
                        <a:pt x="183477" y="134529"/>
                        <a:pt x="185923" y="132083"/>
                        <a:pt x="185923" y="129067"/>
                      </a:cubicBezTo>
                      <a:lnTo>
                        <a:pt x="185923" y="5462"/>
                      </a:lnTo>
                      <a:cubicBezTo>
                        <a:pt x="185923" y="2445"/>
                        <a:pt x="183477" y="0"/>
                        <a:pt x="1804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5373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3920200" y="3826650"/>
                  <a:ext cx="218700" cy="163625"/>
                </a:xfrm>
                <a:custGeom>
                  <a:rect b="b" l="l" r="r" t="t"/>
                  <a:pathLst>
                    <a:path extrusionOk="0" h="6545" w="8748">
                      <a:moveTo>
                        <a:pt x="4374" y="1"/>
                      </a:moveTo>
                      <a:cubicBezTo>
                        <a:pt x="1855" y="1"/>
                        <a:pt x="1" y="2847"/>
                        <a:pt x="1851" y="5498"/>
                      </a:cubicBezTo>
                      <a:cubicBezTo>
                        <a:pt x="1932" y="5613"/>
                        <a:pt x="2030" y="5713"/>
                        <a:pt x="2145" y="5792"/>
                      </a:cubicBezTo>
                      <a:cubicBezTo>
                        <a:pt x="2895" y="6317"/>
                        <a:pt x="3661" y="6545"/>
                        <a:pt x="4374" y="6545"/>
                      </a:cubicBezTo>
                      <a:cubicBezTo>
                        <a:pt x="6893" y="6545"/>
                        <a:pt x="8747" y="3697"/>
                        <a:pt x="6892" y="1045"/>
                      </a:cubicBezTo>
                      <a:cubicBezTo>
                        <a:pt x="6813" y="930"/>
                        <a:pt x="6713" y="832"/>
                        <a:pt x="6600" y="751"/>
                      </a:cubicBezTo>
                      <a:cubicBezTo>
                        <a:pt x="5850" y="228"/>
                        <a:pt x="5086" y="1"/>
                        <a:pt x="43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5373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24"/>
                <p:cNvSpPr/>
                <p:nvPr/>
              </p:nvSpPr>
              <p:spPr>
                <a:xfrm>
                  <a:off x="3520675" y="4177850"/>
                  <a:ext cx="1073100" cy="5675"/>
                </a:xfrm>
                <a:custGeom>
                  <a:rect b="b" l="l" r="r" t="t"/>
                  <a:pathLst>
                    <a:path extrusionOk="0" h="227" w="42924">
                      <a:moveTo>
                        <a:pt x="21463" y="1"/>
                      </a:moveTo>
                      <a:cubicBezTo>
                        <a:pt x="9608" y="1"/>
                        <a:pt x="0" y="52"/>
                        <a:pt x="0" y="114"/>
                      </a:cubicBezTo>
                      <a:cubicBezTo>
                        <a:pt x="0" y="175"/>
                        <a:pt x="9608" y="227"/>
                        <a:pt x="21463" y="227"/>
                      </a:cubicBezTo>
                      <a:cubicBezTo>
                        <a:pt x="33313" y="227"/>
                        <a:pt x="42924" y="175"/>
                        <a:pt x="42924" y="114"/>
                      </a:cubicBezTo>
                      <a:cubicBezTo>
                        <a:pt x="42924" y="52"/>
                        <a:pt x="33313" y="1"/>
                        <a:pt x="214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5373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320" name="Google Shape;320;p24"/>
              <p:cNvPicPr preferRelativeResize="0"/>
              <p:nvPr/>
            </p:nvPicPr>
            <p:blipFill rotWithShape="1">
              <a:blip r:embed="rId3">
                <a:alphaModFix/>
              </a:blip>
              <a:srcRect b="15832" l="0" r="0" t="0"/>
              <a:stretch/>
            </p:blipFill>
            <p:spPr>
              <a:xfrm>
                <a:off x="4435943" y="3083320"/>
                <a:ext cx="2102885" cy="127448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2863" rotWithShape="0" algn="bl">
                  <a:srgbClr val="000000">
                    <a:alpha val="53730"/>
                  </a:srgbClr>
                </a:outerShdw>
              </a:effectLst>
            </p:spPr>
          </p:pic>
        </p:grpSp>
      </p:grpSp>
      <p:sp>
        <p:nvSpPr>
          <p:cNvPr id="321" name="Google Shape;321;p24"/>
          <p:cNvSpPr/>
          <p:nvPr/>
        </p:nvSpPr>
        <p:spPr>
          <a:xfrm>
            <a:off x="9170038" y="1277738"/>
            <a:ext cx="24800" cy="24800"/>
          </a:xfrm>
          <a:custGeom>
            <a:rect b="b" l="l" r="r" t="t"/>
            <a:pathLst>
              <a:path extrusionOk="0" h="992" w="992">
                <a:moveTo>
                  <a:pt x="89" y="0"/>
                </a:moveTo>
                <a:lnTo>
                  <a:pt x="121" y="171"/>
                </a:lnTo>
                <a:cubicBezTo>
                  <a:pt x="157" y="363"/>
                  <a:pt x="138" y="561"/>
                  <a:pt x="65" y="742"/>
                </a:cubicBezTo>
                <a:lnTo>
                  <a:pt x="0" y="902"/>
                </a:lnTo>
                <a:lnTo>
                  <a:pt x="172" y="871"/>
                </a:lnTo>
                <a:cubicBezTo>
                  <a:pt x="235" y="859"/>
                  <a:pt x="299" y="853"/>
                  <a:pt x="362" y="853"/>
                </a:cubicBezTo>
                <a:cubicBezTo>
                  <a:pt x="492" y="853"/>
                  <a:pt x="620" y="877"/>
                  <a:pt x="742" y="927"/>
                </a:cubicBezTo>
                <a:lnTo>
                  <a:pt x="903" y="991"/>
                </a:lnTo>
                <a:lnTo>
                  <a:pt x="870" y="820"/>
                </a:lnTo>
                <a:cubicBezTo>
                  <a:pt x="834" y="629"/>
                  <a:pt x="854" y="431"/>
                  <a:pt x="927" y="250"/>
                </a:cubicBezTo>
                <a:lnTo>
                  <a:pt x="991" y="88"/>
                </a:lnTo>
                <a:lnTo>
                  <a:pt x="821" y="121"/>
                </a:lnTo>
                <a:cubicBezTo>
                  <a:pt x="758" y="133"/>
                  <a:pt x="695" y="139"/>
                  <a:pt x="632" y="139"/>
                </a:cubicBezTo>
                <a:cubicBezTo>
                  <a:pt x="501" y="139"/>
                  <a:pt x="372" y="114"/>
                  <a:pt x="250" y="65"/>
                </a:cubicBezTo>
                <a:lnTo>
                  <a:pt x="8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6055038" y="6234088"/>
            <a:ext cx="120450" cy="120400"/>
          </a:xfrm>
          <a:custGeom>
            <a:rect b="b" l="l" r="r" t="t"/>
            <a:pathLst>
              <a:path extrusionOk="0" h="4816" w="4818">
                <a:moveTo>
                  <a:pt x="2310" y="0"/>
                </a:moveTo>
                <a:lnTo>
                  <a:pt x="2020" y="586"/>
                </a:lnTo>
                <a:cubicBezTo>
                  <a:pt x="1695" y="1243"/>
                  <a:pt x="1188" y="1792"/>
                  <a:pt x="561" y="2171"/>
                </a:cubicBezTo>
                <a:lnTo>
                  <a:pt x="0" y="2507"/>
                </a:lnTo>
                <a:lnTo>
                  <a:pt x="586" y="2797"/>
                </a:lnTo>
                <a:cubicBezTo>
                  <a:pt x="1243" y="3122"/>
                  <a:pt x="1793" y="3628"/>
                  <a:pt x="2171" y="4257"/>
                </a:cubicBezTo>
                <a:lnTo>
                  <a:pt x="2508" y="4816"/>
                </a:lnTo>
                <a:lnTo>
                  <a:pt x="2798" y="4231"/>
                </a:lnTo>
                <a:cubicBezTo>
                  <a:pt x="3123" y="3573"/>
                  <a:pt x="3629" y="3024"/>
                  <a:pt x="4257" y="2646"/>
                </a:cubicBezTo>
                <a:lnTo>
                  <a:pt x="4817" y="2308"/>
                </a:lnTo>
                <a:lnTo>
                  <a:pt x="4231" y="2020"/>
                </a:lnTo>
                <a:cubicBezTo>
                  <a:pt x="3574" y="1694"/>
                  <a:pt x="3024" y="1188"/>
                  <a:pt x="2646" y="559"/>
                </a:cubicBezTo>
                <a:lnTo>
                  <a:pt x="231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3822063" y="3821888"/>
            <a:ext cx="120450" cy="120425"/>
          </a:xfrm>
          <a:custGeom>
            <a:rect b="b" l="l" r="r" t="t"/>
            <a:pathLst>
              <a:path extrusionOk="0" h="4817" w="4818">
                <a:moveTo>
                  <a:pt x="2309" y="0"/>
                </a:moveTo>
                <a:lnTo>
                  <a:pt x="2021" y="586"/>
                </a:lnTo>
                <a:cubicBezTo>
                  <a:pt x="1696" y="1243"/>
                  <a:pt x="1189" y="1793"/>
                  <a:pt x="561" y="2171"/>
                </a:cubicBezTo>
                <a:lnTo>
                  <a:pt x="0" y="2509"/>
                </a:lnTo>
                <a:lnTo>
                  <a:pt x="586" y="2797"/>
                </a:lnTo>
                <a:cubicBezTo>
                  <a:pt x="1243" y="3123"/>
                  <a:pt x="1793" y="3629"/>
                  <a:pt x="2171" y="4258"/>
                </a:cubicBezTo>
                <a:lnTo>
                  <a:pt x="2509" y="4817"/>
                </a:lnTo>
                <a:lnTo>
                  <a:pt x="2798" y="4231"/>
                </a:lnTo>
                <a:cubicBezTo>
                  <a:pt x="3123" y="3574"/>
                  <a:pt x="3629" y="3024"/>
                  <a:pt x="4258" y="2646"/>
                </a:cubicBezTo>
                <a:lnTo>
                  <a:pt x="4817" y="2310"/>
                </a:lnTo>
                <a:lnTo>
                  <a:pt x="4231" y="2020"/>
                </a:lnTo>
                <a:cubicBezTo>
                  <a:pt x="3574" y="1695"/>
                  <a:pt x="3024" y="1188"/>
                  <a:pt x="2645" y="561"/>
                </a:cubicBezTo>
                <a:lnTo>
                  <a:pt x="23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3459463" y="3867613"/>
            <a:ext cx="49550" cy="49575"/>
          </a:xfrm>
          <a:custGeom>
            <a:rect b="b" l="l" r="r" t="t"/>
            <a:pathLst>
              <a:path extrusionOk="0" h="1983" w="1982">
                <a:moveTo>
                  <a:pt x="176" y="1"/>
                </a:moveTo>
                <a:lnTo>
                  <a:pt x="241" y="342"/>
                </a:lnTo>
                <a:cubicBezTo>
                  <a:pt x="313" y="726"/>
                  <a:pt x="275" y="1121"/>
                  <a:pt x="130" y="1484"/>
                </a:cubicBezTo>
                <a:lnTo>
                  <a:pt x="0" y="1806"/>
                </a:lnTo>
                <a:lnTo>
                  <a:pt x="0" y="1806"/>
                </a:lnTo>
                <a:lnTo>
                  <a:pt x="341" y="1741"/>
                </a:lnTo>
                <a:cubicBezTo>
                  <a:pt x="467" y="1717"/>
                  <a:pt x="594" y="1705"/>
                  <a:pt x="721" y="1705"/>
                </a:cubicBezTo>
                <a:cubicBezTo>
                  <a:pt x="981" y="1705"/>
                  <a:pt x="1239" y="1755"/>
                  <a:pt x="1482" y="1853"/>
                </a:cubicBezTo>
                <a:lnTo>
                  <a:pt x="1804" y="1983"/>
                </a:lnTo>
                <a:lnTo>
                  <a:pt x="1739" y="1641"/>
                </a:lnTo>
                <a:cubicBezTo>
                  <a:pt x="1667" y="1257"/>
                  <a:pt x="1705" y="862"/>
                  <a:pt x="1851" y="499"/>
                </a:cubicBezTo>
                <a:lnTo>
                  <a:pt x="1981" y="177"/>
                </a:lnTo>
                <a:lnTo>
                  <a:pt x="1639" y="242"/>
                </a:lnTo>
                <a:cubicBezTo>
                  <a:pt x="1513" y="266"/>
                  <a:pt x="1386" y="278"/>
                  <a:pt x="1259" y="278"/>
                </a:cubicBezTo>
                <a:cubicBezTo>
                  <a:pt x="1000" y="278"/>
                  <a:pt x="742" y="228"/>
                  <a:pt x="499" y="130"/>
                </a:cubicBezTo>
                <a:lnTo>
                  <a:pt x="17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4181525" y="4200313"/>
            <a:ext cx="49550" cy="49600"/>
          </a:xfrm>
          <a:custGeom>
            <a:rect b="b" l="l" r="r" t="t"/>
            <a:pathLst>
              <a:path extrusionOk="0" h="1984" w="1982">
                <a:moveTo>
                  <a:pt x="178" y="1"/>
                </a:moveTo>
                <a:lnTo>
                  <a:pt x="241" y="343"/>
                </a:lnTo>
                <a:cubicBezTo>
                  <a:pt x="314" y="726"/>
                  <a:pt x="275" y="1123"/>
                  <a:pt x="130" y="1484"/>
                </a:cubicBezTo>
                <a:lnTo>
                  <a:pt x="1" y="1806"/>
                </a:lnTo>
                <a:lnTo>
                  <a:pt x="341" y="1741"/>
                </a:lnTo>
                <a:cubicBezTo>
                  <a:pt x="467" y="1718"/>
                  <a:pt x="594" y="1706"/>
                  <a:pt x="721" y="1706"/>
                </a:cubicBezTo>
                <a:cubicBezTo>
                  <a:pt x="981" y="1706"/>
                  <a:pt x="1240" y="1755"/>
                  <a:pt x="1483" y="1853"/>
                </a:cubicBezTo>
                <a:lnTo>
                  <a:pt x="1805" y="1983"/>
                </a:lnTo>
                <a:lnTo>
                  <a:pt x="1740" y="1641"/>
                </a:lnTo>
                <a:cubicBezTo>
                  <a:pt x="1667" y="1258"/>
                  <a:pt x="1707" y="862"/>
                  <a:pt x="1852" y="501"/>
                </a:cubicBezTo>
                <a:lnTo>
                  <a:pt x="1982" y="178"/>
                </a:lnTo>
                <a:lnTo>
                  <a:pt x="1641" y="243"/>
                </a:lnTo>
                <a:cubicBezTo>
                  <a:pt x="1515" y="266"/>
                  <a:pt x="1388" y="278"/>
                  <a:pt x="1261" y="278"/>
                </a:cubicBezTo>
                <a:cubicBezTo>
                  <a:pt x="1001" y="278"/>
                  <a:pt x="742" y="229"/>
                  <a:pt x="499" y="131"/>
                </a:cubicBezTo>
                <a:lnTo>
                  <a:pt x="1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6655438" y="5240138"/>
            <a:ext cx="24800" cy="24800"/>
          </a:xfrm>
          <a:custGeom>
            <a:rect b="b" l="l" r="r" t="t"/>
            <a:pathLst>
              <a:path extrusionOk="0" h="992" w="992">
                <a:moveTo>
                  <a:pt x="89" y="0"/>
                </a:moveTo>
                <a:lnTo>
                  <a:pt x="121" y="171"/>
                </a:lnTo>
                <a:cubicBezTo>
                  <a:pt x="157" y="363"/>
                  <a:pt x="138" y="561"/>
                  <a:pt x="65" y="742"/>
                </a:cubicBezTo>
                <a:lnTo>
                  <a:pt x="0" y="902"/>
                </a:lnTo>
                <a:lnTo>
                  <a:pt x="172" y="871"/>
                </a:lnTo>
                <a:cubicBezTo>
                  <a:pt x="235" y="859"/>
                  <a:pt x="299" y="853"/>
                  <a:pt x="362" y="853"/>
                </a:cubicBezTo>
                <a:cubicBezTo>
                  <a:pt x="492" y="853"/>
                  <a:pt x="620" y="877"/>
                  <a:pt x="742" y="927"/>
                </a:cubicBezTo>
                <a:lnTo>
                  <a:pt x="903" y="991"/>
                </a:lnTo>
                <a:lnTo>
                  <a:pt x="870" y="820"/>
                </a:lnTo>
                <a:cubicBezTo>
                  <a:pt x="834" y="629"/>
                  <a:pt x="854" y="431"/>
                  <a:pt x="927" y="250"/>
                </a:cubicBezTo>
                <a:lnTo>
                  <a:pt x="991" y="88"/>
                </a:lnTo>
                <a:lnTo>
                  <a:pt x="821" y="121"/>
                </a:lnTo>
                <a:cubicBezTo>
                  <a:pt x="758" y="133"/>
                  <a:pt x="695" y="139"/>
                  <a:pt x="632" y="139"/>
                </a:cubicBezTo>
                <a:cubicBezTo>
                  <a:pt x="501" y="139"/>
                  <a:pt x="372" y="114"/>
                  <a:pt x="250" y="65"/>
                </a:cubicBezTo>
                <a:lnTo>
                  <a:pt x="8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3750588" y="4078863"/>
            <a:ext cx="24800" cy="24775"/>
          </a:xfrm>
          <a:custGeom>
            <a:rect b="b" l="l" r="r" t="t"/>
            <a:pathLst>
              <a:path extrusionOk="0" h="991" w="992">
                <a:moveTo>
                  <a:pt x="88" y="1"/>
                </a:moveTo>
                <a:lnTo>
                  <a:pt x="121" y="171"/>
                </a:lnTo>
                <a:cubicBezTo>
                  <a:pt x="158" y="362"/>
                  <a:pt x="138" y="560"/>
                  <a:pt x="65" y="741"/>
                </a:cubicBezTo>
                <a:lnTo>
                  <a:pt x="0" y="903"/>
                </a:lnTo>
                <a:lnTo>
                  <a:pt x="171" y="870"/>
                </a:lnTo>
                <a:cubicBezTo>
                  <a:pt x="234" y="858"/>
                  <a:pt x="297" y="852"/>
                  <a:pt x="360" y="852"/>
                </a:cubicBezTo>
                <a:cubicBezTo>
                  <a:pt x="490" y="852"/>
                  <a:pt x="620" y="877"/>
                  <a:pt x="742" y="926"/>
                </a:cubicBezTo>
                <a:lnTo>
                  <a:pt x="902" y="991"/>
                </a:lnTo>
                <a:lnTo>
                  <a:pt x="871" y="820"/>
                </a:lnTo>
                <a:cubicBezTo>
                  <a:pt x="834" y="629"/>
                  <a:pt x="853" y="430"/>
                  <a:pt x="927" y="250"/>
                </a:cubicBezTo>
                <a:lnTo>
                  <a:pt x="991" y="89"/>
                </a:lnTo>
                <a:lnTo>
                  <a:pt x="820" y="121"/>
                </a:lnTo>
                <a:cubicBezTo>
                  <a:pt x="757" y="133"/>
                  <a:pt x="693" y="139"/>
                  <a:pt x="629" y="139"/>
                </a:cubicBezTo>
                <a:cubicBezTo>
                  <a:pt x="500" y="139"/>
                  <a:pt x="371" y="114"/>
                  <a:pt x="250" y="66"/>
                </a:cubicBezTo>
                <a:lnTo>
                  <a:pt x="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344138" y="5347163"/>
            <a:ext cx="64150" cy="64125"/>
          </a:xfrm>
          <a:custGeom>
            <a:rect b="b" l="l" r="r" t="t"/>
            <a:pathLst>
              <a:path extrusionOk="0" h="2565" w="2566">
                <a:moveTo>
                  <a:pt x="1284" y="1"/>
                </a:moveTo>
                <a:lnTo>
                  <a:pt x="1116" y="306"/>
                </a:lnTo>
                <a:cubicBezTo>
                  <a:pt x="929" y="648"/>
                  <a:pt x="648" y="929"/>
                  <a:pt x="306" y="1116"/>
                </a:cubicBezTo>
                <a:lnTo>
                  <a:pt x="1" y="1283"/>
                </a:lnTo>
                <a:lnTo>
                  <a:pt x="306" y="1449"/>
                </a:lnTo>
                <a:cubicBezTo>
                  <a:pt x="648" y="1637"/>
                  <a:pt x="929" y="1918"/>
                  <a:pt x="1117" y="2260"/>
                </a:cubicBezTo>
                <a:lnTo>
                  <a:pt x="1284" y="2564"/>
                </a:lnTo>
                <a:lnTo>
                  <a:pt x="1450" y="2260"/>
                </a:lnTo>
                <a:cubicBezTo>
                  <a:pt x="1638" y="1918"/>
                  <a:pt x="1918" y="1637"/>
                  <a:pt x="2261" y="1449"/>
                </a:cubicBezTo>
                <a:lnTo>
                  <a:pt x="2565" y="1283"/>
                </a:lnTo>
                <a:lnTo>
                  <a:pt x="2261" y="1116"/>
                </a:lnTo>
                <a:cubicBezTo>
                  <a:pt x="1918" y="929"/>
                  <a:pt x="1638" y="648"/>
                  <a:pt x="1450" y="305"/>
                </a:cubicBezTo>
                <a:lnTo>
                  <a:pt x="1284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 rot="10800000">
            <a:off x="4907263" y="2244438"/>
            <a:ext cx="24800" cy="24800"/>
          </a:xfrm>
          <a:custGeom>
            <a:rect b="b" l="l" r="r" t="t"/>
            <a:pathLst>
              <a:path extrusionOk="0" h="992" w="992">
                <a:moveTo>
                  <a:pt x="89" y="0"/>
                </a:moveTo>
                <a:lnTo>
                  <a:pt x="121" y="171"/>
                </a:lnTo>
                <a:cubicBezTo>
                  <a:pt x="157" y="363"/>
                  <a:pt x="138" y="561"/>
                  <a:pt x="65" y="742"/>
                </a:cubicBezTo>
                <a:lnTo>
                  <a:pt x="0" y="902"/>
                </a:lnTo>
                <a:lnTo>
                  <a:pt x="172" y="871"/>
                </a:lnTo>
                <a:cubicBezTo>
                  <a:pt x="235" y="859"/>
                  <a:pt x="299" y="853"/>
                  <a:pt x="362" y="853"/>
                </a:cubicBezTo>
                <a:cubicBezTo>
                  <a:pt x="492" y="853"/>
                  <a:pt x="620" y="877"/>
                  <a:pt x="742" y="927"/>
                </a:cubicBezTo>
                <a:lnTo>
                  <a:pt x="903" y="991"/>
                </a:lnTo>
                <a:lnTo>
                  <a:pt x="870" y="820"/>
                </a:lnTo>
                <a:cubicBezTo>
                  <a:pt x="834" y="629"/>
                  <a:pt x="854" y="431"/>
                  <a:pt x="927" y="250"/>
                </a:cubicBezTo>
                <a:lnTo>
                  <a:pt x="991" y="88"/>
                </a:lnTo>
                <a:lnTo>
                  <a:pt x="821" y="121"/>
                </a:lnTo>
                <a:cubicBezTo>
                  <a:pt x="758" y="133"/>
                  <a:pt x="695" y="139"/>
                  <a:pt x="632" y="139"/>
                </a:cubicBezTo>
                <a:cubicBezTo>
                  <a:pt x="501" y="139"/>
                  <a:pt x="372" y="114"/>
                  <a:pt x="250" y="65"/>
                </a:cubicBezTo>
                <a:lnTo>
                  <a:pt x="8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/>
          <p:nvPr/>
        </p:nvSpPr>
        <p:spPr>
          <a:xfrm rot="10800000">
            <a:off x="7812113" y="3405738"/>
            <a:ext cx="24800" cy="24775"/>
          </a:xfrm>
          <a:custGeom>
            <a:rect b="b" l="l" r="r" t="t"/>
            <a:pathLst>
              <a:path extrusionOk="0" h="991" w="992">
                <a:moveTo>
                  <a:pt x="88" y="1"/>
                </a:moveTo>
                <a:lnTo>
                  <a:pt x="121" y="171"/>
                </a:lnTo>
                <a:cubicBezTo>
                  <a:pt x="158" y="362"/>
                  <a:pt x="138" y="560"/>
                  <a:pt x="65" y="741"/>
                </a:cubicBezTo>
                <a:lnTo>
                  <a:pt x="0" y="903"/>
                </a:lnTo>
                <a:lnTo>
                  <a:pt x="171" y="870"/>
                </a:lnTo>
                <a:cubicBezTo>
                  <a:pt x="234" y="858"/>
                  <a:pt x="297" y="852"/>
                  <a:pt x="360" y="852"/>
                </a:cubicBezTo>
                <a:cubicBezTo>
                  <a:pt x="490" y="852"/>
                  <a:pt x="620" y="877"/>
                  <a:pt x="742" y="926"/>
                </a:cubicBezTo>
                <a:lnTo>
                  <a:pt x="902" y="991"/>
                </a:lnTo>
                <a:lnTo>
                  <a:pt x="871" y="820"/>
                </a:lnTo>
                <a:cubicBezTo>
                  <a:pt x="834" y="629"/>
                  <a:pt x="853" y="430"/>
                  <a:pt x="927" y="250"/>
                </a:cubicBezTo>
                <a:lnTo>
                  <a:pt x="991" y="89"/>
                </a:lnTo>
                <a:lnTo>
                  <a:pt x="820" y="121"/>
                </a:lnTo>
                <a:cubicBezTo>
                  <a:pt x="757" y="133"/>
                  <a:pt x="693" y="139"/>
                  <a:pt x="629" y="139"/>
                </a:cubicBezTo>
                <a:cubicBezTo>
                  <a:pt x="500" y="139"/>
                  <a:pt x="371" y="114"/>
                  <a:pt x="250" y="66"/>
                </a:cubicBezTo>
                <a:lnTo>
                  <a:pt x="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3"/>
          <p:cNvSpPr txBox="1"/>
          <p:nvPr>
            <p:ph type="ctrTitle"/>
          </p:nvPr>
        </p:nvSpPr>
        <p:spPr>
          <a:xfrm>
            <a:off x="5196750" y="954800"/>
            <a:ext cx="38517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200"/>
              <a:t>Competitive Analysis</a:t>
            </a:r>
            <a:endParaRPr sz="4200"/>
          </a:p>
        </p:txBody>
      </p:sp>
      <p:sp>
        <p:nvSpPr>
          <p:cNvPr id="779" name="Google Shape;779;p33"/>
          <p:cNvSpPr txBox="1"/>
          <p:nvPr>
            <p:ph idx="1" type="subTitle"/>
          </p:nvPr>
        </p:nvSpPr>
        <p:spPr>
          <a:xfrm>
            <a:off x="5309943" y="3011975"/>
            <a:ext cx="31290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 summary of  comparison between similar projects and their benefits .</a:t>
            </a:r>
            <a:endParaRPr sz="2000"/>
          </a:p>
        </p:txBody>
      </p:sp>
      <p:cxnSp>
        <p:nvCxnSpPr>
          <p:cNvPr id="780" name="Google Shape;780;p33"/>
          <p:cNvCxnSpPr/>
          <p:nvPr/>
        </p:nvCxnSpPr>
        <p:spPr>
          <a:xfrm>
            <a:off x="5188950" y="2760650"/>
            <a:ext cx="3234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1" name="Google Shape;781;p33"/>
          <p:cNvGrpSpPr/>
          <p:nvPr/>
        </p:nvGrpSpPr>
        <p:grpSpPr>
          <a:xfrm>
            <a:off x="308291" y="656474"/>
            <a:ext cx="4606737" cy="3591108"/>
            <a:chOff x="-581211" y="53731"/>
            <a:chExt cx="7013912" cy="5467583"/>
          </a:xfrm>
        </p:grpSpPr>
        <p:grpSp>
          <p:nvGrpSpPr>
            <p:cNvPr id="782" name="Google Shape;782;p33"/>
            <p:cNvGrpSpPr/>
            <p:nvPr/>
          </p:nvGrpSpPr>
          <p:grpSpPr>
            <a:xfrm>
              <a:off x="-581211" y="53731"/>
              <a:ext cx="7013912" cy="5467583"/>
              <a:chOff x="466975" y="238125"/>
              <a:chExt cx="6718950" cy="5237650"/>
            </a:xfrm>
          </p:grpSpPr>
          <p:sp>
            <p:nvSpPr>
              <p:cNvPr id="783" name="Google Shape;783;p33"/>
              <p:cNvSpPr/>
              <p:nvPr/>
            </p:nvSpPr>
            <p:spPr>
              <a:xfrm>
                <a:off x="3989025" y="3513600"/>
                <a:ext cx="107075" cy="1962175"/>
              </a:xfrm>
              <a:custGeom>
                <a:rect b="b" l="l" r="r" t="t"/>
                <a:pathLst>
                  <a:path extrusionOk="0" h="78487" w="4283">
                    <a:moveTo>
                      <a:pt x="0" y="1"/>
                    </a:moveTo>
                    <a:lnTo>
                      <a:pt x="0" y="78486"/>
                    </a:lnTo>
                    <a:lnTo>
                      <a:pt x="4283" y="78486"/>
                    </a:lnTo>
                    <a:lnTo>
                      <a:pt x="42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3267500" y="4757375"/>
                <a:ext cx="800550" cy="718400"/>
              </a:xfrm>
              <a:custGeom>
                <a:rect b="b" l="l" r="r" t="t"/>
                <a:pathLst>
                  <a:path extrusionOk="0" h="28736" w="32022">
                    <a:moveTo>
                      <a:pt x="29880" y="0"/>
                    </a:moveTo>
                    <a:lnTo>
                      <a:pt x="0" y="28735"/>
                    </a:lnTo>
                    <a:lnTo>
                      <a:pt x="4187" y="28735"/>
                    </a:lnTo>
                    <a:lnTo>
                      <a:pt x="32021" y="1915"/>
                    </a:lnTo>
                    <a:lnTo>
                      <a:pt x="298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4014950" y="4757375"/>
                <a:ext cx="798925" cy="718400"/>
              </a:xfrm>
              <a:custGeom>
                <a:rect b="b" l="l" r="r" t="t"/>
                <a:pathLst>
                  <a:path extrusionOk="0" h="28736" w="31957">
                    <a:moveTo>
                      <a:pt x="2143" y="0"/>
                    </a:moveTo>
                    <a:lnTo>
                      <a:pt x="0" y="1915"/>
                    </a:lnTo>
                    <a:lnTo>
                      <a:pt x="27835" y="28735"/>
                    </a:lnTo>
                    <a:lnTo>
                      <a:pt x="31957" y="28672"/>
                    </a:lnTo>
                    <a:lnTo>
                      <a:pt x="21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3"/>
              <p:cNvSpPr/>
              <p:nvPr/>
            </p:nvSpPr>
            <p:spPr>
              <a:xfrm>
                <a:off x="1630174" y="332538"/>
                <a:ext cx="4821900" cy="3514675"/>
              </a:xfrm>
              <a:custGeom>
                <a:rect b="b" l="l" r="r" t="t"/>
                <a:pathLst>
                  <a:path extrusionOk="0" h="140587" w="192876">
                    <a:moveTo>
                      <a:pt x="0" y="1"/>
                    </a:moveTo>
                    <a:lnTo>
                      <a:pt x="0" y="140587"/>
                    </a:lnTo>
                    <a:lnTo>
                      <a:pt x="192876" y="140587"/>
                    </a:lnTo>
                    <a:lnTo>
                      <a:pt x="192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3"/>
              <p:cNvSpPr/>
              <p:nvPr/>
            </p:nvSpPr>
            <p:spPr>
              <a:xfrm>
                <a:off x="1642450" y="329200"/>
                <a:ext cx="4828225" cy="3521375"/>
              </a:xfrm>
              <a:custGeom>
                <a:rect b="b" l="l" r="r" t="t"/>
                <a:pathLst>
                  <a:path extrusionOk="0" h="140855" w="193129">
                    <a:moveTo>
                      <a:pt x="0" y="0"/>
                    </a:moveTo>
                    <a:lnTo>
                      <a:pt x="0" y="141"/>
                    </a:lnTo>
                    <a:cubicBezTo>
                      <a:pt x="5" y="50570"/>
                      <a:pt x="9" y="98380"/>
                      <a:pt x="13" y="140727"/>
                    </a:cubicBezTo>
                    <a:lnTo>
                      <a:pt x="13" y="140855"/>
                    </a:lnTo>
                    <a:lnTo>
                      <a:pt x="141" y="140855"/>
                    </a:lnTo>
                    <a:lnTo>
                      <a:pt x="193015" y="140727"/>
                    </a:lnTo>
                    <a:lnTo>
                      <a:pt x="267" y="140600"/>
                    </a:lnTo>
                    <a:lnTo>
                      <a:pt x="267" y="140600"/>
                    </a:lnTo>
                    <a:cubicBezTo>
                      <a:pt x="272" y="98325"/>
                      <a:pt x="276" y="50607"/>
                      <a:pt x="281" y="281"/>
                    </a:cubicBezTo>
                    <a:lnTo>
                      <a:pt x="281" y="281"/>
                    </a:lnTo>
                    <a:lnTo>
                      <a:pt x="192900" y="254"/>
                    </a:lnTo>
                    <a:lnTo>
                      <a:pt x="192900" y="254"/>
                    </a:lnTo>
                    <a:cubicBezTo>
                      <a:pt x="192970" y="85430"/>
                      <a:pt x="193015" y="139787"/>
                      <a:pt x="193015" y="140727"/>
                    </a:cubicBezTo>
                    <a:cubicBezTo>
                      <a:pt x="193015" y="139788"/>
                      <a:pt x="193058" y="85381"/>
                      <a:pt x="193129" y="142"/>
                    </a:cubicBezTo>
                    <a:lnTo>
                      <a:pt x="193129" y="28"/>
                    </a:lnTo>
                    <a:lnTo>
                      <a:pt x="193013" y="28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3"/>
              <p:cNvSpPr/>
              <p:nvPr/>
            </p:nvSpPr>
            <p:spPr>
              <a:xfrm>
                <a:off x="1927775" y="1126100"/>
                <a:ext cx="4359025" cy="7050"/>
              </a:xfrm>
              <a:custGeom>
                <a:rect b="b" l="l" r="r" t="t"/>
                <a:pathLst>
                  <a:path extrusionOk="0" h="282" w="174361">
                    <a:moveTo>
                      <a:pt x="87184" y="1"/>
                    </a:moveTo>
                    <a:cubicBezTo>
                      <a:pt x="39026" y="1"/>
                      <a:pt x="0" y="64"/>
                      <a:pt x="0" y="141"/>
                    </a:cubicBezTo>
                    <a:cubicBezTo>
                      <a:pt x="0" y="218"/>
                      <a:pt x="39026" y="282"/>
                      <a:pt x="87184" y="282"/>
                    </a:cubicBezTo>
                    <a:cubicBezTo>
                      <a:pt x="135326" y="282"/>
                      <a:pt x="174361" y="218"/>
                      <a:pt x="174361" y="141"/>
                    </a:cubicBezTo>
                    <a:cubicBezTo>
                      <a:pt x="174361" y="64"/>
                      <a:pt x="135326" y="1"/>
                      <a:pt x="871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3275750" y="475975"/>
                <a:ext cx="7050" cy="3371400"/>
              </a:xfrm>
              <a:custGeom>
                <a:rect b="b" l="l" r="r" t="t"/>
                <a:pathLst>
                  <a:path extrusionOk="0" h="134856" w="282">
                    <a:moveTo>
                      <a:pt x="141" y="1"/>
                    </a:moveTo>
                    <a:cubicBezTo>
                      <a:pt x="64" y="1"/>
                      <a:pt x="0" y="30185"/>
                      <a:pt x="0" y="67432"/>
                    </a:cubicBezTo>
                    <a:cubicBezTo>
                      <a:pt x="0" y="104665"/>
                      <a:pt x="64" y="134856"/>
                      <a:pt x="141" y="134856"/>
                    </a:cubicBezTo>
                    <a:cubicBezTo>
                      <a:pt x="218" y="134856"/>
                      <a:pt x="281" y="104665"/>
                      <a:pt x="281" y="67432"/>
                    </a:cubicBezTo>
                    <a:cubicBezTo>
                      <a:pt x="281" y="30185"/>
                      <a:pt x="220" y="1"/>
                      <a:pt x="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4875225" y="475975"/>
                <a:ext cx="7050" cy="3371400"/>
              </a:xfrm>
              <a:custGeom>
                <a:rect b="b" l="l" r="r" t="t"/>
                <a:pathLst>
                  <a:path extrusionOk="0" h="134856" w="282">
                    <a:moveTo>
                      <a:pt x="141" y="1"/>
                    </a:moveTo>
                    <a:cubicBezTo>
                      <a:pt x="62" y="1"/>
                      <a:pt x="0" y="30185"/>
                      <a:pt x="0" y="67432"/>
                    </a:cubicBezTo>
                    <a:cubicBezTo>
                      <a:pt x="0" y="104665"/>
                      <a:pt x="64" y="134856"/>
                      <a:pt x="141" y="134856"/>
                    </a:cubicBezTo>
                    <a:cubicBezTo>
                      <a:pt x="218" y="134856"/>
                      <a:pt x="280" y="104665"/>
                      <a:pt x="281" y="67432"/>
                    </a:cubicBezTo>
                    <a:cubicBezTo>
                      <a:pt x="281" y="30185"/>
                      <a:pt x="218" y="1"/>
                      <a:pt x="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2452575" y="1262350"/>
                <a:ext cx="453900" cy="475650"/>
              </a:xfrm>
              <a:custGeom>
                <a:rect b="b" l="l" r="r" t="t"/>
                <a:pathLst>
                  <a:path extrusionOk="0" h="19026" w="18156">
                    <a:moveTo>
                      <a:pt x="1346" y="1"/>
                    </a:moveTo>
                    <a:cubicBezTo>
                      <a:pt x="1346" y="1"/>
                      <a:pt x="0" y="12294"/>
                      <a:pt x="1730" y="19025"/>
                    </a:cubicBezTo>
                    <a:lnTo>
                      <a:pt x="18155" y="18308"/>
                    </a:lnTo>
                    <a:cubicBezTo>
                      <a:pt x="18155" y="18308"/>
                      <a:pt x="14636" y="6180"/>
                      <a:pt x="16797" y="808"/>
                    </a:cubicBez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1910050" y="1431500"/>
                <a:ext cx="453925" cy="475650"/>
              </a:xfrm>
              <a:custGeom>
                <a:rect b="b" l="l" r="r" t="t"/>
                <a:pathLst>
                  <a:path extrusionOk="0" h="19026" w="18157">
                    <a:moveTo>
                      <a:pt x="1346" y="1"/>
                    </a:moveTo>
                    <a:cubicBezTo>
                      <a:pt x="1346" y="1"/>
                      <a:pt x="1" y="12295"/>
                      <a:pt x="1729" y="19026"/>
                    </a:cubicBezTo>
                    <a:lnTo>
                      <a:pt x="18156" y="18308"/>
                    </a:lnTo>
                    <a:cubicBezTo>
                      <a:pt x="18156" y="18308"/>
                      <a:pt x="14635" y="6181"/>
                      <a:pt x="16798" y="809"/>
                    </a:cubicBez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2486200" y="1262350"/>
                <a:ext cx="435900" cy="433075"/>
              </a:xfrm>
              <a:custGeom>
                <a:rect b="b" l="l" r="r" t="t"/>
                <a:pathLst>
                  <a:path extrusionOk="0" h="17323" w="17436">
                    <a:moveTo>
                      <a:pt x="1" y="1"/>
                    </a:moveTo>
                    <a:cubicBezTo>
                      <a:pt x="1" y="1"/>
                      <a:pt x="112" y="13273"/>
                      <a:pt x="788" y="17323"/>
                    </a:cubicBezTo>
                    <a:lnTo>
                      <a:pt x="17435" y="16536"/>
                    </a:lnTo>
                    <a:cubicBezTo>
                      <a:pt x="17435" y="16536"/>
                      <a:pt x="15973" y="3488"/>
                      <a:pt x="165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596400" y="1308850"/>
                <a:ext cx="196800" cy="236625"/>
              </a:xfrm>
              <a:custGeom>
                <a:rect b="b" l="l" r="r" t="t"/>
                <a:pathLst>
                  <a:path extrusionOk="0" h="9465" w="7872">
                    <a:moveTo>
                      <a:pt x="4164" y="1"/>
                    </a:moveTo>
                    <a:cubicBezTo>
                      <a:pt x="4116" y="1"/>
                      <a:pt x="4072" y="2"/>
                      <a:pt x="4033" y="5"/>
                    </a:cubicBezTo>
                    <a:cubicBezTo>
                      <a:pt x="3958" y="8"/>
                      <a:pt x="3899" y="9"/>
                      <a:pt x="3853" y="11"/>
                    </a:cubicBezTo>
                    <a:cubicBezTo>
                      <a:pt x="3812" y="13"/>
                      <a:pt x="3791" y="16"/>
                      <a:pt x="3791" y="18"/>
                    </a:cubicBezTo>
                    <a:cubicBezTo>
                      <a:pt x="3808" y="21"/>
                      <a:pt x="3826" y="24"/>
                      <a:pt x="3842" y="24"/>
                    </a:cubicBezTo>
                    <a:cubicBezTo>
                      <a:pt x="3846" y="24"/>
                      <a:pt x="3849" y="23"/>
                      <a:pt x="3853" y="23"/>
                    </a:cubicBezTo>
                    <a:lnTo>
                      <a:pt x="4033" y="27"/>
                    </a:lnTo>
                    <a:cubicBezTo>
                      <a:pt x="4043" y="27"/>
                      <a:pt x="4054" y="27"/>
                      <a:pt x="4065" y="27"/>
                    </a:cubicBezTo>
                    <a:cubicBezTo>
                      <a:pt x="4221" y="27"/>
                      <a:pt x="4442" y="46"/>
                      <a:pt x="4718" y="84"/>
                    </a:cubicBezTo>
                    <a:cubicBezTo>
                      <a:pt x="5012" y="137"/>
                      <a:pt x="5373" y="224"/>
                      <a:pt x="5755" y="412"/>
                    </a:cubicBezTo>
                    <a:cubicBezTo>
                      <a:pt x="6136" y="601"/>
                      <a:pt x="6529" y="901"/>
                      <a:pt x="6871" y="1317"/>
                    </a:cubicBezTo>
                    <a:cubicBezTo>
                      <a:pt x="7200" y="1739"/>
                      <a:pt x="7503" y="2270"/>
                      <a:pt x="7638" y="2888"/>
                    </a:cubicBezTo>
                    <a:cubicBezTo>
                      <a:pt x="7766" y="3510"/>
                      <a:pt x="7694" y="4210"/>
                      <a:pt x="7454" y="4889"/>
                    </a:cubicBezTo>
                    <a:cubicBezTo>
                      <a:pt x="7332" y="5239"/>
                      <a:pt x="7176" y="5576"/>
                      <a:pt x="6990" y="5896"/>
                    </a:cubicBezTo>
                    <a:cubicBezTo>
                      <a:pt x="6803" y="6228"/>
                      <a:pt x="6607" y="6575"/>
                      <a:pt x="6449" y="6943"/>
                    </a:cubicBezTo>
                    <a:cubicBezTo>
                      <a:pt x="6136" y="7665"/>
                      <a:pt x="5886" y="8447"/>
                      <a:pt x="5770" y="9286"/>
                    </a:cubicBezTo>
                    <a:lnTo>
                      <a:pt x="5770" y="9286"/>
                    </a:lnTo>
                    <a:lnTo>
                      <a:pt x="4179" y="9310"/>
                    </a:lnTo>
                    <a:lnTo>
                      <a:pt x="2515" y="9337"/>
                    </a:lnTo>
                    <a:lnTo>
                      <a:pt x="2515" y="9337"/>
                    </a:lnTo>
                    <a:cubicBezTo>
                      <a:pt x="2467" y="8484"/>
                      <a:pt x="2087" y="7732"/>
                      <a:pt x="1696" y="7065"/>
                    </a:cubicBezTo>
                    <a:cubicBezTo>
                      <a:pt x="1494" y="6722"/>
                      <a:pt x="1272" y="6399"/>
                      <a:pt x="1068" y="6082"/>
                    </a:cubicBezTo>
                    <a:cubicBezTo>
                      <a:pt x="862" y="5757"/>
                      <a:pt x="641" y="5462"/>
                      <a:pt x="485" y="5140"/>
                    </a:cubicBezTo>
                    <a:cubicBezTo>
                      <a:pt x="165" y="4501"/>
                      <a:pt x="106" y="3797"/>
                      <a:pt x="221" y="3177"/>
                    </a:cubicBezTo>
                    <a:cubicBezTo>
                      <a:pt x="333" y="2556"/>
                      <a:pt x="537" y="1990"/>
                      <a:pt x="835" y="1549"/>
                    </a:cubicBezTo>
                    <a:cubicBezTo>
                      <a:pt x="1106" y="1151"/>
                      <a:pt x="1464" y="821"/>
                      <a:pt x="1883" y="584"/>
                    </a:cubicBezTo>
                    <a:cubicBezTo>
                      <a:pt x="2196" y="404"/>
                      <a:pt x="2534" y="266"/>
                      <a:pt x="2883" y="175"/>
                    </a:cubicBezTo>
                    <a:cubicBezTo>
                      <a:pt x="3104" y="116"/>
                      <a:pt x="3329" y="72"/>
                      <a:pt x="3555" y="44"/>
                    </a:cubicBezTo>
                    <a:lnTo>
                      <a:pt x="3731" y="26"/>
                    </a:lnTo>
                    <a:cubicBezTo>
                      <a:pt x="3752" y="26"/>
                      <a:pt x="3771" y="23"/>
                      <a:pt x="3791" y="19"/>
                    </a:cubicBezTo>
                    <a:cubicBezTo>
                      <a:pt x="3791" y="16"/>
                      <a:pt x="3771" y="16"/>
                      <a:pt x="3731" y="15"/>
                    </a:cubicBezTo>
                    <a:cubicBezTo>
                      <a:pt x="3725" y="15"/>
                      <a:pt x="3719" y="14"/>
                      <a:pt x="3713" y="14"/>
                    </a:cubicBezTo>
                    <a:cubicBezTo>
                      <a:pt x="3674" y="14"/>
                      <a:pt x="3620" y="18"/>
                      <a:pt x="3552" y="22"/>
                    </a:cubicBezTo>
                    <a:cubicBezTo>
                      <a:pt x="3323" y="40"/>
                      <a:pt x="3096" y="77"/>
                      <a:pt x="2872" y="133"/>
                    </a:cubicBezTo>
                    <a:cubicBezTo>
                      <a:pt x="2515" y="217"/>
                      <a:pt x="2171" y="351"/>
                      <a:pt x="1851" y="528"/>
                    </a:cubicBezTo>
                    <a:cubicBezTo>
                      <a:pt x="1419" y="765"/>
                      <a:pt x="1049" y="1099"/>
                      <a:pt x="766" y="1503"/>
                    </a:cubicBezTo>
                    <a:cubicBezTo>
                      <a:pt x="453" y="1955"/>
                      <a:pt x="244" y="2530"/>
                      <a:pt x="124" y="3162"/>
                    </a:cubicBezTo>
                    <a:cubicBezTo>
                      <a:pt x="0" y="3793"/>
                      <a:pt x="57" y="4526"/>
                      <a:pt x="385" y="5189"/>
                    </a:cubicBezTo>
                    <a:cubicBezTo>
                      <a:pt x="544" y="5521"/>
                      <a:pt x="770" y="5826"/>
                      <a:pt x="970" y="6143"/>
                    </a:cubicBezTo>
                    <a:cubicBezTo>
                      <a:pt x="1175" y="6466"/>
                      <a:pt x="1393" y="6785"/>
                      <a:pt x="1594" y="7127"/>
                    </a:cubicBezTo>
                    <a:cubicBezTo>
                      <a:pt x="1989" y="7803"/>
                      <a:pt x="2365" y="8566"/>
                      <a:pt x="2393" y="9403"/>
                    </a:cubicBezTo>
                    <a:lnTo>
                      <a:pt x="2395" y="9465"/>
                    </a:lnTo>
                    <a:lnTo>
                      <a:pt x="2456" y="9463"/>
                    </a:lnTo>
                    <a:lnTo>
                      <a:pt x="4180" y="9437"/>
                    </a:lnTo>
                    <a:lnTo>
                      <a:pt x="5824" y="9410"/>
                    </a:lnTo>
                    <a:lnTo>
                      <a:pt x="5878" y="9409"/>
                    </a:lnTo>
                    <a:lnTo>
                      <a:pt x="5885" y="9354"/>
                    </a:lnTo>
                    <a:cubicBezTo>
                      <a:pt x="5996" y="8518"/>
                      <a:pt x="6244" y="7718"/>
                      <a:pt x="6558" y="6992"/>
                    </a:cubicBezTo>
                    <a:cubicBezTo>
                      <a:pt x="6715" y="6625"/>
                      <a:pt x="6903" y="6288"/>
                      <a:pt x="7091" y="5954"/>
                    </a:cubicBezTo>
                    <a:cubicBezTo>
                      <a:pt x="7278" y="5626"/>
                      <a:pt x="7436" y="5282"/>
                      <a:pt x="7559" y="4925"/>
                    </a:cubicBezTo>
                    <a:cubicBezTo>
                      <a:pt x="7801" y="4231"/>
                      <a:pt x="7871" y="3510"/>
                      <a:pt x="7734" y="2868"/>
                    </a:cubicBezTo>
                    <a:cubicBezTo>
                      <a:pt x="7589" y="2228"/>
                      <a:pt x="7275" y="1695"/>
                      <a:pt x="6935" y="1265"/>
                    </a:cubicBezTo>
                    <a:cubicBezTo>
                      <a:pt x="6581" y="844"/>
                      <a:pt x="6177" y="542"/>
                      <a:pt x="5783" y="355"/>
                    </a:cubicBezTo>
                    <a:cubicBezTo>
                      <a:pt x="5390" y="168"/>
                      <a:pt x="5023" y="86"/>
                      <a:pt x="4725" y="40"/>
                    </a:cubicBezTo>
                    <a:cubicBezTo>
                      <a:pt x="4499" y="14"/>
                      <a:pt x="4311" y="1"/>
                      <a:pt x="41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2640450" y="1388275"/>
                <a:ext cx="109400" cy="154175"/>
              </a:xfrm>
              <a:custGeom>
                <a:rect b="b" l="l" r="r" t="t"/>
                <a:pathLst>
                  <a:path extrusionOk="0" h="6167" w="4376">
                    <a:moveTo>
                      <a:pt x="649" y="47"/>
                    </a:moveTo>
                    <a:cubicBezTo>
                      <a:pt x="735" y="47"/>
                      <a:pt x="821" y="68"/>
                      <a:pt x="898" y="104"/>
                    </a:cubicBezTo>
                    <a:cubicBezTo>
                      <a:pt x="1033" y="168"/>
                      <a:pt x="1148" y="266"/>
                      <a:pt x="1234" y="388"/>
                    </a:cubicBezTo>
                    <a:cubicBezTo>
                      <a:pt x="1318" y="508"/>
                      <a:pt x="1369" y="647"/>
                      <a:pt x="1404" y="786"/>
                    </a:cubicBezTo>
                    <a:cubicBezTo>
                      <a:pt x="1473" y="1068"/>
                      <a:pt x="1471" y="1353"/>
                      <a:pt x="1490" y="1627"/>
                    </a:cubicBezTo>
                    <a:cubicBezTo>
                      <a:pt x="1492" y="1666"/>
                      <a:pt x="1494" y="1704"/>
                      <a:pt x="1496" y="1742"/>
                    </a:cubicBezTo>
                    <a:lnTo>
                      <a:pt x="1496" y="1742"/>
                    </a:lnTo>
                    <a:cubicBezTo>
                      <a:pt x="1399" y="1734"/>
                      <a:pt x="1302" y="1722"/>
                      <a:pt x="1207" y="1707"/>
                    </a:cubicBezTo>
                    <a:cubicBezTo>
                      <a:pt x="870" y="1655"/>
                      <a:pt x="540" y="1526"/>
                      <a:pt x="316" y="1280"/>
                    </a:cubicBezTo>
                    <a:cubicBezTo>
                      <a:pt x="203" y="1162"/>
                      <a:pt x="124" y="1018"/>
                      <a:pt x="86" y="859"/>
                    </a:cubicBezTo>
                    <a:cubicBezTo>
                      <a:pt x="52" y="704"/>
                      <a:pt x="71" y="541"/>
                      <a:pt x="141" y="398"/>
                    </a:cubicBezTo>
                    <a:cubicBezTo>
                      <a:pt x="208" y="258"/>
                      <a:pt x="322" y="141"/>
                      <a:pt x="463" y="83"/>
                    </a:cubicBezTo>
                    <a:cubicBezTo>
                      <a:pt x="522" y="59"/>
                      <a:pt x="586" y="47"/>
                      <a:pt x="649" y="47"/>
                    </a:cubicBezTo>
                    <a:close/>
                    <a:moveTo>
                      <a:pt x="3584" y="80"/>
                    </a:moveTo>
                    <a:cubicBezTo>
                      <a:pt x="3786" y="80"/>
                      <a:pt x="3993" y="156"/>
                      <a:pt x="4144" y="302"/>
                    </a:cubicBezTo>
                    <a:cubicBezTo>
                      <a:pt x="4253" y="412"/>
                      <a:pt x="4326" y="562"/>
                      <a:pt x="4322" y="723"/>
                    </a:cubicBezTo>
                    <a:cubicBezTo>
                      <a:pt x="4322" y="881"/>
                      <a:pt x="4259" y="1037"/>
                      <a:pt x="4162" y="1169"/>
                    </a:cubicBezTo>
                    <a:cubicBezTo>
                      <a:pt x="4065" y="1301"/>
                      <a:pt x="3929" y="1403"/>
                      <a:pt x="3778" y="1477"/>
                    </a:cubicBezTo>
                    <a:cubicBezTo>
                      <a:pt x="3628" y="1553"/>
                      <a:pt x="3464" y="1601"/>
                      <a:pt x="3296" y="1637"/>
                    </a:cubicBezTo>
                    <a:cubicBezTo>
                      <a:pt x="3029" y="1692"/>
                      <a:pt x="2758" y="1729"/>
                      <a:pt x="2485" y="1747"/>
                    </a:cubicBezTo>
                    <a:lnTo>
                      <a:pt x="2485" y="1747"/>
                    </a:lnTo>
                    <a:cubicBezTo>
                      <a:pt x="2487" y="1687"/>
                      <a:pt x="2489" y="1626"/>
                      <a:pt x="2493" y="1566"/>
                    </a:cubicBezTo>
                    <a:cubicBezTo>
                      <a:pt x="2508" y="1294"/>
                      <a:pt x="2553" y="1011"/>
                      <a:pt x="2678" y="749"/>
                    </a:cubicBezTo>
                    <a:cubicBezTo>
                      <a:pt x="2802" y="492"/>
                      <a:pt x="3008" y="253"/>
                      <a:pt x="3289" y="138"/>
                    </a:cubicBezTo>
                    <a:cubicBezTo>
                      <a:pt x="3382" y="99"/>
                      <a:pt x="3482" y="80"/>
                      <a:pt x="3584" y="80"/>
                    </a:cubicBezTo>
                    <a:close/>
                    <a:moveTo>
                      <a:pt x="650" y="1"/>
                    </a:moveTo>
                    <a:cubicBezTo>
                      <a:pt x="580" y="1"/>
                      <a:pt x="510" y="13"/>
                      <a:pt x="444" y="38"/>
                    </a:cubicBezTo>
                    <a:cubicBezTo>
                      <a:pt x="290" y="100"/>
                      <a:pt x="167" y="228"/>
                      <a:pt x="96" y="377"/>
                    </a:cubicBezTo>
                    <a:cubicBezTo>
                      <a:pt x="21" y="530"/>
                      <a:pt x="0" y="704"/>
                      <a:pt x="37" y="870"/>
                    </a:cubicBezTo>
                    <a:cubicBezTo>
                      <a:pt x="76" y="1037"/>
                      <a:pt x="160" y="1192"/>
                      <a:pt x="278" y="1315"/>
                    </a:cubicBezTo>
                    <a:cubicBezTo>
                      <a:pt x="397" y="1442"/>
                      <a:pt x="540" y="1544"/>
                      <a:pt x="699" y="1615"/>
                    </a:cubicBezTo>
                    <a:cubicBezTo>
                      <a:pt x="857" y="1684"/>
                      <a:pt x="1026" y="1733"/>
                      <a:pt x="1199" y="1759"/>
                    </a:cubicBezTo>
                    <a:cubicBezTo>
                      <a:pt x="1298" y="1774"/>
                      <a:pt x="1398" y="1786"/>
                      <a:pt x="1499" y="1794"/>
                    </a:cubicBezTo>
                    <a:lnTo>
                      <a:pt x="1499" y="1794"/>
                    </a:lnTo>
                    <a:cubicBezTo>
                      <a:pt x="1526" y="2279"/>
                      <a:pt x="1553" y="2733"/>
                      <a:pt x="1575" y="3152"/>
                    </a:cubicBezTo>
                    <a:cubicBezTo>
                      <a:pt x="1630" y="4082"/>
                      <a:pt x="1674" y="4835"/>
                      <a:pt x="1703" y="5358"/>
                    </a:cubicBezTo>
                    <a:cubicBezTo>
                      <a:pt x="1720" y="5618"/>
                      <a:pt x="1733" y="5818"/>
                      <a:pt x="1741" y="5958"/>
                    </a:cubicBezTo>
                    <a:lnTo>
                      <a:pt x="1752" y="6114"/>
                    </a:lnTo>
                    <a:cubicBezTo>
                      <a:pt x="1755" y="6149"/>
                      <a:pt x="1758" y="6167"/>
                      <a:pt x="1758" y="6167"/>
                    </a:cubicBezTo>
                    <a:cubicBezTo>
                      <a:pt x="1758" y="6167"/>
                      <a:pt x="1759" y="6151"/>
                      <a:pt x="1758" y="6114"/>
                    </a:cubicBezTo>
                    <a:cubicBezTo>
                      <a:pt x="1757" y="6077"/>
                      <a:pt x="1754" y="6025"/>
                      <a:pt x="1752" y="5958"/>
                    </a:cubicBezTo>
                    <a:cubicBezTo>
                      <a:pt x="1745" y="5818"/>
                      <a:pt x="1735" y="5616"/>
                      <a:pt x="1724" y="5358"/>
                    </a:cubicBezTo>
                    <a:cubicBezTo>
                      <a:pt x="1698" y="4834"/>
                      <a:pt x="1660" y="4080"/>
                      <a:pt x="1613" y="3150"/>
                    </a:cubicBezTo>
                    <a:cubicBezTo>
                      <a:pt x="1591" y="2733"/>
                      <a:pt x="1567" y="2280"/>
                      <a:pt x="1542" y="1797"/>
                    </a:cubicBezTo>
                    <a:lnTo>
                      <a:pt x="1542" y="1797"/>
                    </a:lnTo>
                    <a:cubicBezTo>
                      <a:pt x="1699" y="1809"/>
                      <a:pt x="1857" y="1813"/>
                      <a:pt x="2016" y="1813"/>
                    </a:cubicBezTo>
                    <a:cubicBezTo>
                      <a:pt x="2096" y="1813"/>
                      <a:pt x="2176" y="1812"/>
                      <a:pt x="2257" y="1810"/>
                    </a:cubicBezTo>
                    <a:cubicBezTo>
                      <a:pt x="2319" y="1808"/>
                      <a:pt x="2381" y="1806"/>
                      <a:pt x="2442" y="1802"/>
                    </a:cubicBezTo>
                    <a:lnTo>
                      <a:pt x="2442" y="1802"/>
                    </a:lnTo>
                    <a:cubicBezTo>
                      <a:pt x="2441" y="1993"/>
                      <a:pt x="2447" y="2178"/>
                      <a:pt x="2453" y="2359"/>
                    </a:cubicBezTo>
                    <a:cubicBezTo>
                      <a:pt x="2463" y="2614"/>
                      <a:pt x="2479" y="2858"/>
                      <a:pt x="2497" y="3091"/>
                    </a:cubicBezTo>
                    <a:cubicBezTo>
                      <a:pt x="2571" y="4021"/>
                      <a:pt x="2682" y="4769"/>
                      <a:pt x="2757" y="5286"/>
                    </a:cubicBezTo>
                    <a:lnTo>
                      <a:pt x="2848" y="5880"/>
                    </a:lnTo>
                    <a:cubicBezTo>
                      <a:pt x="2858" y="5946"/>
                      <a:pt x="2866" y="6000"/>
                      <a:pt x="2874" y="6035"/>
                    </a:cubicBezTo>
                    <a:cubicBezTo>
                      <a:pt x="2879" y="6070"/>
                      <a:pt x="2883" y="6087"/>
                      <a:pt x="2883" y="6087"/>
                    </a:cubicBezTo>
                    <a:cubicBezTo>
                      <a:pt x="2883" y="6087"/>
                      <a:pt x="2883" y="6070"/>
                      <a:pt x="2879" y="6033"/>
                    </a:cubicBezTo>
                    <a:cubicBezTo>
                      <a:pt x="2874" y="5997"/>
                      <a:pt x="2866" y="5945"/>
                      <a:pt x="2858" y="5879"/>
                    </a:cubicBezTo>
                    <a:cubicBezTo>
                      <a:pt x="2840" y="5740"/>
                      <a:pt x="2812" y="5540"/>
                      <a:pt x="2777" y="5283"/>
                    </a:cubicBezTo>
                    <a:cubicBezTo>
                      <a:pt x="2709" y="4766"/>
                      <a:pt x="2604" y="4019"/>
                      <a:pt x="2533" y="3087"/>
                    </a:cubicBezTo>
                    <a:cubicBezTo>
                      <a:pt x="2517" y="2855"/>
                      <a:pt x="2501" y="2611"/>
                      <a:pt x="2494" y="2357"/>
                    </a:cubicBezTo>
                    <a:cubicBezTo>
                      <a:pt x="2489" y="2177"/>
                      <a:pt x="2482" y="1990"/>
                      <a:pt x="2484" y="1799"/>
                    </a:cubicBezTo>
                    <a:lnTo>
                      <a:pt x="2484" y="1799"/>
                    </a:lnTo>
                    <a:cubicBezTo>
                      <a:pt x="2760" y="1781"/>
                      <a:pt x="3035" y="1744"/>
                      <a:pt x="3306" y="1688"/>
                    </a:cubicBezTo>
                    <a:cubicBezTo>
                      <a:pt x="3478" y="1650"/>
                      <a:pt x="3646" y="1599"/>
                      <a:pt x="3801" y="1523"/>
                    </a:cubicBezTo>
                    <a:cubicBezTo>
                      <a:pt x="3955" y="1446"/>
                      <a:pt x="4099" y="1337"/>
                      <a:pt x="4201" y="1200"/>
                    </a:cubicBezTo>
                    <a:cubicBezTo>
                      <a:pt x="4305" y="1063"/>
                      <a:pt x="4373" y="895"/>
                      <a:pt x="4373" y="723"/>
                    </a:cubicBezTo>
                    <a:cubicBezTo>
                      <a:pt x="4375" y="550"/>
                      <a:pt x="4297" y="384"/>
                      <a:pt x="4177" y="267"/>
                    </a:cubicBezTo>
                    <a:cubicBezTo>
                      <a:pt x="4018" y="112"/>
                      <a:pt x="3800" y="31"/>
                      <a:pt x="3586" y="31"/>
                    </a:cubicBezTo>
                    <a:cubicBezTo>
                      <a:pt x="3477" y="31"/>
                      <a:pt x="3370" y="52"/>
                      <a:pt x="3271" y="95"/>
                    </a:cubicBezTo>
                    <a:cubicBezTo>
                      <a:pt x="2976" y="217"/>
                      <a:pt x="2764" y="465"/>
                      <a:pt x="2637" y="731"/>
                    </a:cubicBezTo>
                    <a:cubicBezTo>
                      <a:pt x="2510" y="999"/>
                      <a:pt x="2465" y="1287"/>
                      <a:pt x="2449" y="1563"/>
                    </a:cubicBezTo>
                    <a:cubicBezTo>
                      <a:pt x="2446" y="1626"/>
                      <a:pt x="2444" y="1688"/>
                      <a:pt x="2443" y="1750"/>
                    </a:cubicBezTo>
                    <a:lnTo>
                      <a:pt x="2443" y="1750"/>
                    </a:lnTo>
                    <a:cubicBezTo>
                      <a:pt x="2380" y="1754"/>
                      <a:pt x="2318" y="1756"/>
                      <a:pt x="2255" y="1758"/>
                    </a:cubicBezTo>
                    <a:cubicBezTo>
                      <a:pt x="2172" y="1760"/>
                      <a:pt x="2089" y="1761"/>
                      <a:pt x="2006" y="1761"/>
                    </a:cubicBezTo>
                    <a:cubicBezTo>
                      <a:pt x="1850" y="1761"/>
                      <a:pt x="1693" y="1757"/>
                      <a:pt x="1539" y="1745"/>
                    </a:cubicBezTo>
                    <a:lnTo>
                      <a:pt x="1539" y="1745"/>
                    </a:lnTo>
                    <a:cubicBezTo>
                      <a:pt x="1537" y="1705"/>
                      <a:pt x="1535" y="1665"/>
                      <a:pt x="1533" y="1625"/>
                    </a:cubicBezTo>
                    <a:cubicBezTo>
                      <a:pt x="1515" y="1352"/>
                      <a:pt x="1518" y="1065"/>
                      <a:pt x="1449" y="776"/>
                    </a:cubicBezTo>
                    <a:cubicBezTo>
                      <a:pt x="1414" y="633"/>
                      <a:pt x="1360" y="488"/>
                      <a:pt x="1272" y="361"/>
                    </a:cubicBezTo>
                    <a:cubicBezTo>
                      <a:pt x="1183" y="232"/>
                      <a:pt x="1061" y="128"/>
                      <a:pt x="919" y="61"/>
                    </a:cubicBezTo>
                    <a:cubicBezTo>
                      <a:pt x="836" y="22"/>
                      <a:pt x="743" y="1"/>
                      <a:pt x="6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2657475" y="1538750"/>
                <a:ext cx="88100" cy="88150"/>
              </a:xfrm>
              <a:custGeom>
                <a:rect b="b" l="l" r="r" t="t"/>
                <a:pathLst>
                  <a:path extrusionOk="0" h="3526" w="3524">
                    <a:moveTo>
                      <a:pt x="3322" y="140"/>
                    </a:moveTo>
                    <a:cubicBezTo>
                      <a:pt x="3337" y="769"/>
                      <a:pt x="3352" y="1455"/>
                      <a:pt x="3369" y="2177"/>
                    </a:cubicBezTo>
                    <a:lnTo>
                      <a:pt x="3369" y="2177"/>
                    </a:lnTo>
                    <a:cubicBezTo>
                      <a:pt x="3268" y="2299"/>
                      <a:pt x="3167" y="2424"/>
                      <a:pt x="3064" y="2550"/>
                    </a:cubicBezTo>
                    <a:lnTo>
                      <a:pt x="2439" y="3312"/>
                    </a:lnTo>
                    <a:lnTo>
                      <a:pt x="2439" y="3312"/>
                    </a:lnTo>
                    <a:lnTo>
                      <a:pt x="1213" y="3382"/>
                    </a:lnTo>
                    <a:lnTo>
                      <a:pt x="1213" y="3382"/>
                    </a:lnTo>
                    <a:lnTo>
                      <a:pt x="128" y="2131"/>
                    </a:lnTo>
                    <a:lnTo>
                      <a:pt x="128" y="2131"/>
                    </a:lnTo>
                    <a:cubicBezTo>
                      <a:pt x="98" y="1581"/>
                      <a:pt x="75" y="1105"/>
                      <a:pt x="54" y="710"/>
                    </a:cubicBezTo>
                    <a:cubicBezTo>
                      <a:pt x="33" y="364"/>
                      <a:pt x="19" y="165"/>
                      <a:pt x="11" y="156"/>
                    </a:cubicBezTo>
                    <a:lnTo>
                      <a:pt x="11" y="156"/>
                    </a:lnTo>
                    <a:cubicBezTo>
                      <a:pt x="17" y="162"/>
                      <a:pt x="107" y="165"/>
                      <a:pt x="270" y="166"/>
                    </a:cubicBezTo>
                    <a:lnTo>
                      <a:pt x="970" y="166"/>
                    </a:lnTo>
                    <a:lnTo>
                      <a:pt x="3322" y="140"/>
                    </a:lnTo>
                    <a:close/>
                    <a:moveTo>
                      <a:pt x="3456" y="0"/>
                    </a:moveTo>
                    <a:lnTo>
                      <a:pt x="3387" y="3"/>
                    </a:lnTo>
                    <a:lnTo>
                      <a:pt x="924" y="99"/>
                    </a:lnTo>
                    <a:lnTo>
                      <a:pt x="241" y="134"/>
                    </a:lnTo>
                    <a:cubicBezTo>
                      <a:pt x="86" y="144"/>
                      <a:pt x="6" y="152"/>
                      <a:pt x="10" y="156"/>
                    </a:cubicBezTo>
                    <a:lnTo>
                      <a:pt x="10" y="156"/>
                    </a:lnTo>
                    <a:cubicBezTo>
                      <a:pt x="10" y="156"/>
                      <a:pt x="10" y="156"/>
                      <a:pt x="10" y="156"/>
                    </a:cubicBezTo>
                    <a:cubicBezTo>
                      <a:pt x="2" y="156"/>
                      <a:pt x="1" y="339"/>
                      <a:pt x="1" y="676"/>
                    </a:cubicBezTo>
                    <a:cubicBezTo>
                      <a:pt x="5" y="1088"/>
                      <a:pt x="9" y="1581"/>
                      <a:pt x="15" y="2156"/>
                    </a:cubicBezTo>
                    <a:lnTo>
                      <a:pt x="15" y="2174"/>
                    </a:lnTo>
                    <a:lnTo>
                      <a:pt x="29" y="2189"/>
                    </a:lnTo>
                    <a:lnTo>
                      <a:pt x="1128" y="3499"/>
                    </a:lnTo>
                    <a:lnTo>
                      <a:pt x="1150" y="3525"/>
                    </a:lnTo>
                    <a:lnTo>
                      <a:pt x="1185" y="3524"/>
                    </a:lnTo>
                    <a:lnTo>
                      <a:pt x="2481" y="3461"/>
                    </a:lnTo>
                    <a:lnTo>
                      <a:pt x="2514" y="3459"/>
                    </a:lnTo>
                    <a:lnTo>
                      <a:pt x="2535" y="3433"/>
                    </a:lnTo>
                    <a:lnTo>
                      <a:pt x="3183" y="2647"/>
                    </a:lnTo>
                    <a:lnTo>
                      <a:pt x="3506" y="2254"/>
                    </a:lnTo>
                    <a:lnTo>
                      <a:pt x="3523" y="2233"/>
                    </a:lnTo>
                    <a:lnTo>
                      <a:pt x="3523" y="2203"/>
                    </a:lnTo>
                    <a:cubicBezTo>
                      <a:pt x="3499" y="1445"/>
                      <a:pt x="3478" y="725"/>
                      <a:pt x="3458" y="71"/>
                    </a:cubicBezTo>
                    <a:lnTo>
                      <a:pt x="3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2660425" y="1579075"/>
                <a:ext cx="80950" cy="12925"/>
              </a:xfrm>
              <a:custGeom>
                <a:rect b="b" l="l" r="r" t="t"/>
                <a:pathLst>
                  <a:path extrusionOk="0" h="517" w="3238">
                    <a:moveTo>
                      <a:pt x="1701" y="1"/>
                    </a:moveTo>
                    <a:cubicBezTo>
                      <a:pt x="1269" y="1"/>
                      <a:pt x="838" y="91"/>
                      <a:pt x="435" y="270"/>
                    </a:cubicBezTo>
                    <a:cubicBezTo>
                      <a:pt x="324" y="319"/>
                      <a:pt x="216" y="375"/>
                      <a:pt x="113" y="439"/>
                    </a:cubicBezTo>
                    <a:cubicBezTo>
                      <a:pt x="40" y="485"/>
                      <a:pt x="1" y="513"/>
                      <a:pt x="4" y="516"/>
                    </a:cubicBezTo>
                    <a:cubicBezTo>
                      <a:pt x="4" y="516"/>
                      <a:pt x="4" y="516"/>
                      <a:pt x="4" y="516"/>
                    </a:cubicBezTo>
                    <a:cubicBezTo>
                      <a:pt x="10" y="516"/>
                      <a:pt x="51" y="494"/>
                      <a:pt x="123" y="457"/>
                    </a:cubicBezTo>
                    <a:cubicBezTo>
                      <a:pt x="199" y="416"/>
                      <a:pt x="310" y="361"/>
                      <a:pt x="450" y="304"/>
                    </a:cubicBezTo>
                    <a:cubicBezTo>
                      <a:pt x="852" y="137"/>
                      <a:pt x="1279" y="53"/>
                      <a:pt x="1706" y="53"/>
                    </a:cubicBezTo>
                    <a:cubicBezTo>
                      <a:pt x="2068" y="53"/>
                      <a:pt x="2430" y="113"/>
                      <a:pt x="2777" y="234"/>
                    </a:cubicBezTo>
                    <a:cubicBezTo>
                      <a:pt x="2922" y="283"/>
                      <a:pt x="3036" y="330"/>
                      <a:pt x="3114" y="366"/>
                    </a:cubicBezTo>
                    <a:cubicBezTo>
                      <a:pt x="3185" y="398"/>
                      <a:pt x="3227" y="418"/>
                      <a:pt x="3235" y="418"/>
                    </a:cubicBezTo>
                    <a:cubicBezTo>
                      <a:pt x="3236" y="418"/>
                      <a:pt x="3236" y="418"/>
                      <a:pt x="3236" y="418"/>
                    </a:cubicBezTo>
                    <a:cubicBezTo>
                      <a:pt x="3238" y="415"/>
                      <a:pt x="3198" y="389"/>
                      <a:pt x="3123" y="347"/>
                    </a:cubicBezTo>
                    <a:cubicBezTo>
                      <a:pt x="3014" y="290"/>
                      <a:pt x="2903" y="241"/>
                      <a:pt x="2790" y="198"/>
                    </a:cubicBezTo>
                    <a:cubicBezTo>
                      <a:pt x="2438" y="66"/>
                      <a:pt x="2069" y="1"/>
                      <a:pt x="17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2660425" y="1566100"/>
                <a:ext cx="80950" cy="12900"/>
              </a:xfrm>
              <a:custGeom>
                <a:rect b="b" l="l" r="r" t="t"/>
                <a:pathLst>
                  <a:path extrusionOk="0" h="516" w="3238">
                    <a:moveTo>
                      <a:pt x="1699" y="1"/>
                    </a:moveTo>
                    <a:cubicBezTo>
                      <a:pt x="1267" y="1"/>
                      <a:pt x="836" y="90"/>
                      <a:pt x="435" y="269"/>
                    </a:cubicBezTo>
                    <a:cubicBezTo>
                      <a:pt x="324" y="318"/>
                      <a:pt x="216" y="375"/>
                      <a:pt x="112" y="439"/>
                    </a:cubicBezTo>
                    <a:cubicBezTo>
                      <a:pt x="39" y="484"/>
                      <a:pt x="1" y="512"/>
                      <a:pt x="2" y="515"/>
                    </a:cubicBezTo>
                    <a:cubicBezTo>
                      <a:pt x="2" y="515"/>
                      <a:pt x="3" y="516"/>
                      <a:pt x="4" y="516"/>
                    </a:cubicBezTo>
                    <a:cubicBezTo>
                      <a:pt x="12" y="516"/>
                      <a:pt x="53" y="494"/>
                      <a:pt x="122" y="456"/>
                    </a:cubicBezTo>
                    <a:cubicBezTo>
                      <a:pt x="197" y="417"/>
                      <a:pt x="310" y="361"/>
                      <a:pt x="450" y="303"/>
                    </a:cubicBezTo>
                    <a:cubicBezTo>
                      <a:pt x="852" y="136"/>
                      <a:pt x="1278" y="52"/>
                      <a:pt x="1706" y="52"/>
                    </a:cubicBezTo>
                    <a:cubicBezTo>
                      <a:pt x="2067" y="52"/>
                      <a:pt x="2429" y="112"/>
                      <a:pt x="2777" y="233"/>
                    </a:cubicBezTo>
                    <a:cubicBezTo>
                      <a:pt x="2922" y="282"/>
                      <a:pt x="3036" y="331"/>
                      <a:pt x="3113" y="366"/>
                    </a:cubicBezTo>
                    <a:cubicBezTo>
                      <a:pt x="3185" y="398"/>
                      <a:pt x="3227" y="419"/>
                      <a:pt x="3235" y="419"/>
                    </a:cubicBezTo>
                    <a:cubicBezTo>
                      <a:pt x="3236" y="419"/>
                      <a:pt x="3236" y="418"/>
                      <a:pt x="3236" y="418"/>
                    </a:cubicBezTo>
                    <a:cubicBezTo>
                      <a:pt x="3238" y="415"/>
                      <a:pt x="3198" y="390"/>
                      <a:pt x="3121" y="346"/>
                    </a:cubicBezTo>
                    <a:cubicBezTo>
                      <a:pt x="3014" y="290"/>
                      <a:pt x="2903" y="240"/>
                      <a:pt x="2788" y="198"/>
                    </a:cubicBezTo>
                    <a:cubicBezTo>
                      <a:pt x="2437" y="66"/>
                      <a:pt x="2068" y="1"/>
                      <a:pt x="1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2659650" y="1553800"/>
                <a:ext cx="80950" cy="12900"/>
              </a:xfrm>
              <a:custGeom>
                <a:rect b="b" l="l" r="r" t="t"/>
                <a:pathLst>
                  <a:path extrusionOk="0" h="516" w="3238">
                    <a:moveTo>
                      <a:pt x="1700" y="1"/>
                    </a:moveTo>
                    <a:cubicBezTo>
                      <a:pt x="1269" y="1"/>
                      <a:pt x="838" y="91"/>
                      <a:pt x="436" y="269"/>
                    </a:cubicBezTo>
                    <a:cubicBezTo>
                      <a:pt x="324" y="319"/>
                      <a:pt x="217" y="375"/>
                      <a:pt x="113" y="438"/>
                    </a:cubicBezTo>
                    <a:cubicBezTo>
                      <a:pt x="40" y="484"/>
                      <a:pt x="1" y="513"/>
                      <a:pt x="4" y="515"/>
                    </a:cubicBezTo>
                    <a:cubicBezTo>
                      <a:pt x="4" y="516"/>
                      <a:pt x="4" y="516"/>
                      <a:pt x="5" y="516"/>
                    </a:cubicBezTo>
                    <a:cubicBezTo>
                      <a:pt x="12" y="516"/>
                      <a:pt x="53" y="493"/>
                      <a:pt x="123" y="456"/>
                    </a:cubicBezTo>
                    <a:cubicBezTo>
                      <a:pt x="198" y="416"/>
                      <a:pt x="310" y="361"/>
                      <a:pt x="450" y="303"/>
                    </a:cubicBezTo>
                    <a:cubicBezTo>
                      <a:pt x="852" y="136"/>
                      <a:pt x="1279" y="53"/>
                      <a:pt x="1707" y="53"/>
                    </a:cubicBezTo>
                    <a:cubicBezTo>
                      <a:pt x="2068" y="53"/>
                      <a:pt x="2430" y="113"/>
                      <a:pt x="2777" y="233"/>
                    </a:cubicBezTo>
                    <a:cubicBezTo>
                      <a:pt x="2922" y="282"/>
                      <a:pt x="3036" y="331"/>
                      <a:pt x="3114" y="366"/>
                    </a:cubicBezTo>
                    <a:cubicBezTo>
                      <a:pt x="3185" y="398"/>
                      <a:pt x="3227" y="418"/>
                      <a:pt x="3235" y="418"/>
                    </a:cubicBezTo>
                    <a:cubicBezTo>
                      <a:pt x="3236" y="418"/>
                      <a:pt x="3236" y="417"/>
                      <a:pt x="3237" y="417"/>
                    </a:cubicBezTo>
                    <a:cubicBezTo>
                      <a:pt x="3238" y="416"/>
                      <a:pt x="3199" y="389"/>
                      <a:pt x="3121" y="347"/>
                    </a:cubicBezTo>
                    <a:cubicBezTo>
                      <a:pt x="3015" y="289"/>
                      <a:pt x="2904" y="240"/>
                      <a:pt x="2790" y="198"/>
                    </a:cubicBezTo>
                    <a:cubicBezTo>
                      <a:pt x="2438" y="66"/>
                      <a:pt x="2068" y="1"/>
                      <a:pt x="1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940550" y="1431800"/>
                <a:ext cx="435925" cy="433075"/>
              </a:xfrm>
              <a:custGeom>
                <a:rect b="b" l="l" r="r" t="t"/>
                <a:pathLst>
                  <a:path extrusionOk="0" h="17323" w="17437">
                    <a:moveTo>
                      <a:pt x="0" y="0"/>
                    </a:moveTo>
                    <a:cubicBezTo>
                      <a:pt x="0" y="0"/>
                      <a:pt x="114" y="13272"/>
                      <a:pt x="789" y="17322"/>
                    </a:cubicBezTo>
                    <a:lnTo>
                      <a:pt x="17436" y="16534"/>
                    </a:lnTo>
                    <a:cubicBezTo>
                      <a:pt x="17436" y="16534"/>
                      <a:pt x="15974" y="3487"/>
                      <a:pt x="16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2011825" y="1570475"/>
                <a:ext cx="279550" cy="18200"/>
              </a:xfrm>
              <a:custGeom>
                <a:rect b="b" l="l" r="r" t="t"/>
                <a:pathLst>
                  <a:path extrusionOk="0" h="728" w="11182">
                    <a:moveTo>
                      <a:pt x="10744" y="0"/>
                    </a:moveTo>
                    <a:cubicBezTo>
                      <a:pt x="9899" y="0"/>
                      <a:pt x="7905" y="84"/>
                      <a:pt x="5582" y="225"/>
                    </a:cubicBezTo>
                    <a:cubicBezTo>
                      <a:pt x="2497" y="410"/>
                      <a:pt x="0" y="622"/>
                      <a:pt x="4" y="700"/>
                    </a:cubicBezTo>
                    <a:cubicBezTo>
                      <a:pt x="5" y="719"/>
                      <a:pt x="157" y="728"/>
                      <a:pt x="432" y="728"/>
                    </a:cubicBezTo>
                    <a:cubicBezTo>
                      <a:pt x="1275" y="728"/>
                      <a:pt x="3272" y="643"/>
                      <a:pt x="5599" y="503"/>
                    </a:cubicBezTo>
                    <a:cubicBezTo>
                      <a:pt x="8683" y="318"/>
                      <a:pt x="11181" y="105"/>
                      <a:pt x="11175" y="28"/>
                    </a:cubicBezTo>
                    <a:cubicBezTo>
                      <a:pt x="11174" y="9"/>
                      <a:pt x="11021" y="0"/>
                      <a:pt x="107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2011925" y="1640750"/>
                <a:ext cx="279550" cy="18225"/>
              </a:xfrm>
              <a:custGeom>
                <a:rect b="b" l="l" r="r" t="t"/>
                <a:pathLst>
                  <a:path extrusionOk="0" h="729" w="11182">
                    <a:moveTo>
                      <a:pt x="10743" y="0"/>
                    </a:moveTo>
                    <a:cubicBezTo>
                      <a:pt x="9897" y="0"/>
                      <a:pt x="7905" y="84"/>
                      <a:pt x="5582" y="224"/>
                    </a:cubicBezTo>
                    <a:cubicBezTo>
                      <a:pt x="2499" y="411"/>
                      <a:pt x="0" y="623"/>
                      <a:pt x="5" y="700"/>
                    </a:cubicBezTo>
                    <a:cubicBezTo>
                      <a:pt x="6" y="719"/>
                      <a:pt x="158" y="728"/>
                      <a:pt x="433" y="728"/>
                    </a:cubicBezTo>
                    <a:cubicBezTo>
                      <a:pt x="1276" y="728"/>
                      <a:pt x="3273" y="643"/>
                      <a:pt x="5599" y="503"/>
                    </a:cubicBezTo>
                    <a:cubicBezTo>
                      <a:pt x="8683" y="318"/>
                      <a:pt x="11181" y="106"/>
                      <a:pt x="11176" y="29"/>
                    </a:cubicBezTo>
                    <a:cubicBezTo>
                      <a:pt x="11175" y="9"/>
                      <a:pt x="11021" y="0"/>
                      <a:pt x="107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>
                <a:off x="2061350" y="1709325"/>
                <a:ext cx="159350" cy="11850"/>
              </a:xfrm>
              <a:custGeom>
                <a:rect b="b" l="l" r="r" t="t"/>
                <a:pathLst>
                  <a:path extrusionOk="0" h="474" w="6374">
                    <a:moveTo>
                      <a:pt x="5756" y="0"/>
                    </a:moveTo>
                    <a:cubicBezTo>
                      <a:pt x="5175" y="0"/>
                      <a:pt x="4236" y="34"/>
                      <a:pt x="3178" y="97"/>
                    </a:cubicBezTo>
                    <a:cubicBezTo>
                      <a:pt x="1421" y="202"/>
                      <a:pt x="0" y="351"/>
                      <a:pt x="4" y="429"/>
                    </a:cubicBezTo>
                    <a:cubicBezTo>
                      <a:pt x="6" y="459"/>
                      <a:pt x="233" y="474"/>
                      <a:pt x="615" y="474"/>
                    </a:cubicBezTo>
                    <a:cubicBezTo>
                      <a:pt x="1196" y="474"/>
                      <a:pt x="2136" y="440"/>
                      <a:pt x="3195" y="377"/>
                    </a:cubicBezTo>
                    <a:cubicBezTo>
                      <a:pt x="4953" y="271"/>
                      <a:pt x="6373" y="122"/>
                      <a:pt x="6369" y="45"/>
                    </a:cubicBezTo>
                    <a:cubicBezTo>
                      <a:pt x="6367" y="15"/>
                      <a:pt x="6140" y="0"/>
                      <a:pt x="57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2680900" y="1790475"/>
                <a:ext cx="453925" cy="475650"/>
              </a:xfrm>
              <a:custGeom>
                <a:rect b="b" l="l" r="r" t="t"/>
                <a:pathLst>
                  <a:path extrusionOk="0" h="19026" w="18157">
                    <a:moveTo>
                      <a:pt x="1347" y="1"/>
                    </a:moveTo>
                    <a:cubicBezTo>
                      <a:pt x="1347" y="1"/>
                      <a:pt x="1" y="12295"/>
                      <a:pt x="1730" y="19026"/>
                    </a:cubicBezTo>
                    <a:lnTo>
                      <a:pt x="18156" y="18307"/>
                    </a:lnTo>
                    <a:cubicBezTo>
                      <a:pt x="18156" y="18307"/>
                      <a:pt x="14637" y="6180"/>
                      <a:pt x="16797" y="807"/>
                    </a:cubicBez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2716175" y="1780625"/>
                <a:ext cx="435875" cy="433075"/>
              </a:xfrm>
              <a:custGeom>
                <a:rect b="b" l="l" r="r" t="t"/>
                <a:pathLst>
                  <a:path extrusionOk="0" h="17323" w="17435">
                    <a:moveTo>
                      <a:pt x="0" y="0"/>
                    </a:moveTo>
                    <a:cubicBezTo>
                      <a:pt x="0" y="0"/>
                      <a:pt x="113" y="13273"/>
                      <a:pt x="787" y="17322"/>
                    </a:cubicBezTo>
                    <a:lnTo>
                      <a:pt x="17435" y="16534"/>
                    </a:lnTo>
                    <a:cubicBezTo>
                      <a:pt x="17435" y="16534"/>
                      <a:pt x="15972" y="3487"/>
                      <a:pt x="16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2787400" y="1919275"/>
                <a:ext cx="279550" cy="18225"/>
              </a:xfrm>
              <a:custGeom>
                <a:rect b="b" l="l" r="r" t="t"/>
                <a:pathLst>
                  <a:path extrusionOk="0" h="729" w="11182">
                    <a:moveTo>
                      <a:pt x="10745" y="1"/>
                    </a:moveTo>
                    <a:cubicBezTo>
                      <a:pt x="9899" y="1"/>
                      <a:pt x="7906" y="85"/>
                      <a:pt x="5584" y="224"/>
                    </a:cubicBezTo>
                    <a:cubicBezTo>
                      <a:pt x="2499" y="410"/>
                      <a:pt x="1" y="623"/>
                      <a:pt x="6" y="701"/>
                    </a:cubicBezTo>
                    <a:cubicBezTo>
                      <a:pt x="7" y="720"/>
                      <a:pt x="159" y="729"/>
                      <a:pt x="434" y="729"/>
                    </a:cubicBezTo>
                    <a:cubicBezTo>
                      <a:pt x="1276" y="729"/>
                      <a:pt x="3273" y="644"/>
                      <a:pt x="5601" y="504"/>
                    </a:cubicBezTo>
                    <a:cubicBezTo>
                      <a:pt x="8685" y="319"/>
                      <a:pt x="11182" y="106"/>
                      <a:pt x="11177" y="29"/>
                    </a:cubicBezTo>
                    <a:cubicBezTo>
                      <a:pt x="11176" y="10"/>
                      <a:pt x="11022" y="1"/>
                      <a:pt x="107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2787550" y="1989575"/>
                <a:ext cx="279500" cy="18225"/>
              </a:xfrm>
              <a:custGeom>
                <a:rect b="b" l="l" r="r" t="t"/>
                <a:pathLst>
                  <a:path extrusionOk="0" h="729" w="11180">
                    <a:moveTo>
                      <a:pt x="10743" y="0"/>
                    </a:moveTo>
                    <a:cubicBezTo>
                      <a:pt x="9897" y="0"/>
                      <a:pt x="7905" y="84"/>
                      <a:pt x="5582" y="224"/>
                    </a:cubicBezTo>
                    <a:cubicBezTo>
                      <a:pt x="2497" y="409"/>
                      <a:pt x="0" y="623"/>
                      <a:pt x="5" y="700"/>
                    </a:cubicBezTo>
                    <a:cubicBezTo>
                      <a:pt x="6" y="719"/>
                      <a:pt x="157" y="728"/>
                      <a:pt x="432" y="728"/>
                    </a:cubicBezTo>
                    <a:cubicBezTo>
                      <a:pt x="1274" y="728"/>
                      <a:pt x="3272" y="643"/>
                      <a:pt x="5599" y="503"/>
                    </a:cubicBezTo>
                    <a:cubicBezTo>
                      <a:pt x="8683" y="318"/>
                      <a:pt x="11180" y="106"/>
                      <a:pt x="11176" y="29"/>
                    </a:cubicBezTo>
                    <a:cubicBezTo>
                      <a:pt x="11175" y="9"/>
                      <a:pt x="11021" y="0"/>
                      <a:pt x="107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2836975" y="2058125"/>
                <a:ext cx="159350" cy="11875"/>
              </a:xfrm>
              <a:custGeom>
                <a:rect b="b" l="l" r="r" t="t"/>
                <a:pathLst>
                  <a:path extrusionOk="0" h="475" w="6374">
                    <a:moveTo>
                      <a:pt x="5758" y="0"/>
                    </a:moveTo>
                    <a:cubicBezTo>
                      <a:pt x="5178" y="0"/>
                      <a:pt x="4238" y="34"/>
                      <a:pt x="3178" y="98"/>
                    </a:cubicBezTo>
                    <a:cubicBezTo>
                      <a:pt x="1421" y="203"/>
                      <a:pt x="0" y="352"/>
                      <a:pt x="4" y="429"/>
                    </a:cubicBezTo>
                    <a:cubicBezTo>
                      <a:pt x="6" y="460"/>
                      <a:pt x="233" y="475"/>
                      <a:pt x="615" y="475"/>
                    </a:cubicBezTo>
                    <a:cubicBezTo>
                      <a:pt x="1196" y="475"/>
                      <a:pt x="2136" y="441"/>
                      <a:pt x="3195" y="377"/>
                    </a:cubicBezTo>
                    <a:cubicBezTo>
                      <a:pt x="4953" y="272"/>
                      <a:pt x="6373" y="123"/>
                      <a:pt x="6369" y="46"/>
                    </a:cubicBezTo>
                    <a:cubicBezTo>
                      <a:pt x="6367" y="15"/>
                      <a:pt x="6141" y="0"/>
                      <a:pt x="5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2595700" y="3078500"/>
                <a:ext cx="453900" cy="475650"/>
              </a:xfrm>
              <a:custGeom>
                <a:rect b="b" l="l" r="r" t="t"/>
                <a:pathLst>
                  <a:path extrusionOk="0" h="19026" w="18156">
                    <a:moveTo>
                      <a:pt x="1346" y="1"/>
                    </a:moveTo>
                    <a:cubicBezTo>
                      <a:pt x="1346" y="1"/>
                      <a:pt x="0" y="12295"/>
                      <a:pt x="1730" y="19026"/>
                    </a:cubicBezTo>
                    <a:lnTo>
                      <a:pt x="18156" y="18308"/>
                    </a:lnTo>
                    <a:cubicBezTo>
                      <a:pt x="18156" y="18308"/>
                      <a:pt x="14636" y="6181"/>
                      <a:pt x="16797" y="809"/>
                    </a:cubicBez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2631000" y="3068650"/>
                <a:ext cx="435850" cy="433075"/>
              </a:xfrm>
              <a:custGeom>
                <a:rect b="b" l="l" r="r" t="t"/>
                <a:pathLst>
                  <a:path extrusionOk="0" h="17323" w="17434">
                    <a:moveTo>
                      <a:pt x="0" y="0"/>
                    </a:moveTo>
                    <a:cubicBezTo>
                      <a:pt x="0" y="0"/>
                      <a:pt x="113" y="13273"/>
                      <a:pt x="787" y="17322"/>
                    </a:cubicBezTo>
                    <a:lnTo>
                      <a:pt x="17433" y="16535"/>
                    </a:lnTo>
                    <a:cubicBezTo>
                      <a:pt x="17433" y="16535"/>
                      <a:pt x="15972" y="3487"/>
                      <a:pt x="16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2702225" y="3207325"/>
                <a:ext cx="279550" cy="18200"/>
              </a:xfrm>
              <a:custGeom>
                <a:rect b="b" l="l" r="r" t="t"/>
                <a:pathLst>
                  <a:path extrusionOk="0" h="728" w="11182">
                    <a:moveTo>
                      <a:pt x="10749" y="0"/>
                    </a:moveTo>
                    <a:cubicBezTo>
                      <a:pt x="9907" y="0"/>
                      <a:pt x="7910" y="85"/>
                      <a:pt x="5583" y="225"/>
                    </a:cubicBezTo>
                    <a:cubicBezTo>
                      <a:pt x="2497" y="410"/>
                      <a:pt x="1" y="622"/>
                      <a:pt x="5" y="700"/>
                    </a:cubicBezTo>
                    <a:cubicBezTo>
                      <a:pt x="6" y="719"/>
                      <a:pt x="160" y="728"/>
                      <a:pt x="438" y="728"/>
                    </a:cubicBezTo>
                    <a:cubicBezTo>
                      <a:pt x="1284" y="728"/>
                      <a:pt x="3278" y="644"/>
                      <a:pt x="5600" y="504"/>
                    </a:cubicBezTo>
                    <a:cubicBezTo>
                      <a:pt x="8684" y="319"/>
                      <a:pt x="11182" y="105"/>
                      <a:pt x="11176" y="28"/>
                    </a:cubicBezTo>
                    <a:cubicBezTo>
                      <a:pt x="11175" y="9"/>
                      <a:pt x="11023" y="0"/>
                      <a:pt x="107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2702325" y="3277600"/>
                <a:ext cx="279550" cy="18225"/>
              </a:xfrm>
              <a:custGeom>
                <a:rect b="b" l="l" r="r" t="t"/>
                <a:pathLst>
                  <a:path extrusionOk="0" h="729" w="11182">
                    <a:moveTo>
                      <a:pt x="10749" y="1"/>
                    </a:moveTo>
                    <a:cubicBezTo>
                      <a:pt x="9907" y="1"/>
                      <a:pt x="7911" y="85"/>
                      <a:pt x="5583" y="225"/>
                    </a:cubicBezTo>
                    <a:cubicBezTo>
                      <a:pt x="2498" y="411"/>
                      <a:pt x="1" y="624"/>
                      <a:pt x="5" y="700"/>
                    </a:cubicBezTo>
                    <a:cubicBezTo>
                      <a:pt x="6" y="719"/>
                      <a:pt x="161" y="728"/>
                      <a:pt x="439" y="728"/>
                    </a:cubicBezTo>
                    <a:cubicBezTo>
                      <a:pt x="1285" y="728"/>
                      <a:pt x="3279" y="644"/>
                      <a:pt x="5600" y="505"/>
                    </a:cubicBezTo>
                    <a:cubicBezTo>
                      <a:pt x="8684" y="319"/>
                      <a:pt x="11182" y="106"/>
                      <a:pt x="11176" y="28"/>
                    </a:cubicBezTo>
                    <a:cubicBezTo>
                      <a:pt x="11175" y="10"/>
                      <a:pt x="11023" y="1"/>
                      <a:pt x="107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2751750" y="3346175"/>
                <a:ext cx="159400" cy="11875"/>
              </a:xfrm>
              <a:custGeom>
                <a:rect b="b" l="l" r="r" t="t"/>
                <a:pathLst>
                  <a:path extrusionOk="0" h="475" w="6376">
                    <a:moveTo>
                      <a:pt x="5752" y="0"/>
                    </a:moveTo>
                    <a:cubicBezTo>
                      <a:pt x="5171" y="0"/>
                      <a:pt x="4235" y="34"/>
                      <a:pt x="3180" y="98"/>
                    </a:cubicBezTo>
                    <a:cubicBezTo>
                      <a:pt x="1421" y="204"/>
                      <a:pt x="1" y="351"/>
                      <a:pt x="5" y="428"/>
                    </a:cubicBezTo>
                    <a:cubicBezTo>
                      <a:pt x="7" y="459"/>
                      <a:pt x="237" y="474"/>
                      <a:pt x="624" y="474"/>
                    </a:cubicBezTo>
                    <a:cubicBezTo>
                      <a:pt x="1205" y="474"/>
                      <a:pt x="2142" y="441"/>
                      <a:pt x="3197" y="376"/>
                    </a:cubicBezTo>
                    <a:cubicBezTo>
                      <a:pt x="4953" y="271"/>
                      <a:pt x="6375" y="124"/>
                      <a:pt x="6370" y="46"/>
                    </a:cubicBezTo>
                    <a:cubicBezTo>
                      <a:pt x="6368" y="15"/>
                      <a:pt x="6139" y="0"/>
                      <a:pt x="57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3"/>
              <p:cNvSpPr/>
              <p:nvPr/>
            </p:nvSpPr>
            <p:spPr>
              <a:xfrm>
                <a:off x="2018500" y="2829975"/>
                <a:ext cx="453900" cy="475650"/>
              </a:xfrm>
              <a:custGeom>
                <a:rect b="b" l="l" r="r" t="t"/>
                <a:pathLst>
                  <a:path extrusionOk="0" h="19026" w="18156">
                    <a:moveTo>
                      <a:pt x="1345" y="0"/>
                    </a:moveTo>
                    <a:lnTo>
                      <a:pt x="1345" y="0"/>
                    </a:lnTo>
                    <a:cubicBezTo>
                      <a:pt x="1345" y="0"/>
                      <a:pt x="0" y="12294"/>
                      <a:pt x="1728" y="19025"/>
                    </a:cubicBezTo>
                    <a:lnTo>
                      <a:pt x="18155" y="18306"/>
                    </a:lnTo>
                    <a:cubicBezTo>
                      <a:pt x="18155" y="18306"/>
                      <a:pt x="14635" y="6179"/>
                      <a:pt x="16797" y="807"/>
                    </a:cubicBez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3"/>
              <p:cNvSpPr/>
              <p:nvPr/>
            </p:nvSpPr>
            <p:spPr>
              <a:xfrm>
                <a:off x="2053725" y="2820100"/>
                <a:ext cx="435875" cy="433075"/>
              </a:xfrm>
              <a:custGeom>
                <a:rect b="b" l="l" r="r" t="t"/>
                <a:pathLst>
                  <a:path extrusionOk="0" h="17323" w="17435">
                    <a:moveTo>
                      <a:pt x="0" y="0"/>
                    </a:moveTo>
                    <a:cubicBezTo>
                      <a:pt x="0" y="0"/>
                      <a:pt x="113" y="13272"/>
                      <a:pt x="787" y="17323"/>
                    </a:cubicBezTo>
                    <a:lnTo>
                      <a:pt x="17435" y="16534"/>
                    </a:lnTo>
                    <a:cubicBezTo>
                      <a:pt x="17435" y="16534"/>
                      <a:pt x="15972" y="3486"/>
                      <a:pt x="16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2125000" y="2958775"/>
                <a:ext cx="279525" cy="18200"/>
              </a:xfrm>
              <a:custGeom>
                <a:rect b="b" l="l" r="r" t="t"/>
                <a:pathLst>
                  <a:path extrusionOk="0" h="728" w="11181">
                    <a:moveTo>
                      <a:pt x="10743" y="0"/>
                    </a:moveTo>
                    <a:cubicBezTo>
                      <a:pt x="9897" y="0"/>
                      <a:pt x="7904" y="84"/>
                      <a:pt x="5582" y="224"/>
                    </a:cubicBezTo>
                    <a:cubicBezTo>
                      <a:pt x="2497" y="409"/>
                      <a:pt x="0" y="623"/>
                      <a:pt x="4" y="700"/>
                    </a:cubicBezTo>
                    <a:cubicBezTo>
                      <a:pt x="5" y="719"/>
                      <a:pt x="157" y="728"/>
                      <a:pt x="431" y="728"/>
                    </a:cubicBezTo>
                    <a:cubicBezTo>
                      <a:pt x="1274" y="728"/>
                      <a:pt x="3271" y="643"/>
                      <a:pt x="5599" y="503"/>
                    </a:cubicBezTo>
                    <a:cubicBezTo>
                      <a:pt x="8683" y="318"/>
                      <a:pt x="11181" y="106"/>
                      <a:pt x="11175" y="28"/>
                    </a:cubicBezTo>
                    <a:cubicBezTo>
                      <a:pt x="11174" y="9"/>
                      <a:pt x="11020" y="0"/>
                      <a:pt x="107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2125100" y="3029050"/>
                <a:ext cx="279550" cy="18225"/>
              </a:xfrm>
              <a:custGeom>
                <a:rect b="b" l="l" r="r" t="t"/>
                <a:pathLst>
                  <a:path extrusionOk="0" h="729" w="11182">
                    <a:moveTo>
                      <a:pt x="10743" y="1"/>
                    </a:moveTo>
                    <a:cubicBezTo>
                      <a:pt x="9897" y="1"/>
                      <a:pt x="7905" y="84"/>
                      <a:pt x="5582" y="224"/>
                    </a:cubicBezTo>
                    <a:cubicBezTo>
                      <a:pt x="2497" y="410"/>
                      <a:pt x="0" y="623"/>
                      <a:pt x="6" y="700"/>
                    </a:cubicBezTo>
                    <a:cubicBezTo>
                      <a:pt x="7" y="719"/>
                      <a:pt x="159" y="728"/>
                      <a:pt x="433" y="728"/>
                    </a:cubicBezTo>
                    <a:cubicBezTo>
                      <a:pt x="1275" y="728"/>
                      <a:pt x="3273" y="644"/>
                      <a:pt x="5599" y="504"/>
                    </a:cubicBezTo>
                    <a:cubicBezTo>
                      <a:pt x="8683" y="318"/>
                      <a:pt x="11181" y="105"/>
                      <a:pt x="11176" y="29"/>
                    </a:cubicBezTo>
                    <a:cubicBezTo>
                      <a:pt x="11175" y="10"/>
                      <a:pt x="11021" y="1"/>
                      <a:pt x="10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2174525" y="3097625"/>
                <a:ext cx="159375" cy="11875"/>
              </a:xfrm>
              <a:custGeom>
                <a:rect b="b" l="l" r="r" t="t"/>
                <a:pathLst>
                  <a:path extrusionOk="0" h="475" w="6375">
                    <a:moveTo>
                      <a:pt x="5756" y="0"/>
                    </a:moveTo>
                    <a:cubicBezTo>
                      <a:pt x="5176" y="0"/>
                      <a:pt x="4237" y="34"/>
                      <a:pt x="3180" y="97"/>
                    </a:cubicBezTo>
                    <a:cubicBezTo>
                      <a:pt x="1421" y="203"/>
                      <a:pt x="0" y="351"/>
                      <a:pt x="4" y="429"/>
                    </a:cubicBezTo>
                    <a:cubicBezTo>
                      <a:pt x="7" y="459"/>
                      <a:pt x="233" y="474"/>
                      <a:pt x="616" y="474"/>
                    </a:cubicBezTo>
                    <a:cubicBezTo>
                      <a:pt x="1197" y="474"/>
                      <a:pt x="2137" y="440"/>
                      <a:pt x="3196" y="377"/>
                    </a:cubicBezTo>
                    <a:cubicBezTo>
                      <a:pt x="4953" y="271"/>
                      <a:pt x="6375" y="122"/>
                      <a:pt x="6369" y="45"/>
                    </a:cubicBezTo>
                    <a:cubicBezTo>
                      <a:pt x="6367" y="15"/>
                      <a:pt x="6140" y="0"/>
                      <a:pt x="57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4159725" y="2875700"/>
                <a:ext cx="453900" cy="475650"/>
              </a:xfrm>
              <a:custGeom>
                <a:rect b="b" l="l" r="r" t="t"/>
                <a:pathLst>
                  <a:path extrusionOk="0" h="19026" w="18156">
                    <a:moveTo>
                      <a:pt x="1345" y="0"/>
                    </a:moveTo>
                    <a:cubicBezTo>
                      <a:pt x="1345" y="1"/>
                      <a:pt x="1" y="12294"/>
                      <a:pt x="1729" y="19025"/>
                    </a:cubicBezTo>
                    <a:lnTo>
                      <a:pt x="18156" y="18308"/>
                    </a:lnTo>
                    <a:cubicBezTo>
                      <a:pt x="18156" y="18308"/>
                      <a:pt x="14635" y="6181"/>
                      <a:pt x="16797" y="808"/>
                    </a:cubicBez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4195000" y="2865825"/>
                <a:ext cx="435875" cy="433075"/>
              </a:xfrm>
              <a:custGeom>
                <a:rect b="b" l="l" r="r" t="t"/>
                <a:pathLst>
                  <a:path extrusionOk="0" h="17323" w="17435">
                    <a:moveTo>
                      <a:pt x="0" y="1"/>
                    </a:moveTo>
                    <a:cubicBezTo>
                      <a:pt x="0" y="1"/>
                      <a:pt x="113" y="13274"/>
                      <a:pt x="787" y="17323"/>
                    </a:cubicBezTo>
                    <a:lnTo>
                      <a:pt x="17435" y="16536"/>
                    </a:lnTo>
                    <a:cubicBezTo>
                      <a:pt x="17435" y="16536"/>
                      <a:pt x="15972" y="3488"/>
                      <a:pt x="16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4266225" y="3004525"/>
                <a:ext cx="279550" cy="18225"/>
              </a:xfrm>
              <a:custGeom>
                <a:rect b="b" l="l" r="r" t="t"/>
                <a:pathLst>
                  <a:path extrusionOk="0" h="729" w="11182">
                    <a:moveTo>
                      <a:pt x="10752" y="0"/>
                    </a:moveTo>
                    <a:cubicBezTo>
                      <a:pt x="9912" y="0"/>
                      <a:pt x="7913" y="84"/>
                      <a:pt x="5583" y="224"/>
                    </a:cubicBezTo>
                    <a:cubicBezTo>
                      <a:pt x="2497" y="410"/>
                      <a:pt x="1" y="623"/>
                      <a:pt x="5" y="701"/>
                    </a:cubicBezTo>
                    <a:cubicBezTo>
                      <a:pt x="6" y="719"/>
                      <a:pt x="157" y="728"/>
                      <a:pt x="430" y="728"/>
                    </a:cubicBezTo>
                    <a:cubicBezTo>
                      <a:pt x="1271" y="728"/>
                      <a:pt x="3270" y="644"/>
                      <a:pt x="5599" y="504"/>
                    </a:cubicBezTo>
                    <a:cubicBezTo>
                      <a:pt x="8683" y="319"/>
                      <a:pt x="11182" y="105"/>
                      <a:pt x="11176" y="28"/>
                    </a:cubicBezTo>
                    <a:cubicBezTo>
                      <a:pt x="11175" y="9"/>
                      <a:pt x="11024" y="0"/>
                      <a:pt x="107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4266325" y="3074800"/>
                <a:ext cx="279550" cy="18200"/>
              </a:xfrm>
              <a:custGeom>
                <a:rect b="b" l="l" r="r" t="t"/>
                <a:pathLst>
                  <a:path extrusionOk="0" h="728" w="11182">
                    <a:moveTo>
                      <a:pt x="10749" y="0"/>
                    </a:moveTo>
                    <a:cubicBezTo>
                      <a:pt x="9907" y="0"/>
                      <a:pt x="7911" y="85"/>
                      <a:pt x="5583" y="225"/>
                    </a:cubicBezTo>
                    <a:cubicBezTo>
                      <a:pt x="2497" y="410"/>
                      <a:pt x="1" y="622"/>
                      <a:pt x="5" y="700"/>
                    </a:cubicBezTo>
                    <a:cubicBezTo>
                      <a:pt x="6" y="719"/>
                      <a:pt x="161" y="728"/>
                      <a:pt x="439" y="728"/>
                    </a:cubicBezTo>
                    <a:cubicBezTo>
                      <a:pt x="1285" y="728"/>
                      <a:pt x="3279" y="644"/>
                      <a:pt x="5600" y="504"/>
                    </a:cubicBezTo>
                    <a:cubicBezTo>
                      <a:pt x="8684" y="319"/>
                      <a:pt x="11182" y="105"/>
                      <a:pt x="11176" y="28"/>
                    </a:cubicBezTo>
                    <a:cubicBezTo>
                      <a:pt x="11175" y="9"/>
                      <a:pt x="11023" y="0"/>
                      <a:pt x="107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4315750" y="3143375"/>
                <a:ext cx="159400" cy="11850"/>
              </a:xfrm>
              <a:custGeom>
                <a:rect b="b" l="l" r="r" t="t"/>
                <a:pathLst>
                  <a:path extrusionOk="0" h="474" w="6376">
                    <a:moveTo>
                      <a:pt x="5752" y="0"/>
                    </a:moveTo>
                    <a:cubicBezTo>
                      <a:pt x="5171" y="0"/>
                      <a:pt x="4235" y="34"/>
                      <a:pt x="3180" y="98"/>
                    </a:cubicBezTo>
                    <a:cubicBezTo>
                      <a:pt x="1421" y="203"/>
                      <a:pt x="1" y="351"/>
                      <a:pt x="6" y="428"/>
                    </a:cubicBezTo>
                    <a:cubicBezTo>
                      <a:pt x="8" y="459"/>
                      <a:pt x="237" y="474"/>
                      <a:pt x="624" y="474"/>
                    </a:cubicBezTo>
                    <a:cubicBezTo>
                      <a:pt x="1205" y="474"/>
                      <a:pt x="2142" y="440"/>
                      <a:pt x="3197" y="376"/>
                    </a:cubicBezTo>
                    <a:cubicBezTo>
                      <a:pt x="4953" y="271"/>
                      <a:pt x="6375" y="123"/>
                      <a:pt x="6371" y="46"/>
                    </a:cubicBezTo>
                    <a:cubicBezTo>
                      <a:pt x="6369" y="15"/>
                      <a:pt x="6139" y="0"/>
                      <a:pt x="57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2119200" y="2041025"/>
                <a:ext cx="518600" cy="533125"/>
              </a:xfrm>
              <a:custGeom>
                <a:rect b="b" l="l" r="r" t="t"/>
                <a:pathLst>
                  <a:path extrusionOk="0" h="21325" w="20744">
                    <a:moveTo>
                      <a:pt x="5556" y="1"/>
                    </a:moveTo>
                    <a:lnTo>
                      <a:pt x="5556" y="1"/>
                    </a:lnTo>
                    <a:cubicBezTo>
                      <a:pt x="6352" y="5736"/>
                      <a:pt x="0" y="16650"/>
                      <a:pt x="0" y="16650"/>
                    </a:cubicBezTo>
                    <a:lnTo>
                      <a:pt x="15764" y="21324"/>
                    </a:lnTo>
                    <a:cubicBezTo>
                      <a:pt x="19072" y="15213"/>
                      <a:pt x="20744" y="2960"/>
                      <a:pt x="20744" y="2960"/>
                    </a:cubicBezTo>
                    <a:lnTo>
                      <a:pt x="5556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2115575" y="2004925"/>
                <a:ext cx="523025" cy="515475"/>
              </a:xfrm>
              <a:custGeom>
                <a:rect b="b" l="l" r="r" t="t"/>
                <a:pathLst>
                  <a:path extrusionOk="0" h="20619" w="20921">
                    <a:moveTo>
                      <a:pt x="4879" y="0"/>
                    </a:moveTo>
                    <a:cubicBezTo>
                      <a:pt x="4579" y="3518"/>
                      <a:pt x="1" y="15825"/>
                      <a:pt x="1" y="15825"/>
                    </a:cubicBezTo>
                    <a:lnTo>
                      <a:pt x="15961" y="20619"/>
                    </a:lnTo>
                    <a:cubicBezTo>
                      <a:pt x="17598" y="16853"/>
                      <a:pt x="20921" y="4003"/>
                      <a:pt x="20921" y="4003"/>
                    </a:cubicBezTo>
                    <a:lnTo>
                      <a:pt x="48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2264050" y="2155200"/>
                <a:ext cx="268050" cy="84225"/>
              </a:xfrm>
              <a:custGeom>
                <a:rect b="b" l="l" r="r" t="t"/>
                <a:pathLst>
                  <a:path extrusionOk="0" h="3369" w="10722">
                    <a:moveTo>
                      <a:pt x="44" y="0"/>
                    </a:moveTo>
                    <a:cubicBezTo>
                      <a:pt x="31" y="0"/>
                      <a:pt x="24" y="2"/>
                      <a:pt x="23" y="6"/>
                    </a:cubicBezTo>
                    <a:cubicBezTo>
                      <a:pt x="0" y="79"/>
                      <a:pt x="2371" y="891"/>
                      <a:pt x="5320" y="1818"/>
                    </a:cubicBezTo>
                    <a:cubicBezTo>
                      <a:pt x="8124" y="2700"/>
                      <a:pt x="10440" y="3369"/>
                      <a:pt x="10679" y="3369"/>
                    </a:cubicBezTo>
                    <a:cubicBezTo>
                      <a:pt x="10691" y="3369"/>
                      <a:pt x="10698" y="3367"/>
                      <a:pt x="10699" y="3363"/>
                    </a:cubicBezTo>
                    <a:cubicBezTo>
                      <a:pt x="10722" y="3289"/>
                      <a:pt x="8350" y="2478"/>
                      <a:pt x="5403" y="1551"/>
                    </a:cubicBezTo>
                    <a:cubicBezTo>
                      <a:pt x="2601" y="670"/>
                      <a:pt x="286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2246900" y="2223375"/>
                <a:ext cx="268100" cy="84200"/>
              </a:xfrm>
              <a:custGeom>
                <a:rect b="b" l="l" r="r" t="t"/>
                <a:pathLst>
                  <a:path extrusionOk="0" h="3368" w="10724">
                    <a:moveTo>
                      <a:pt x="45" y="0"/>
                    </a:moveTo>
                    <a:cubicBezTo>
                      <a:pt x="33" y="0"/>
                      <a:pt x="26" y="2"/>
                      <a:pt x="25" y="6"/>
                    </a:cubicBezTo>
                    <a:cubicBezTo>
                      <a:pt x="1" y="79"/>
                      <a:pt x="2371" y="889"/>
                      <a:pt x="5320" y="1817"/>
                    </a:cubicBezTo>
                    <a:cubicBezTo>
                      <a:pt x="8124" y="2698"/>
                      <a:pt x="10438" y="3368"/>
                      <a:pt x="10679" y="3368"/>
                    </a:cubicBezTo>
                    <a:cubicBezTo>
                      <a:pt x="10692" y="3368"/>
                      <a:pt x="10699" y="3366"/>
                      <a:pt x="10700" y="3362"/>
                    </a:cubicBezTo>
                    <a:cubicBezTo>
                      <a:pt x="10724" y="3289"/>
                      <a:pt x="8352" y="2478"/>
                      <a:pt x="5404" y="1551"/>
                    </a:cubicBezTo>
                    <a:cubicBezTo>
                      <a:pt x="2602" y="670"/>
                      <a:pt x="286" y="0"/>
                      <a:pt x="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2298850" y="2307325"/>
                <a:ext cx="153250" cy="48325"/>
              </a:xfrm>
              <a:custGeom>
                <a:rect b="b" l="l" r="r" t="t"/>
                <a:pathLst>
                  <a:path extrusionOk="0" h="1933" w="6130">
                    <a:moveTo>
                      <a:pt x="58" y="1"/>
                    </a:moveTo>
                    <a:cubicBezTo>
                      <a:pt x="37" y="1"/>
                      <a:pt x="25" y="4"/>
                      <a:pt x="23" y="10"/>
                    </a:cubicBezTo>
                    <a:cubicBezTo>
                      <a:pt x="1" y="84"/>
                      <a:pt x="1343" y="572"/>
                      <a:pt x="3023" y="1100"/>
                    </a:cubicBezTo>
                    <a:cubicBezTo>
                      <a:pt x="4559" y="1583"/>
                      <a:pt x="5846" y="1933"/>
                      <a:pt x="6071" y="1933"/>
                    </a:cubicBezTo>
                    <a:cubicBezTo>
                      <a:pt x="6092" y="1933"/>
                      <a:pt x="6104" y="1930"/>
                      <a:pt x="6105" y="1923"/>
                    </a:cubicBezTo>
                    <a:cubicBezTo>
                      <a:pt x="6129" y="1849"/>
                      <a:pt x="4786" y="1361"/>
                      <a:pt x="3106" y="833"/>
                    </a:cubicBezTo>
                    <a:cubicBezTo>
                      <a:pt x="1570" y="350"/>
                      <a:pt x="284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2648375" y="2437800"/>
                <a:ext cx="453925" cy="475650"/>
              </a:xfrm>
              <a:custGeom>
                <a:rect b="b" l="l" r="r" t="t"/>
                <a:pathLst>
                  <a:path extrusionOk="0" h="19026" w="18157">
                    <a:moveTo>
                      <a:pt x="16812" y="0"/>
                    </a:moveTo>
                    <a:lnTo>
                      <a:pt x="1359" y="808"/>
                    </a:lnTo>
                    <a:cubicBezTo>
                      <a:pt x="3522" y="6180"/>
                      <a:pt x="1" y="18308"/>
                      <a:pt x="1" y="18308"/>
                    </a:cubicBezTo>
                    <a:lnTo>
                      <a:pt x="16428" y="19025"/>
                    </a:lnTo>
                    <a:cubicBezTo>
                      <a:pt x="18156" y="12294"/>
                      <a:pt x="16812" y="1"/>
                      <a:pt x="1681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2597850" y="2365900"/>
                <a:ext cx="466775" cy="477975"/>
              </a:xfrm>
              <a:custGeom>
                <a:rect b="b" l="l" r="r" t="t"/>
                <a:pathLst>
                  <a:path extrusionOk="0" h="19119" w="18671">
                    <a:moveTo>
                      <a:pt x="2025" y="0"/>
                    </a:moveTo>
                    <a:cubicBezTo>
                      <a:pt x="2025" y="0"/>
                      <a:pt x="899" y="14730"/>
                      <a:pt x="0" y="17543"/>
                    </a:cubicBezTo>
                    <a:lnTo>
                      <a:pt x="14959" y="19118"/>
                    </a:lnTo>
                    <a:lnTo>
                      <a:pt x="17208" y="16980"/>
                    </a:lnTo>
                    <a:cubicBezTo>
                      <a:pt x="17208" y="16980"/>
                      <a:pt x="18671" y="6182"/>
                      <a:pt x="18446" y="2695"/>
                    </a:cubicBezTo>
                    <a:lnTo>
                      <a:pt x="20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2971800" y="2787575"/>
                <a:ext cx="56275" cy="56300"/>
              </a:xfrm>
              <a:custGeom>
                <a:rect b="b" l="l" r="r" t="t"/>
                <a:pathLst>
                  <a:path extrusionOk="0" h="2252" w="2251">
                    <a:moveTo>
                      <a:pt x="338" y="0"/>
                    </a:moveTo>
                    <a:lnTo>
                      <a:pt x="1" y="2251"/>
                    </a:lnTo>
                    <a:lnTo>
                      <a:pt x="2250" y="113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2699175" y="2523275"/>
                <a:ext cx="285475" cy="38700"/>
              </a:xfrm>
              <a:custGeom>
                <a:rect b="b" l="l" r="r" t="t"/>
                <a:pathLst>
                  <a:path extrusionOk="0" h="1548" w="11419">
                    <a:moveTo>
                      <a:pt x="224" y="1"/>
                    </a:moveTo>
                    <a:cubicBezTo>
                      <a:pt x="82" y="1"/>
                      <a:pt x="6" y="7"/>
                      <a:pt x="5" y="21"/>
                    </a:cubicBezTo>
                    <a:cubicBezTo>
                      <a:pt x="0" y="62"/>
                      <a:pt x="640" y="146"/>
                      <a:pt x="1674" y="272"/>
                    </a:cubicBezTo>
                    <a:lnTo>
                      <a:pt x="5709" y="777"/>
                    </a:lnTo>
                    <a:lnTo>
                      <a:pt x="9736" y="1343"/>
                    </a:lnTo>
                    <a:cubicBezTo>
                      <a:pt x="10597" y="1468"/>
                      <a:pt x="11185" y="1548"/>
                      <a:pt x="11358" y="1548"/>
                    </a:cubicBezTo>
                    <a:cubicBezTo>
                      <a:pt x="11392" y="1548"/>
                      <a:pt x="11411" y="1545"/>
                      <a:pt x="11412" y="1538"/>
                    </a:cubicBezTo>
                    <a:cubicBezTo>
                      <a:pt x="11419" y="1500"/>
                      <a:pt x="10791" y="1347"/>
                      <a:pt x="9768" y="1148"/>
                    </a:cubicBezTo>
                    <a:cubicBezTo>
                      <a:pt x="8744" y="948"/>
                      <a:pt x="7323" y="708"/>
                      <a:pt x="5745" y="499"/>
                    </a:cubicBezTo>
                    <a:cubicBezTo>
                      <a:pt x="4168" y="289"/>
                      <a:pt x="2733" y="149"/>
                      <a:pt x="1692" y="74"/>
                    </a:cubicBezTo>
                    <a:cubicBezTo>
                      <a:pt x="1009" y="25"/>
                      <a:pt x="496" y="1"/>
                      <a:pt x="2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2694500" y="2603700"/>
                <a:ext cx="273825" cy="35325"/>
              </a:xfrm>
              <a:custGeom>
                <a:rect b="b" l="l" r="r" t="t"/>
                <a:pathLst>
                  <a:path extrusionOk="0" h="1413" w="10953">
                    <a:moveTo>
                      <a:pt x="70" y="0"/>
                    </a:moveTo>
                    <a:cubicBezTo>
                      <a:pt x="29" y="0"/>
                      <a:pt x="7" y="3"/>
                      <a:pt x="6" y="10"/>
                    </a:cubicBezTo>
                    <a:cubicBezTo>
                      <a:pt x="1" y="48"/>
                      <a:pt x="603" y="186"/>
                      <a:pt x="1587" y="363"/>
                    </a:cubicBezTo>
                    <a:cubicBezTo>
                      <a:pt x="2570" y="540"/>
                      <a:pt x="3935" y="753"/>
                      <a:pt x="5446" y="944"/>
                    </a:cubicBezTo>
                    <a:cubicBezTo>
                      <a:pt x="6959" y="1135"/>
                      <a:pt x="8334" y="1268"/>
                      <a:pt x="9330" y="1341"/>
                    </a:cubicBezTo>
                    <a:cubicBezTo>
                      <a:pt x="9983" y="1388"/>
                      <a:pt x="10474" y="1412"/>
                      <a:pt x="10735" y="1412"/>
                    </a:cubicBezTo>
                    <a:cubicBezTo>
                      <a:pt x="10873" y="1412"/>
                      <a:pt x="10947" y="1406"/>
                      <a:pt x="10948" y="1393"/>
                    </a:cubicBezTo>
                    <a:cubicBezTo>
                      <a:pt x="10952" y="1353"/>
                      <a:pt x="10340" y="1268"/>
                      <a:pt x="9349" y="1145"/>
                    </a:cubicBezTo>
                    <a:lnTo>
                      <a:pt x="5481" y="668"/>
                    </a:lnTo>
                    <a:lnTo>
                      <a:pt x="1616" y="167"/>
                    </a:lnTo>
                    <a:cubicBezTo>
                      <a:pt x="810" y="63"/>
                      <a:pt x="252" y="0"/>
                      <a:pt x="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2693975" y="2675225"/>
                <a:ext cx="251125" cy="34400"/>
              </a:xfrm>
              <a:custGeom>
                <a:rect b="b" l="l" r="r" t="t"/>
                <a:pathLst>
                  <a:path extrusionOk="0" h="1376" w="10045">
                    <a:moveTo>
                      <a:pt x="119" y="1"/>
                    </a:moveTo>
                    <a:cubicBezTo>
                      <a:pt x="50" y="1"/>
                      <a:pt x="13" y="5"/>
                      <a:pt x="12" y="15"/>
                    </a:cubicBezTo>
                    <a:cubicBezTo>
                      <a:pt x="1" y="91"/>
                      <a:pt x="2237" y="455"/>
                      <a:pt x="5005" y="827"/>
                    </a:cubicBezTo>
                    <a:cubicBezTo>
                      <a:pt x="7425" y="1152"/>
                      <a:pt x="9452" y="1375"/>
                      <a:pt x="9929" y="1375"/>
                    </a:cubicBezTo>
                    <a:cubicBezTo>
                      <a:pt x="9997" y="1375"/>
                      <a:pt x="10034" y="1371"/>
                      <a:pt x="10035" y="1361"/>
                    </a:cubicBezTo>
                    <a:cubicBezTo>
                      <a:pt x="10045" y="1284"/>
                      <a:pt x="7811" y="921"/>
                      <a:pt x="5042" y="549"/>
                    </a:cubicBezTo>
                    <a:cubicBezTo>
                      <a:pt x="2624" y="225"/>
                      <a:pt x="599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5680450" y="2827850"/>
                <a:ext cx="453900" cy="475650"/>
              </a:xfrm>
              <a:custGeom>
                <a:rect b="b" l="l" r="r" t="t"/>
                <a:pathLst>
                  <a:path extrusionOk="0" h="19026" w="18156">
                    <a:moveTo>
                      <a:pt x="16811" y="1"/>
                    </a:moveTo>
                    <a:lnTo>
                      <a:pt x="1359" y="809"/>
                    </a:lnTo>
                    <a:cubicBezTo>
                      <a:pt x="3522" y="6181"/>
                      <a:pt x="1" y="18308"/>
                      <a:pt x="1" y="18308"/>
                    </a:cubicBezTo>
                    <a:lnTo>
                      <a:pt x="16428" y="19026"/>
                    </a:lnTo>
                    <a:cubicBezTo>
                      <a:pt x="18156" y="12295"/>
                      <a:pt x="16811" y="1"/>
                      <a:pt x="1681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5629900" y="2756000"/>
                <a:ext cx="466800" cy="477925"/>
              </a:xfrm>
              <a:custGeom>
                <a:rect b="b" l="l" r="r" t="t"/>
                <a:pathLst>
                  <a:path extrusionOk="0" h="19117" w="18672">
                    <a:moveTo>
                      <a:pt x="2025" y="0"/>
                    </a:moveTo>
                    <a:cubicBezTo>
                      <a:pt x="2025" y="0"/>
                      <a:pt x="901" y="14730"/>
                      <a:pt x="1" y="17543"/>
                    </a:cubicBezTo>
                    <a:lnTo>
                      <a:pt x="14960" y="19117"/>
                    </a:lnTo>
                    <a:lnTo>
                      <a:pt x="17211" y="16980"/>
                    </a:lnTo>
                    <a:cubicBezTo>
                      <a:pt x="17211" y="16980"/>
                      <a:pt x="18672" y="6182"/>
                      <a:pt x="18447" y="2695"/>
                    </a:cubicBezTo>
                    <a:lnTo>
                      <a:pt x="20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6003875" y="3177675"/>
                <a:ext cx="56300" cy="56250"/>
              </a:xfrm>
              <a:custGeom>
                <a:rect b="b" l="l" r="r" t="t"/>
                <a:pathLst>
                  <a:path extrusionOk="0" h="2250" w="2252">
                    <a:moveTo>
                      <a:pt x="339" y="0"/>
                    </a:moveTo>
                    <a:lnTo>
                      <a:pt x="1" y="2250"/>
                    </a:lnTo>
                    <a:lnTo>
                      <a:pt x="1" y="2250"/>
                    </a:lnTo>
                    <a:lnTo>
                      <a:pt x="2252" y="113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5731275" y="2913375"/>
                <a:ext cx="285450" cy="38700"/>
              </a:xfrm>
              <a:custGeom>
                <a:rect b="b" l="l" r="r" t="t"/>
                <a:pathLst>
                  <a:path extrusionOk="0" h="1548" w="11418">
                    <a:moveTo>
                      <a:pt x="224" y="1"/>
                    </a:moveTo>
                    <a:cubicBezTo>
                      <a:pt x="82" y="1"/>
                      <a:pt x="5" y="7"/>
                      <a:pt x="3" y="21"/>
                    </a:cubicBezTo>
                    <a:cubicBezTo>
                      <a:pt x="1" y="61"/>
                      <a:pt x="640" y="146"/>
                      <a:pt x="1674" y="272"/>
                    </a:cubicBezTo>
                    <a:lnTo>
                      <a:pt x="5709" y="777"/>
                    </a:lnTo>
                    <a:lnTo>
                      <a:pt x="9734" y="1343"/>
                    </a:lnTo>
                    <a:cubicBezTo>
                      <a:pt x="10598" y="1468"/>
                      <a:pt x="11187" y="1547"/>
                      <a:pt x="11359" y="1547"/>
                    </a:cubicBezTo>
                    <a:cubicBezTo>
                      <a:pt x="11392" y="1547"/>
                      <a:pt x="11409" y="1544"/>
                      <a:pt x="11411" y="1538"/>
                    </a:cubicBezTo>
                    <a:cubicBezTo>
                      <a:pt x="11418" y="1500"/>
                      <a:pt x="10791" y="1346"/>
                      <a:pt x="9767" y="1148"/>
                    </a:cubicBezTo>
                    <a:cubicBezTo>
                      <a:pt x="8744" y="948"/>
                      <a:pt x="7323" y="708"/>
                      <a:pt x="5746" y="498"/>
                    </a:cubicBezTo>
                    <a:cubicBezTo>
                      <a:pt x="4168" y="289"/>
                      <a:pt x="2733" y="149"/>
                      <a:pt x="1692" y="74"/>
                    </a:cubicBezTo>
                    <a:cubicBezTo>
                      <a:pt x="1009" y="25"/>
                      <a:pt x="496" y="1"/>
                      <a:pt x="2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5726575" y="2993775"/>
                <a:ext cx="273775" cy="35350"/>
              </a:xfrm>
              <a:custGeom>
                <a:rect b="b" l="l" r="r" t="t"/>
                <a:pathLst>
                  <a:path extrusionOk="0" h="1414" w="10951">
                    <a:moveTo>
                      <a:pt x="72" y="0"/>
                    </a:moveTo>
                    <a:cubicBezTo>
                      <a:pt x="30" y="0"/>
                      <a:pt x="7" y="4"/>
                      <a:pt x="6" y="11"/>
                    </a:cubicBezTo>
                    <a:cubicBezTo>
                      <a:pt x="0" y="49"/>
                      <a:pt x="603" y="185"/>
                      <a:pt x="1587" y="364"/>
                    </a:cubicBezTo>
                    <a:cubicBezTo>
                      <a:pt x="2570" y="541"/>
                      <a:pt x="3934" y="754"/>
                      <a:pt x="5448" y="945"/>
                    </a:cubicBezTo>
                    <a:cubicBezTo>
                      <a:pt x="6959" y="1136"/>
                      <a:pt x="8333" y="1268"/>
                      <a:pt x="9330" y="1341"/>
                    </a:cubicBezTo>
                    <a:cubicBezTo>
                      <a:pt x="9982" y="1389"/>
                      <a:pt x="10473" y="1413"/>
                      <a:pt x="10735" y="1413"/>
                    </a:cubicBezTo>
                    <a:cubicBezTo>
                      <a:pt x="10873" y="1413"/>
                      <a:pt x="10947" y="1406"/>
                      <a:pt x="10948" y="1393"/>
                    </a:cubicBezTo>
                    <a:cubicBezTo>
                      <a:pt x="10951" y="1354"/>
                      <a:pt x="10340" y="1268"/>
                      <a:pt x="9349" y="1145"/>
                    </a:cubicBezTo>
                    <a:lnTo>
                      <a:pt x="5481" y="668"/>
                    </a:lnTo>
                    <a:lnTo>
                      <a:pt x="1616" y="168"/>
                    </a:lnTo>
                    <a:cubicBezTo>
                      <a:pt x="813" y="64"/>
                      <a:pt x="256" y="0"/>
                      <a:pt x="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5726075" y="3065325"/>
                <a:ext cx="251100" cy="34375"/>
              </a:xfrm>
              <a:custGeom>
                <a:rect b="b" l="l" r="r" t="t"/>
                <a:pathLst>
                  <a:path extrusionOk="0" h="1375" w="10044">
                    <a:moveTo>
                      <a:pt x="119" y="1"/>
                    </a:moveTo>
                    <a:cubicBezTo>
                      <a:pt x="49" y="1"/>
                      <a:pt x="12" y="5"/>
                      <a:pt x="11" y="15"/>
                    </a:cubicBezTo>
                    <a:cubicBezTo>
                      <a:pt x="1" y="91"/>
                      <a:pt x="2236" y="455"/>
                      <a:pt x="5004" y="826"/>
                    </a:cubicBezTo>
                    <a:cubicBezTo>
                      <a:pt x="7419" y="1151"/>
                      <a:pt x="9444" y="1374"/>
                      <a:pt x="9925" y="1374"/>
                    </a:cubicBezTo>
                    <a:cubicBezTo>
                      <a:pt x="9995" y="1374"/>
                      <a:pt x="10033" y="1369"/>
                      <a:pt x="10034" y="1360"/>
                    </a:cubicBezTo>
                    <a:cubicBezTo>
                      <a:pt x="10044" y="1284"/>
                      <a:pt x="7810" y="921"/>
                      <a:pt x="5040" y="549"/>
                    </a:cubicBezTo>
                    <a:cubicBezTo>
                      <a:pt x="2624" y="224"/>
                      <a:pt x="600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5189275" y="1261575"/>
                <a:ext cx="453900" cy="475625"/>
              </a:xfrm>
              <a:custGeom>
                <a:rect b="b" l="l" r="r" t="t"/>
                <a:pathLst>
                  <a:path extrusionOk="0" h="19025" w="18156">
                    <a:moveTo>
                      <a:pt x="16811" y="1"/>
                    </a:moveTo>
                    <a:lnTo>
                      <a:pt x="1359" y="807"/>
                    </a:lnTo>
                    <a:cubicBezTo>
                      <a:pt x="3520" y="6180"/>
                      <a:pt x="0" y="18306"/>
                      <a:pt x="0" y="18306"/>
                    </a:cubicBezTo>
                    <a:lnTo>
                      <a:pt x="16426" y="19024"/>
                    </a:lnTo>
                    <a:cubicBezTo>
                      <a:pt x="18156" y="12294"/>
                      <a:pt x="16811" y="1"/>
                      <a:pt x="1681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5138700" y="1189700"/>
                <a:ext cx="466825" cy="477950"/>
              </a:xfrm>
              <a:custGeom>
                <a:rect b="b" l="l" r="r" t="t"/>
                <a:pathLst>
                  <a:path extrusionOk="0" h="19118" w="18673">
                    <a:moveTo>
                      <a:pt x="2025" y="1"/>
                    </a:moveTo>
                    <a:cubicBezTo>
                      <a:pt x="2025" y="1"/>
                      <a:pt x="901" y="14731"/>
                      <a:pt x="0" y="17542"/>
                    </a:cubicBezTo>
                    <a:lnTo>
                      <a:pt x="14960" y="19117"/>
                    </a:lnTo>
                    <a:lnTo>
                      <a:pt x="17210" y="16980"/>
                    </a:lnTo>
                    <a:cubicBezTo>
                      <a:pt x="17210" y="16980"/>
                      <a:pt x="18672" y="6182"/>
                      <a:pt x="18448" y="2696"/>
                    </a:cubicBezTo>
                    <a:lnTo>
                      <a:pt x="20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5512700" y="1611375"/>
                <a:ext cx="56250" cy="56275"/>
              </a:xfrm>
              <a:custGeom>
                <a:rect b="b" l="l" r="r" t="t"/>
                <a:pathLst>
                  <a:path extrusionOk="0" h="2251" w="2250">
                    <a:moveTo>
                      <a:pt x="338" y="1"/>
                    </a:moveTo>
                    <a:lnTo>
                      <a:pt x="0" y="2250"/>
                    </a:lnTo>
                    <a:lnTo>
                      <a:pt x="2250" y="113"/>
                    </a:lnTo>
                    <a:lnTo>
                      <a:pt x="33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5240050" y="1347075"/>
                <a:ext cx="285500" cy="38675"/>
              </a:xfrm>
              <a:custGeom>
                <a:rect b="b" l="l" r="r" t="t"/>
                <a:pathLst>
                  <a:path extrusionOk="0" h="1547" w="11420">
                    <a:moveTo>
                      <a:pt x="229" y="1"/>
                    </a:moveTo>
                    <a:cubicBezTo>
                      <a:pt x="83" y="1"/>
                      <a:pt x="5" y="8"/>
                      <a:pt x="4" y="21"/>
                    </a:cubicBezTo>
                    <a:cubicBezTo>
                      <a:pt x="1" y="61"/>
                      <a:pt x="640" y="146"/>
                      <a:pt x="1673" y="272"/>
                    </a:cubicBezTo>
                    <a:lnTo>
                      <a:pt x="5708" y="777"/>
                    </a:lnTo>
                    <a:lnTo>
                      <a:pt x="9735" y="1344"/>
                    </a:lnTo>
                    <a:cubicBezTo>
                      <a:pt x="10596" y="1467"/>
                      <a:pt x="11184" y="1547"/>
                      <a:pt x="11359" y="1547"/>
                    </a:cubicBezTo>
                    <a:cubicBezTo>
                      <a:pt x="11393" y="1547"/>
                      <a:pt x="11411" y="1544"/>
                      <a:pt x="11412" y="1537"/>
                    </a:cubicBezTo>
                    <a:cubicBezTo>
                      <a:pt x="11419" y="1501"/>
                      <a:pt x="10790" y="1346"/>
                      <a:pt x="9767" y="1148"/>
                    </a:cubicBezTo>
                    <a:cubicBezTo>
                      <a:pt x="8744" y="949"/>
                      <a:pt x="7324" y="708"/>
                      <a:pt x="5746" y="499"/>
                    </a:cubicBezTo>
                    <a:cubicBezTo>
                      <a:pt x="4167" y="290"/>
                      <a:pt x="2732" y="149"/>
                      <a:pt x="1693" y="75"/>
                    </a:cubicBezTo>
                    <a:cubicBezTo>
                      <a:pt x="1014" y="25"/>
                      <a:pt x="502" y="1"/>
                      <a:pt x="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5235350" y="1427500"/>
                <a:ext cx="273825" cy="35325"/>
              </a:xfrm>
              <a:custGeom>
                <a:rect b="b" l="l" r="r" t="t"/>
                <a:pathLst>
                  <a:path extrusionOk="0" h="1413" w="10953">
                    <a:moveTo>
                      <a:pt x="72" y="1"/>
                    </a:moveTo>
                    <a:cubicBezTo>
                      <a:pt x="31" y="1"/>
                      <a:pt x="9" y="4"/>
                      <a:pt x="8" y="11"/>
                    </a:cubicBezTo>
                    <a:cubicBezTo>
                      <a:pt x="1" y="47"/>
                      <a:pt x="605" y="185"/>
                      <a:pt x="1588" y="362"/>
                    </a:cubicBezTo>
                    <a:cubicBezTo>
                      <a:pt x="2570" y="540"/>
                      <a:pt x="3936" y="754"/>
                      <a:pt x="5448" y="945"/>
                    </a:cubicBezTo>
                    <a:cubicBezTo>
                      <a:pt x="6960" y="1136"/>
                      <a:pt x="8334" y="1267"/>
                      <a:pt x="9331" y="1340"/>
                    </a:cubicBezTo>
                    <a:cubicBezTo>
                      <a:pt x="9986" y="1389"/>
                      <a:pt x="10477" y="1413"/>
                      <a:pt x="10738" y="1413"/>
                    </a:cubicBezTo>
                    <a:cubicBezTo>
                      <a:pt x="10874" y="1413"/>
                      <a:pt x="10947" y="1406"/>
                      <a:pt x="10948" y="1393"/>
                    </a:cubicBezTo>
                    <a:cubicBezTo>
                      <a:pt x="10953" y="1354"/>
                      <a:pt x="10340" y="1267"/>
                      <a:pt x="9349" y="1144"/>
                    </a:cubicBezTo>
                    <a:lnTo>
                      <a:pt x="5483" y="668"/>
                    </a:lnTo>
                    <a:lnTo>
                      <a:pt x="1618" y="167"/>
                    </a:lnTo>
                    <a:cubicBezTo>
                      <a:pt x="811" y="64"/>
                      <a:pt x="254" y="1"/>
                      <a:pt x="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5234850" y="1499025"/>
                <a:ext cx="251150" cy="34375"/>
              </a:xfrm>
              <a:custGeom>
                <a:rect b="b" l="l" r="r" t="t"/>
                <a:pathLst>
                  <a:path extrusionOk="0" h="1375" w="10046">
                    <a:moveTo>
                      <a:pt x="117" y="0"/>
                    </a:moveTo>
                    <a:cubicBezTo>
                      <a:pt x="49" y="0"/>
                      <a:pt x="12" y="5"/>
                      <a:pt x="11" y="14"/>
                    </a:cubicBezTo>
                    <a:cubicBezTo>
                      <a:pt x="1" y="92"/>
                      <a:pt x="2236" y="454"/>
                      <a:pt x="5004" y="826"/>
                    </a:cubicBezTo>
                    <a:cubicBezTo>
                      <a:pt x="7422" y="1150"/>
                      <a:pt x="9447" y="1375"/>
                      <a:pt x="9926" y="1375"/>
                    </a:cubicBezTo>
                    <a:cubicBezTo>
                      <a:pt x="9996" y="1375"/>
                      <a:pt x="10033" y="1370"/>
                      <a:pt x="10034" y="1360"/>
                    </a:cubicBezTo>
                    <a:cubicBezTo>
                      <a:pt x="10045" y="1284"/>
                      <a:pt x="7810" y="921"/>
                      <a:pt x="5042" y="550"/>
                    </a:cubicBezTo>
                    <a:cubicBezTo>
                      <a:pt x="2619" y="224"/>
                      <a:pt x="593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3608800" y="1395550"/>
                <a:ext cx="453900" cy="475600"/>
              </a:xfrm>
              <a:custGeom>
                <a:rect b="b" l="l" r="r" t="t"/>
                <a:pathLst>
                  <a:path extrusionOk="0" h="19024" w="18156">
                    <a:moveTo>
                      <a:pt x="16811" y="0"/>
                    </a:moveTo>
                    <a:lnTo>
                      <a:pt x="1359" y="807"/>
                    </a:lnTo>
                    <a:cubicBezTo>
                      <a:pt x="3520" y="6179"/>
                      <a:pt x="0" y="18306"/>
                      <a:pt x="0" y="18306"/>
                    </a:cubicBezTo>
                    <a:lnTo>
                      <a:pt x="16426" y="19024"/>
                    </a:lnTo>
                    <a:cubicBezTo>
                      <a:pt x="18156" y="12294"/>
                      <a:pt x="16811" y="0"/>
                      <a:pt x="1681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3558225" y="1323650"/>
                <a:ext cx="466800" cy="477950"/>
              </a:xfrm>
              <a:custGeom>
                <a:rect b="b" l="l" r="r" t="t"/>
                <a:pathLst>
                  <a:path extrusionOk="0" h="19118" w="18672">
                    <a:moveTo>
                      <a:pt x="2025" y="0"/>
                    </a:moveTo>
                    <a:cubicBezTo>
                      <a:pt x="2025" y="0"/>
                      <a:pt x="901" y="14730"/>
                      <a:pt x="0" y="17543"/>
                    </a:cubicBezTo>
                    <a:lnTo>
                      <a:pt x="14959" y="19118"/>
                    </a:lnTo>
                    <a:lnTo>
                      <a:pt x="17210" y="16980"/>
                    </a:lnTo>
                    <a:cubicBezTo>
                      <a:pt x="17210" y="16980"/>
                      <a:pt x="18671" y="6182"/>
                      <a:pt x="18446" y="2695"/>
                    </a:cubicBezTo>
                    <a:lnTo>
                      <a:pt x="20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3932200" y="1745325"/>
                <a:ext cx="56275" cy="56275"/>
              </a:xfrm>
              <a:custGeom>
                <a:rect b="b" l="l" r="r" t="t"/>
                <a:pathLst>
                  <a:path extrusionOk="0" h="2251" w="2251">
                    <a:moveTo>
                      <a:pt x="339" y="0"/>
                    </a:moveTo>
                    <a:lnTo>
                      <a:pt x="0" y="2251"/>
                    </a:lnTo>
                    <a:lnTo>
                      <a:pt x="2251" y="113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3659550" y="1481025"/>
                <a:ext cx="285475" cy="38700"/>
              </a:xfrm>
              <a:custGeom>
                <a:rect b="b" l="l" r="r" t="t"/>
                <a:pathLst>
                  <a:path extrusionOk="0" h="1548" w="11419">
                    <a:moveTo>
                      <a:pt x="231" y="1"/>
                    </a:moveTo>
                    <a:cubicBezTo>
                      <a:pt x="85" y="1"/>
                      <a:pt x="6" y="8"/>
                      <a:pt x="5" y="22"/>
                    </a:cubicBezTo>
                    <a:cubicBezTo>
                      <a:pt x="1" y="61"/>
                      <a:pt x="640" y="146"/>
                      <a:pt x="1674" y="272"/>
                    </a:cubicBezTo>
                    <a:lnTo>
                      <a:pt x="5709" y="777"/>
                    </a:lnTo>
                    <a:lnTo>
                      <a:pt x="9736" y="1343"/>
                    </a:lnTo>
                    <a:cubicBezTo>
                      <a:pt x="10597" y="1467"/>
                      <a:pt x="11185" y="1548"/>
                      <a:pt x="11359" y="1548"/>
                    </a:cubicBezTo>
                    <a:cubicBezTo>
                      <a:pt x="11393" y="1548"/>
                      <a:pt x="11411" y="1544"/>
                      <a:pt x="11412" y="1538"/>
                    </a:cubicBezTo>
                    <a:cubicBezTo>
                      <a:pt x="11419" y="1500"/>
                      <a:pt x="10791" y="1347"/>
                      <a:pt x="9768" y="1147"/>
                    </a:cubicBezTo>
                    <a:cubicBezTo>
                      <a:pt x="8744" y="948"/>
                      <a:pt x="7323" y="708"/>
                      <a:pt x="5746" y="498"/>
                    </a:cubicBezTo>
                    <a:cubicBezTo>
                      <a:pt x="4168" y="289"/>
                      <a:pt x="2733" y="148"/>
                      <a:pt x="1692" y="74"/>
                    </a:cubicBezTo>
                    <a:cubicBezTo>
                      <a:pt x="1014" y="25"/>
                      <a:pt x="505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3654875" y="1561475"/>
                <a:ext cx="273800" cy="35275"/>
              </a:xfrm>
              <a:custGeom>
                <a:rect b="b" l="l" r="r" t="t"/>
                <a:pathLst>
                  <a:path extrusionOk="0" h="1411" w="10952">
                    <a:moveTo>
                      <a:pt x="71" y="0"/>
                    </a:moveTo>
                    <a:cubicBezTo>
                      <a:pt x="29" y="0"/>
                      <a:pt x="7" y="3"/>
                      <a:pt x="6" y="10"/>
                    </a:cubicBezTo>
                    <a:cubicBezTo>
                      <a:pt x="1" y="47"/>
                      <a:pt x="604" y="183"/>
                      <a:pt x="1587" y="361"/>
                    </a:cubicBezTo>
                    <a:cubicBezTo>
                      <a:pt x="2571" y="539"/>
                      <a:pt x="3935" y="752"/>
                      <a:pt x="5447" y="943"/>
                    </a:cubicBezTo>
                    <a:cubicBezTo>
                      <a:pt x="6960" y="1134"/>
                      <a:pt x="8334" y="1266"/>
                      <a:pt x="9330" y="1339"/>
                    </a:cubicBezTo>
                    <a:cubicBezTo>
                      <a:pt x="9983" y="1387"/>
                      <a:pt x="10474" y="1411"/>
                      <a:pt x="10736" y="1411"/>
                    </a:cubicBezTo>
                    <a:cubicBezTo>
                      <a:pt x="10873" y="1411"/>
                      <a:pt x="10947" y="1404"/>
                      <a:pt x="10948" y="1391"/>
                    </a:cubicBezTo>
                    <a:cubicBezTo>
                      <a:pt x="10951" y="1352"/>
                      <a:pt x="10340" y="1266"/>
                      <a:pt x="9350" y="1143"/>
                    </a:cubicBezTo>
                    <a:lnTo>
                      <a:pt x="5482" y="666"/>
                    </a:lnTo>
                    <a:lnTo>
                      <a:pt x="1617" y="166"/>
                    </a:lnTo>
                    <a:cubicBezTo>
                      <a:pt x="811" y="63"/>
                      <a:pt x="253" y="0"/>
                      <a:pt x="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3654400" y="1632975"/>
                <a:ext cx="251075" cy="34400"/>
              </a:xfrm>
              <a:custGeom>
                <a:rect b="b" l="l" r="r" t="t"/>
                <a:pathLst>
                  <a:path extrusionOk="0" h="1376" w="10043">
                    <a:moveTo>
                      <a:pt x="118" y="1"/>
                    </a:moveTo>
                    <a:cubicBezTo>
                      <a:pt x="48" y="1"/>
                      <a:pt x="11" y="5"/>
                      <a:pt x="10" y="15"/>
                    </a:cubicBezTo>
                    <a:cubicBezTo>
                      <a:pt x="0" y="91"/>
                      <a:pt x="2235" y="455"/>
                      <a:pt x="5003" y="827"/>
                    </a:cubicBezTo>
                    <a:cubicBezTo>
                      <a:pt x="7424" y="1152"/>
                      <a:pt x="9450" y="1375"/>
                      <a:pt x="9927" y="1375"/>
                    </a:cubicBezTo>
                    <a:cubicBezTo>
                      <a:pt x="9995" y="1375"/>
                      <a:pt x="10032" y="1370"/>
                      <a:pt x="10033" y="1361"/>
                    </a:cubicBezTo>
                    <a:cubicBezTo>
                      <a:pt x="10043" y="1284"/>
                      <a:pt x="7809" y="921"/>
                      <a:pt x="5040" y="549"/>
                    </a:cubicBezTo>
                    <a:cubicBezTo>
                      <a:pt x="2622" y="225"/>
                      <a:pt x="597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3477950" y="2002500"/>
                <a:ext cx="970500" cy="762825"/>
              </a:xfrm>
              <a:custGeom>
                <a:rect b="b" l="l" r="r" t="t"/>
                <a:pathLst>
                  <a:path extrusionOk="0" h="30513" w="38820">
                    <a:moveTo>
                      <a:pt x="1" y="0"/>
                    </a:moveTo>
                    <a:lnTo>
                      <a:pt x="1295" y="30060"/>
                    </a:lnTo>
                    <a:lnTo>
                      <a:pt x="38819" y="30513"/>
                    </a:lnTo>
                    <a:lnTo>
                      <a:pt x="38819" y="30513"/>
                    </a:lnTo>
                    <a:lnTo>
                      <a:pt x="37135" y="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3467075" y="1997125"/>
                <a:ext cx="931875" cy="703675"/>
              </a:xfrm>
              <a:custGeom>
                <a:rect b="b" l="l" r="r" t="t"/>
                <a:pathLst>
                  <a:path extrusionOk="0" h="28147" w="37275">
                    <a:moveTo>
                      <a:pt x="0" y="0"/>
                    </a:moveTo>
                    <a:lnTo>
                      <a:pt x="0" y="28147"/>
                    </a:lnTo>
                    <a:lnTo>
                      <a:pt x="37275" y="28147"/>
                    </a:lnTo>
                    <a:lnTo>
                      <a:pt x="372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3463625" y="1993600"/>
                <a:ext cx="938200" cy="710375"/>
              </a:xfrm>
              <a:custGeom>
                <a:rect b="b" l="l" r="r" t="t"/>
                <a:pathLst>
                  <a:path extrusionOk="0" h="28415" w="37528">
                    <a:moveTo>
                      <a:pt x="37298" y="258"/>
                    </a:moveTo>
                    <a:cubicBezTo>
                      <a:pt x="37323" y="8700"/>
                      <a:pt x="37344" y="15680"/>
                      <a:pt x="37358" y="20566"/>
                    </a:cubicBezTo>
                    <a:cubicBezTo>
                      <a:pt x="37371" y="23018"/>
                      <a:pt x="37380" y="24941"/>
                      <a:pt x="37387" y="26263"/>
                    </a:cubicBezTo>
                    <a:cubicBezTo>
                      <a:pt x="37393" y="26914"/>
                      <a:pt x="37397" y="27415"/>
                      <a:pt x="37400" y="27765"/>
                    </a:cubicBezTo>
                    <a:cubicBezTo>
                      <a:pt x="37404" y="28088"/>
                      <a:pt x="37412" y="28269"/>
                      <a:pt x="37413" y="28288"/>
                    </a:cubicBezTo>
                    <a:lnTo>
                      <a:pt x="37413" y="28288"/>
                    </a:lnTo>
                    <a:cubicBezTo>
                      <a:pt x="37402" y="28287"/>
                      <a:pt x="37339" y="28282"/>
                      <a:pt x="37231" y="28281"/>
                    </a:cubicBezTo>
                    <a:lnTo>
                      <a:pt x="36705" y="28272"/>
                    </a:lnTo>
                    <a:lnTo>
                      <a:pt x="34670" y="28258"/>
                    </a:lnTo>
                    <a:lnTo>
                      <a:pt x="27023" y="28224"/>
                    </a:lnTo>
                    <a:lnTo>
                      <a:pt x="266" y="28161"/>
                    </a:lnTo>
                    <a:lnTo>
                      <a:pt x="266" y="28161"/>
                    </a:lnTo>
                    <a:cubicBezTo>
                      <a:pt x="270" y="19793"/>
                      <a:pt x="275" y="10303"/>
                      <a:pt x="279" y="282"/>
                    </a:cubicBezTo>
                    <a:lnTo>
                      <a:pt x="279" y="282"/>
                    </a:lnTo>
                    <a:lnTo>
                      <a:pt x="37298" y="258"/>
                    </a:lnTo>
                    <a:close/>
                    <a:moveTo>
                      <a:pt x="1" y="1"/>
                    </a:moveTo>
                    <a:lnTo>
                      <a:pt x="1" y="141"/>
                    </a:lnTo>
                    <a:cubicBezTo>
                      <a:pt x="5" y="10264"/>
                      <a:pt x="9" y="19848"/>
                      <a:pt x="13" y="28288"/>
                    </a:cubicBezTo>
                    <a:lnTo>
                      <a:pt x="13" y="28414"/>
                    </a:lnTo>
                    <a:lnTo>
                      <a:pt x="140" y="28414"/>
                    </a:lnTo>
                    <a:lnTo>
                      <a:pt x="27106" y="28351"/>
                    </a:lnTo>
                    <a:lnTo>
                      <a:pt x="34725" y="28317"/>
                    </a:lnTo>
                    <a:lnTo>
                      <a:pt x="36733" y="28302"/>
                    </a:lnTo>
                    <a:lnTo>
                      <a:pt x="37245" y="28295"/>
                    </a:lnTo>
                    <a:cubicBezTo>
                      <a:pt x="37349" y="28292"/>
                      <a:pt x="37403" y="28288"/>
                      <a:pt x="37413" y="28288"/>
                    </a:cubicBezTo>
                    <a:lnTo>
                      <a:pt x="37413" y="28288"/>
                    </a:lnTo>
                    <a:cubicBezTo>
                      <a:pt x="37413" y="28289"/>
                      <a:pt x="37413" y="28289"/>
                      <a:pt x="37413" y="28289"/>
                    </a:cubicBezTo>
                    <a:cubicBezTo>
                      <a:pt x="37413" y="28289"/>
                      <a:pt x="37413" y="28289"/>
                      <a:pt x="37413" y="28288"/>
                    </a:cubicBezTo>
                    <a:lnTo>
                      <a:pt x="37413" y="28288"/>
                    </a:lnTo>
                    <a:cubicBezTo>
                      <a:pt x="37414" y="28288"/>
                      <a:pt x="37414" y="28288"/>
                      <a:pt x="37414" y="28288"/>
                    </a:cubicBezTo>
                    <a:cubicBezTo>
                      <a:pt x="37414" y="28288"/>
                      <a:pt x="37414" y="28288"/>
                      <a:pt x="37413" y="28288"/>
                    </a:cubicBezTo>
                    <a:lnTo>
                      <a:pt x="37413" y="28288"/>
                    </a:lnTo>
                    <a:cubicBezTo>
                      <a:pt x="37414" y="28270"/>
                      <a:pt x="37421" y="28103"/>
                      <a:pt x="37425" y="27787"/>
                    </a:cubicBezTo>
                    <a:cubicBezTo>
                      <a:pt x="37428" y="27443"/>
                      <a:pt x="37432" y="26949"/>
                      <a:pt x="37438" y="26307"/>
                    </a:cubicBezTo>
                    <a:cubicBezTo>
                      <a:pt x="37445" y="24992"/>
                      <a:pt x="37455" y="23078"/>
                      <a:pt x="37467" y="20636"/>
                    </a:cubicBezTo>
                    <a:cubicBezTo>
                      <a:pt x="37483" y="15710"/>
                      <a:pt x="37503" y="8664"/>
                      <a:pt x="37528" y="141"/>
                    </a:cubicBezTo>
                    <a:lnTo>
                      <a:pt x="37528" y="26"/>
                    </a:lnTo>
                    <a:lnTo>
                      <a:pt x="37414" y="26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3579500" y="2146200"/>
                <a:ext cx="377750" cy="475425"/>
              </a:xfrm>
              <a:custGeom>
                <a:rect b="b" l="l" r="r" t="t"/>
                <a:pathLst>
                  <a:path extrusionOk="0" h="19017" w="15110">
                    <a:moveTo>
                      <a:pt x="1" y="0"/>
                    </a:moveTo>
                    <a:lnTo>
                      <a:pt x="1" y="19017"/>
                    </a:lnTo>
                    <a:lnTo>
                      <a:pt x="15110" y="19017"/>
                    </a:lnTo>
                    <a:lnTo>
                      <a:pt x="15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3575200" y="2142625"/>
                <a:ext cx="385225" cy="481925"/>
              </a:xfrm>
              <a:custGeom>
                <a:rect b="b" l="l" r="r" t="t"/>
                <a:pathLst>
                  <a:path extrusionOk="0" h="19277" w="15409">
                    <a:moveTo>
                      <a:pt x="15157" y="268"/>
                    </a:moveTo>
                    <a:cubicBezTo>
                      <a:pt x="15183" y="5835"/>
                      <a:pt x="15205" y="10524"/>
                      <a:pt x="15220" y="13849"/>
                    </a:cubicBezTo>
                    <a:cubicBezTo>
                      <a:pt x="15234" y="15511"/>
                      <a:pt x="15245" y="16829"/>
                      <a:pt x="15252" y="17751"/>
                    </a:cubicBezTo>
                    <a:cubicBezTo>
                      <a:pt x="15259" y="18193"/>
                      <a:pt x="15265" y="18539"/>
                      <a:pt x="15268" y="18792"/>
                    </a:cubicBezTo>
                    <a:cubicBezTo>
                      <a:pt x="15271" y="18901"/>
                      <a:pt x="15273" y="18990"/>
                      <a:pt x="15275" y="19063"/>
                    </a:cubicBezTo>
                    <a:cubicBezTo>
                      <a:pt x="15275" y="19095"/>
                      <a:pt x="15278" y="19127"/>
                      <a:pt x="15282" y="19159"/>
                    </a:cubicBezTo>
                    <a:lnTo>
                      <a:pt x="15282" y="19159"/>
                    </a:lnTo>
                    <a:cubicBezTo>
                      <a:pt x="15268" y="19155"/>
                      <a:pt x="15171" y="19151"/>
                      <a:pt x="14995" y="19147"/>
                    </a:cubicBezTo>
                    <a:lnTo>
                      <a:pt x="14180" y="19135"/>
                    </a:lnTo>
                    <a:lnTo>
                      <a:pt x="11109" y="19104"/>
                    </a:lnTo>
                    <a:lnTo>
                      <a:pt x="290" y="19045"/>
                    </a:lnTo>
                    <a:lnTo>
                      <a:pt x="290" y="19045"/>
                    </a:lnTo>
                    <a:cubicBezTo>
                      <a:pt x="295" y="16358"/>
                      <a:pt x="301" y="13405"/>
                      <a:pt x="306" y="10256"/>
                    </a:cubicBezTo>
                    <a:cubicBezTo>
                      <a:pt x="308" y="8657"/>
                      <a:pt x="309" y="7009"/>
                      <a:pt x="310" y="5321"/>
                    </a:cubicBezTo>
                    <a:cubicBezTo>
                      <a:pt x="312" y="4476"/>
                      <a:pt x="312" y="3622"/>
                      <a:pt x="312" y="2758"/>
                    </a:cubicBezTo>
                    <a:lnTo>
                      <a:pt x="312" y="1456"/>
                    </a:lnTo>
                    <a:lnTo>
                      <a:pt x="312" y="284"/>
                    </a:lnTo>
                    <a:lnTo>
                      <a:pt x="312" y="284"/>
                    </a:lnTo>
                    <a:lnTo>
                      <a:pt x="15157" y="268"/>
                    </a:lnTo>
                    <a:close/>
                    <a:moveTo>
                      <a:pt x="176" y="0"/>
                    </a:moveTo>
                    <a:lnTo>
                      <a:pt x="176" y="0"/>
                    </a:lnTo>
                    <a:cubicBezTo>
                      <a:pt x="174" y="0"/>
                      <a:pt x="1" y="176"/>
                      <a:pt x="2" y="176"/>
                    </a:cubicBezTo>
                    <a:cubicBezTo>
                      <a:pt x="3" y="176"/>
                      <a:pt x="12" y="168"/>
                      <a:pt x="34" y="146"/>
                    </a:cubicBezTo>
                    <a:lnTo>
                      <a:pt x="34" y="1456"/>
                    </a:lnTo>
                    <a:lnTo>
                      <a:pt x="34" y="2758"/>
                    </a:lnTo>
                    <a:cubicBezTo>
                      <a:pt x="34" y="3621"/>
                      <a:pt x="34" y="4475"/>
                      <a:pt x="34" y="5321"/>
                    </a:cubicBezTo>
                    <a:cubicBezTo>
                      <a:pt x="36" y="7009"/>
                      <a:pt x="38" y="8657"/>
                      <a:pt x="39" y="10255"/>
                    </a:cubicBezTo>
                    <a:cubicBezTo>
                      <a:pt x="45" y="13449"/>
                      <a:pt x="50" y="16441"/>
                      <a:pt x="56" y="19160"/>
                    </a:cubicBezTo>
                    <a:lnTo>
                      <a:pt x="56" y="19276"/>
                    </a:lnTo>
                    <a:lnTo>
                      <a:pt x="173" y="19276"/>
                    </a:lnTo>
                    <a:lnTo>
                      <a:pt x="11182" y="19216"/>
                    </a:lnTo>
                    <a:lnTo>
                      <a:pt x="14227" y="19186"/>
                    </a:lnTo>
                    <a:lnTo>
                      <a:pt x="15019" y="19172"/>
                    </a:lnTo>
                    <a:cubicBezTo>
                      <a:pt x="15198" y="19168"/>
                      <a:pt x="15288" y="19164"/>
                      <a:pt x="15283" y="19160"/>
                    </a:cubicBezTo>
                    <a:cubicBezTo>
                      <a:pt x="15283" y="19160"/>
                      <a:pt x="15283" y="19160"/>
                      <a:pt x="15283" y="19159"/>
                    </a:cubicBezTo>
                    <a:lnTo>
                      <a:pt x="15283" y="19159"/>
                    </a:lnTo>
                    <a:cubicBezTo>
                      <a:pt x="15288" y="19152"/>
                      <a:pt x="15292" y="19037"/>
                      <a:pt x="15297" y="18820"/>
                    </a:cubicBezTo>
                    <a:cubicBezTo>
                      <a:pt x="15300" y="18573"/>
                      <a:pt x="15306" y="18235"/>
                      <a:pt x="15311" y="17804"/>
                    </a:cubicBezTo>
                    <a:cubicBezTo>
                      <a:pt x="15320" y="16888"/>
                      <a:pt x="15331" y="15580"/>
                      <a:pt x="15345" y="13929"/>
                    </a:cubicBezTo>
                    <a:cubicBezTo>
                      <a:pt x="15361" y="10560"/>
                      <a:pt x="15382" y="5798"/>
                      <a:pt x="15408" y="143"/>
                    </a:cubicBezTo>
                    <a:lnTo>
                      <a:pt x="15408" y="17"/>
                    </a:lnTo>
                    <a:lnTo>
                      <a:pt x="15282" y="17"/>
                    </a:lnTo>
                    <a:lnTo>
                      <a:pt x="174" y="3"/>
                    </a:lnTo>
                    <a:cubicBezTo>
                      <a:pt x="175" y="1"/>
                      <a:pt x="176" y="0"/>
                      <a:pt x="1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3593975" y="2037425"/>
                <a:ext cx="723950" cy="68500"/>
              </a:xfrm>
              <a:custGeom>
                <a:rect b="b" l="l" r="r" t="t"/>
                <a:pathLst>
                  <a:path extrusionOk="0" h="2740" w="28958">
                    <a:moveTo>
                      <a:pt x="1" y="0"/>
                    </a:moveTo>
                    <a:lnTo>
                      <a:pt x="1" y="2740"/>
                    </a:lnTo>
                    <a:lnTo>
                      <a:pt x="28957" y="2740"/>
                    </a:lnTo>
                    <a:lnTo>
                      <a:pt x="28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3590150" y="2033875"/>
                <a:ext cx="729250" cy="75525"/>
              </a:xfrm>
              <a:custGeom>
                <a:rect b="b" l="l" r="r" t="t"/>
                <a:pathLst>
                  <a:path extrusionOk="0" h="3021" w="29170">
                    <a:moveTo>
                      <a:pt x="155" y="0"/>
                    </a:moveTo>
                    <a:cubicBezTo>
                      <a:pt x="31" y="124"/>
                      <a:pt x="1" y="153"/>
                      <a:pt x="1" y="153"/>
                    </a:cubicBezTo>
                    <a:cubicBezTo>
                      <a:pt x="1" y="153"/>
                      <a:pt x="27" y="128"/>
                      <a:pt x="27" y="128"/>
                    </a:cubicBezTo>
                    <a:lnTo>
                      <a:pt x="27" y="128"/>
                    </a:lnTo>
                    <a:cubicBezTo>
                      <a:pt x="27" y="128"/>
                      <a:pt x="24" y="131"/>
                      <a:pt x="14" y="141"/>
                    </a:cubicBezTo>
                    <a:lnTo>
                      <a:pt x="14" y="840"/>
                    </a:lnTo>
                    <a:lnTo>
                      <a:pt x="14" y="1534"/>
                    </a:lnTo>
                    <a:lnTo>
                      <a:pt x="14" y="2880"/>
                    </a:lnTo>
                    <a:lnTo>
                      <a:pt x="14" y="3021"/>
                    </a:lnTo>
                    <a:lnTo>
                      <a:pt x="154" y="3021"/>
                    </a:lnTo>
                    <a:lnTo>
                      <a:pt x="20779" y="2963"/>
                    </a:lnTo>
                    <a:lnTo>
                      <a:pt x="26907" y="2921"/>
                    </a:lnTo>
                    <a:lnTo>
                      <a:pt x="28553" y="2901"/>
                    </a:lnTo>
                    <a:lnTo>
                      <a:pt x="28974" y="2893"/>
                    </a:lnTo>
                    <a:cubicBezTo>
                      <a:pt x="29068" y="2889"/>
                      <a:pt x="29115" y="2886"/>
                      <a:pt x="29112" y="2883"/>
                    </a:cubicBezTo>
                    <a:cubicBezTo>
                      <a:pt x="29109" y="2880"/>
                      <a:pt x="29056" y="2876"/>
                      <a:pt x="28956" y="2873"/>
                    </a:cubicBezTo>
                    <a:lnTo>
                      <a:pt x="28516" y="2863"/>
                    </a:lnTo>
                    <a:lnTo>
                      <a:pt x="26838" y="2844"/>
                    </a:lnTo>
                    <a:lnTo>
                      <a:pt x="20676" y="2803"/>
                    </a:lnTo>
                    <a:lnTo>
                      <a:pt x="294" y="2744"/>
                    </a:lnTo>
                    <a:lnTo>
                      <a:pt x="294" y="2744"/>
                    </a:lnTo>
                    <a:lnTo>
                      <a:pt x="294" y="1537"/>
                    </a:lnTo>
                    <a:lnTo>
                      <a:pt x="294" y="843"/>
                    </a:lnTo>
                    <a:lnTo>
                      <a:pt x="294" y="281"/>
                    </a:lnTo>
                    <a:lnTo>
                      <a:pt x="294" y="281"/>
                    </a:lnTo>
                    <a:cubicBezTo>
                      <a:pt x="13127" y="281"/>
                      <a:pt x="24161" y="247"/>
                      <a:pt x="29055" y="199"/>
                    </a:cubicBezTo>
                    <a:lnTo>
                      <a:pt x="29055" y="199"/>
                    </a:lnTo>
                    <a:cubicBezTo>
                      <a:pt x="29069" y="1037"/>
                      <a:pt x="29078" y="1694"/>
                      <a:pt x="29086" y="2161"/>
                    </a:cubicBezTo>
                    <a:cubicBezTo>
                      <a:pt x="29092" y="2383"/>
                      <a:pt x="29096" y="2559"/>
                      <a:pt x="29099" y="2693"/>
                    </a:cubicBezTo>
                    <a:cubicBezTo>
                      <a:pt x="29103" y="2814"/>
                      <a:pt x="29108" y="2879"/>
                      <a:pt x="29110" y="2882"/>
                    </a:cubicBezTo>
                    <a:cubicBezTo>
                      <a:pt x="29110" y="2882"/>
                      <a:pt x="29111" y="2882"/>
                      <a:pt x="29111" y="2882"/>
                    </a:cubicBezTo>
                    <a:cubicBezTo>
                      <a:pt x="29115" y="2882"/>
                      <a:pt x="29118" y="2824"/>
                      <a:pt x="29124" y="2712"/>
                    </a:cubicBezTo>
                    <a:cubicBezTo>
                      <a:pt x="29127" y="2578"/>
                      <a:pt x="29131" y="2408"/>
                      <a:pt x="29137" y="2192"/>
                    </a:cubicBezTo>
                    <a:cubicBezTo>
                      <a:pt x="29144" y="1706"/>
                      <a:pt x="29155" y="1019"/>
                      <a:pt x="29169" y="139"/>
                    </a:cubicBezTo>
                    <a:lnTo>
                      <a:pt x="29169" y="83"/>
                    </a:lnTo>
                    <a:lnTo>
                      <a:pt x="29112" y="83"/>
                    </a:lnTo>
                    <a:cubicBezTo>
                      <a:pt x="24228" y="34"/>
                      <a:pt x="13098" y="0"/>
                      <a:pt x="1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4003500" y="2146200"/>
                <a:ext cx="314425" cy="286525"/>
              </a:xfrm>
              <a:custGeom>
                <a:rect b="b" l="l" r="r" t="t"/>
                <a:pathLst>
                  <a:path extrusionOk="0" h="11461" w="12577">
                    <a:moveTo>
                      <a:pt x="0" y="0"/>
                    </a:moveTo>
                    <a:lnTo>
                      <a:pt x="0" y="11461"/>
                    </a:lnTo>
                    <a:lnTo>
                      <a:pt x="12576" y="11461"/>
                    </a:lnTo>
                    <a:lnTo>
                      <a:pt x="125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3999275" y="2142650"/>
                <a:ext cx="321700" cy="293175"/>
              </a:xfrm>
              <a:custGeom>
                <a:rect b="b" l="l" r="r" t="t"/>
                <a:pathLst>
                  <a:path extrusionOk="0" h="11727" w="12868">
                    <a:moveTo>
                      <a:pt x="12627" y="262"/>
                    </a:moveTo>
                    <a:cubicBezTo>
                      <a:pt x="12653" y="3621"/>
                      <a:pt x="12672" y="6424"/>
                      <a:pt x="12688" y="8420"/>
                    </a:cubicBezTo>
                    <a:cubicBezTo>
                      <a:pt x="12700" y="9408"/>
                      <a:pt x="12712" y="10194"/>
                      <a:pt x="12719" y="10758"/>
                    </a:cubicBezTo>
                    <a:cubicBezTo>
                      <a:pt x="12724" y="11014"/>
                      <a:pt x="12728" y="11219"/>
                      <a:pt x="12733" y="11381"/>
                    </a:cubicBezTo>
                    <a:cubicBezTo>
                      <a:pt x="12737" y="11516"/>
                      <a:pt x="12741" y="11591"/>
                      <a:pt x="12745" y="11602"/>
                    </a:cubicBezTo>
                    <a:lnTo>
                      <a:pt x="12745" y="11602"/>
                    </a:lnTo>
                    <a:cubicBezTo>
                      <a:pt x="12727" y="11598"/>
                      <a:pt x="12645" y="11594"/>
                      <a:pt x="12502" y="11589"/>
                    </a:cubicBezTo>
                    <a:lnTo>
                      <a:pt x="11814" y="11575"/>
                    </a:lnTo>
                    <a:lnTo>
                      <a:pt x="9238" y="11542"/>
                    </a:lnTo>
                    <a:lnTo>
                      <a:pt x="295" y="11481"/>
                    </a:lnTo>
                    <a:lnTo>
                      <a:pt x="295" y="11481"/>
                    </a:lnTo>
                    <a:cubicBezTo>
                      <a:pt x="297" y="9832"/>
                      <a:pt x="301" y="8053"/>
                      <a:pt x="307" y="6177"/>
                    </a:cubicBezTo>
                    <a:cubicBezTo>
                      <a:pt x="307" y="5213"/>
                      <a:pt x="308" y="4228"/>
                      <a:pt x="310" y="3221"/>
                    </a:cubicBezTo>
                    <a:lnTo>
                      <a:pt x="310" y="1693"/>
                    </a:lnTo>
                    <a:lnTo>
                      <a:pt x="310" y="921"/>
                    </a:lnTo>
                    <a:lnTo>
                      <a:pt x="310" y="283"/>
                    </a:lnTo>
                    <a:lnTo>
                      <a:pt x="310" y="283"/>
                    </a:lnTo>
                    <a:lnTo>
                      <a:pt x="12627" y="262"/>
                    </a:lnTo>
                    <a:close/>
                    <a:moveTo>
                      <a:pt x="176" y="1"/>
                    </a:moveTo>
                    <a:cubicBezTo>
                      <a:pt x="175" y="1"/>
                      <a:pt x="1" y="175"/>
                      <a:pt x="2" y="175"/>
                    </a:cubicBezTo>
                    <a:cubicBezTo>
                      <a:pt x="2" y="175"/>
                      <a:pt x="11" y="167"/>
                      <a:pt x="33" y="145"/>
                    </a:cubicBezTo>
                    <a:lnTo>
                      <a:pt x="33" y="921"/>
                    </a:lnTo>
                    <a:lnTo>
                      <a:pt x="33" y="1693"/>
                    </a:lnTo>
                    <a:lnTo>
                      <a:pt x="33" y="3219"/>
                    </a:lnTo>
                    <a:cubicBezTo>
                      <a:pt x="34" y="4229"/>
                      <a:pt x="34" y="5214"/>
                      <a:pt x="36" y="6177"/>
                    </a:cubicBezTo>
                    <a:cubicBezTo>
                      <a:pt x="40" y="8100"/>
                      <a:pt x="44" y="9921"/>
                      <a:pt x="48" y="11603"/>
                    </a:cubicBezTo>
                    <a:lnTo>
                      <a:pt x="48" y="11726"/>
                    </a:lnTo>
                    <a:lnTo>
                      <a:pt x="172" y="11726"/>
                    </a:lnTo>
                    <a:lnTo>
                      <a:pt x="9319" y="11665"/>
                    </a:lnTo>
                    <a:lnTo>
                      <a:pt x="11866" y="11632"/>
                    </a:lnTo>
                    <a:lnTo>
                      <a:pt x="12529" y="11617"/>
                    </a:lnTo>
                    <a:cubicBezTo>
                      <a:pt x="12678" y="11613"/>
                      <a:pt x="12752" y="11608"/>
                      <a:pt x="12748" y="11603"/>
                    </a:cubicBezTo>
                    <a:cubicBezTo>
                      <a:pt x="12748" y="11603"/>
                      <a:pt x="12748" y="11602"/>
                      <a:pt x="12747" y="11602"/>
                    </a:cubicBezTo>
                    <a:lnTo>
                      <a:pt x="12747" y="11602"/>
                    </a:lnTo>
                    <a:cubicBezTo>
                      <a:pt x="12752" y="11594"/>
                      <a:pt x="12756" y="11527"/>
                      <a:pt x="12762" y="11407"/>
                    </a:cubicBezTo>
                    <a:cubicBezTo>
                      <a:pt x="12765" y="11252"/>
                      <a:pt x="12771" y="11053"/>
                      <a:pt x="12776" y="10808"/>
                    </a:cubicBezTo>
                    <a:cubicBezTo>
                      <a:pt x="12783" y="10250"/>
                      <a:pt x="12793" y="9473"/>
                      <a:pt x="12807" y="8496"/>
                    </a:cubicBezTo>
                    <a:cubicBezTo>
                      <a:pt x="12821" y="6459"/>
                      <a:pt x="12842" y="3587"/>
                      <a:pt x="12868" y="144"/>
                    </a:cubicBezTo>
                    <a:lnTo>
                      <a:pt x="12868" y="24"/>
                    </a:lnTo>
                    <a:lnTo>
                      <a:pt x="12748" y="24"/>
                    </a:lnTo>
                    <a:lnTo>
                      <a:pt x="174" y="3"/>
                    </a:lnTo>
                    <a:cubicBezTo>
                      <a:pt x="175" y="2"/>
                      <a:pt x="176" y="1"/>
                      <a:pt x="1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4003500" y="2477625"/>
                <a:ext cx="314425" cy="144000"/>
              </a:xfrm>
              <a:custGeom>
                <a:rect b="b" l="l" r="r" t="t"/>
                <a:pathLst>
                  <a:path extrusionOk="0" h="5760" w="12577">
                    <a:moveTo>
                      <a:pt x="0" y="1"/>
                    </a:moveTo>
                    <a:lnTo>
                      <a:pt x="0" y="5760"/>
                    </a:lnTo>
                    <a:lnTo>
                      <a:pt x="12576" y="5760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3999975" y="2473375"/>
                <a:ext cx="320550" cy="151600"/>
              </a:xfrm>
              <a:custGeom>
                <a:rect b="b" l="l" r="r" t="t"/>
                <a:pathLst>
                  <a:path extrusionOk="0" h="6064" w="12822">
                    <a:moveTo>
                      <a:pt x="12618" y="274"/>
                    </a:moveTo>
                    <a:lnTo>
                      <a:pt x="12618" y="274"/>
                    </a:lnTo>
                    <a:cubicBezTo>
                      <a:pt x="12639" y="1968"/>
                      <a:pt x="12657" y="3354"/>
                      <a:pt x="12671" y="4353"/>
                    </a:cubicBezTo>
                    <a:cubicBezTo>
                      <a:pt x="12681" y="4832"/>
                      <a:pt x="12689" y="5217"/>
                      <a:pt x="12696" y="5511"/>
                    </a:cubicBezTo>
                    <a:cubicBezTo>
                      <a:pt x="12703" y="5770"/>
                      <a:pt x="12710" y="5914"/>
                      <a:pt x="12717" y="5929"/>
                    </a:cubicBezTo>
                    <a:lnTo>
                      <a:pt x="12717" y="5929"/>
                    </a:lnTo>
                    <a:cubicBezTo>
                      <a:pt x="12702" y="5923"/>
                      <a:pt x="12616" y="5918"/>
                      <a:pt x="12463" y="5913"/>
                    </a:cubicBezTo>
                    <a:lnTo>
                      <a:pt x="11754" y="5897"/>
                    </a:lnTo>
                    <a:lnTo>
                      <a:pt x="9132" y="5861"/>
                    </a:lnTo>
                    <a:lnTo>
                      <a:pt x="275" y="5799"/>
                    </a:lnTo>
                    <a:lnTo>
                      <a:pt x="275" y="5799"/>
                    </a:lnTo>
                    <a:cubicBezTo>
                      <a:pt x="278" y="4945"/>
                      <a:pt x="279" y="4056"/>
                      <a:pt x="280" y="3139"/>
                    </a:cubicBezTo>
                    <a:cubicBezTo>
                      <a:pt x="282" y="2658"/>
                      <a:pt x="282" y="2169"/>
                      <a:pt x="282" y="1673"/>
                    </a:cubicBezTo>
                    <a:lnTo>
                      <a:pt x="282" y="925"/>
                    </a:lnTo>
                    <a:lnTo>
                      <a:pt x="282" y="311"/>
                    </a:lnTo>
                    <a:lnTo>
                      <a:pt x="282" y="311"/>
                    </a:lnTo>
                    <a:lnTo>
                      <a:pt x="12618" y="274"/>
                    </a:lnTo>
                    <a:close/>
                    <a:moveTo>
                      <a:pt x="175" y="1"/>
                    </a:moveTo>
                    <a:lnTo>
                      <a:pt x="175" y="1"/>
                    </a:lnTo>
                    <a:cubicBezTo>
                      <a:pt x="175" y="1"/>
                      <a:pt x="0" y="174"/>
                      <a:pt x="1" y="174"/>
                    </a:cubicBezTo>
                    <a:cubicBezTo>
                      <a:pt x="1" y="174"/>
                      <a:pt x="2" y="174"/>
                      <a:pt x="4" y="172"/>
                    </a:cubicBezTo>
                    <a:lnTo>
                      <a:pt x="4" y="925"/>
                    </a:lnTo>
                    <a:lnTo>
                      <a:pt x="4" y="1673"/>
                    </a:lnTo>
                    <a:cubicBezTo>
                      <a:pt x="4" y="2169"/>
                      <a:pt x="5" y="2658"/>
                      <a:pt x="5" y="3139"/>
                    </a:cubicBezTo>
                    <a:cubicBezTo>
                      <a:pt x="6" y="4103"/>
                      <a:pt x="8" y="5036"/>
                      <a:pt x="11" y="5930"/>
                    </a:cubicBezTo>
                    <a:lnTo>
                      <a:pt x="11" y="6063"/>
                    </a:lnTo>
                    <a:lnTo>
                      <a:pt x="143" y="6062"/>
                    </a:lnTo>
                    <a:lnTo>
                      <a:pt x="9222" y="5999"/>
                    </a:lnTo>
                    <a:lnTo>
                      <a:pt x="11814" y="5962"/>
                    </a:lnTo>
                    <a:lnTo>
                      <a:pt x="12495" y="5947"/>
                    </a:lnTo>
                    <a:cubicBezTo>
                      <a:pt x="12647" y="5941"/>
                      <a:pt x="12724" y="5935"/>
                      <a:pt x="12719" y="5930"/>
                    </a:cubicBezTo>
                    <a:cubicBezTo>
                      <a:pt x="12719" y="5930"/>
                      <a:pt x="12719" y="5930"/>
                      <a:pt x="12719" y="5930"/>
                    </a:cubicBezTo>
                    <a:lnTo>
                      <a:pt x="12719" y="5930"/>
                    </a:lnTo>
                    <a:cubicBezTo>
                      <a:pt x="12725" y="5921"/>
                      <a:pt x="12732" y="5791"/>
                      <a:pt x="12740" y="5549"/>
                    </a:cubicBezTo>
                    <a:cubicBezTo>
                      <a:pt x="12747" y="5261"/>
                      <a:pt x="12755" y="4884"/>
                      <a:pt x="12765" y="4415"/>
                    </a:cubicBezTo>
                    <a:cubicBezTo>
                      <a:pt x="12779" y="3380"/>
                      <a:pt x="12797" y="1938"/>
                      <a:pt x="12820" y="171"/>
                    </a:cubicBezTo>
                    <a:lnTo>
                      <a:pt x="12821" y="70"/>
                    </a:lnTo>
                    <a:lnTo>
                      <a:pt x="12719" y="70"/>
                    </a:lnTo>
                    <a:lnTo>
                      <a:pt x="144" y="32"/>
                    </a:lnTo>
                    <a:cubicBezTo>
                      <a:pt x="166" y="10"/>
                      <a:pt x="175" y="1"/>
                      <a:pt x="1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3579500" y="2147025"/>
                <a:ext cx="368425" cy="474600"/>
              </a:xfrm>
              <a:custGeom>
                <a:rect b="b" l="l" r="r" t="t"/>
                <a:pathLst>
                  <a:path extrusionOk="0" h="18984" w="14737">
                    <a:moveTo>
                      <a:pt x="14736" y="1"/>
                    </a:moveTo>
                    <a:lnTo>
                      <a:pt x="7381" y="9477"/>
                    </a:lnTo>
                    <a:lnTo>
                      <a:pt x="7381" y="9477"/>
                    </a:lnTo>
                    <a:cubicBezTo>
                      <a:pt x="9891" y="6351"/>
                      <a:pt x="12401" y="3226"/>
                      <a:pt x="14736" y="1"/>
                    </a:cubicBezTo>
                    <a:close/>
                    <a:moveTo>
                      <a:pt x="7381" y="9477"/>
                    </a:moveTo>
                    <a:lnTo>
                      <a:pt x="7381" y="9477"/>
                    </a:lnTo>
                    <a:cubicBezTo>
                      <a:pt x="4862" y="12612"/>
                      <a:pt x="2343" y="15748"/>
                      <a:pt x="1" y="18984"/>
                    </a:cubicBezTo>
                    <a:lnTo>
                      <a:pt x="7381" y="94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3579125" y="2147025"/>
                <a:ext cx="369225" cy="474625"/>
              </a:xfrm>
              <a:custGeom>
                <a:rect b="b" l="l" r="r" t="t"/>
                <a:pathLst>
                  <a:path extrusionOk="0" h="18985" w="14769">
                    <a:moveTo>
                      <a:pt x="14751" y="1"/>
                    </a:moveTo>
                    <a:cubicBezTo>
                      <a:pt x="14727" y="1"/>
                      <a:pt x="14515" y="261"/>
                      <a:pt x="14150" y="730"/>
                    </a:cubicBezTo>
                    <a:cubicBezTo>
                      <a:pt x="13749" y="1246"/>
                      <a:pt x="13216" y="1931"/>
                      <a:pt x="12571" y="2763"/>
                    </a:cubicBezTo>
                    <a:cubicBezTo>
                      <a:pt x="11235" y="4477"/>
                      <a:pt x="9353" y="6821"/>
                      <a:pt x="7274" y="9405"/>
                    </a:cubicBezTo>
                    <a:cubicBezTo>
                      <a:pt x="5194" y="11990"/>
                      <a:pt x="3337" y="14353"/>
                      <a:pt x="2040" y="16101"/>
                    </a:cubicBezTo>
                    <a:cubicBezTo>
                      <a:pt x="1391" y="16975"/>
                      <a:pt x="877" y="17690"/>
                      <a:pt x="530" y="18190"/>
                    </a:cubicBezTo>
                    <a:cubicBezTo>
                      <a:pt x="184" y="18690"/>
                      <a:pt x="0" y="18973"/>
                      <a:pt x="16" y="18984"/>
                    </a:cubicBezTo>
                    <a:cubicBezTo>
                      <a:pt x="16" y="18984"/>
                      <a:pt x="16" y="18984"/>
                      <a:pt x="17" y="18984"/>
                    </a:cubicBezTo>
                    <a:cubicBezTo>
                      <a:pt x="40" y="18984"/>
                      <a:pt x="252" y="18725"/>
                      <a:pt x="618" y="18255"/>
                    </a:cubicBezTo>
                    <a:lnTo>
                      <a:pt x="2198" y="16222"/>
                    </a:lnTo>
                    <a:cubicBezTo>
                      <a:pt x="3532" y="14506"/>
                      <a:pt x="5411" y="12165"/>
                      <a:pt x="7492" y="9580"/>
                    </a:cubicBezTo>
                    <a:cubicBezTo>
                      <a:pt x="9574" y="6995"/>
                      <a:pt x="11431" y="4630"/>
                      <a:pt x="12728" y="2883"/>
                    </a:cubicBezTo>
                    <a:cubicBezTo>
                      <a:pt x="13377" y="2009"/>
                      <a:pt x="13891" y="1295"/>
                      <a:pt x="14238" y="795"/>
                    </a:cubicBezTo>
                    <a:cubicBezTo>
                      <a:pt x="14584" y="293"/>
                      <a:pt x="14768" y="12"/>
                      <a:pt x="14753" y="1"/>
                    </a:cubicBezTo>
                    <a:cubicBezTo>
                      <a:pt x="14752" y="1"/>
                      <a:pt x="14752" y="1"/>
                      <a:pt x="147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3579500" y="2146200"/>
                <a:ext cx="377750" cy="475425"/>
              </a:xfrm>
              <a:custGeom>
                <a:rect b="b" l="l" r="r" t="t"/>
                <a:pathLst>
                  <a:path extrusionOk="0" h="19017" w="15110">
                    <a:moveTo>
                      <a:pt x="1" y="0"/>
                    </a:moveTo>
                    <a:lnTo>
                      <a:pt x="15110" y="1901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3578000" y="2146175"/>
                <a:ext cx="380775" cy="475475"/>
              </a:xfrm>
              <a:custGeom>
                <a:rect b="b" l="l" r="r" t="t"/>
                <a:pathLst>
                  <a:path extrusionOk="0" h="19019" w="15231">
                    <a:moveTo>
                      <a:pt x="61" y="1"/>
                    </a:moveTo>
                    <a:cubicBezTo>
                      <a:pt x="60" y="1"/>
                      <a:pt x="60" y="1"/>
                      <a:pt x="59" y="1"/>
                    </a:cubicBezTo>
                    <a:cubicBezTo>
                      <a:pt x="0" y="49"/>
                      <a:pt x="3334" y="4347"/>
                      <a:pt x="7506" y="9597"/>
                    </a:cubicBezTo>
                    <a:cubicBezTo>
                      <a:pt x="11655" y="14818"/>
                      <a:pt x="15071" y="19018"/>
                      <a:pt x="15169" y="19018"/>
                    </a:cubicBezTo>
                    <a:cubicBezTo>
                      <a:pt x="15169" y="19018"/>
                      <a:pt x="15170" y="19018"/>
                      <a:pt x="15170" y="19018"/>
                    </a:cubicBezTo>
                    <a:cubicBezTo>
                      <a:pt x="15230" y="18970"/>
                      <a:pt x="11898" y="14675"/>
                      <a:pt x="7725" y="9423"/>
                    </a:cubicBezTo>
                    <a:cubicBezTo>
                      <a:pt x="3575" y="4201"/>
                      <a:pt x="158" y="1"/>
                      <a:pt x="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3392125" y="2088100"/>
                <a:ext cx="118200" cy="118225"/>
              </a:xfrm>
              <a:custGeom>
                <a:rect b="b" l="l" r="r" t="t"/>
                <a:pathLst>
                  <a:path extrusionOk="0" h="4729" w="4728">
                    <a:moveTo>
                      <a:pt x="2365" y="0"/>
                    </a:moveTo>
                    <a:cubicBezTo>
                      <a:pt x="1059" y="0"/>
                      <a:pt x="0" y="1060"/>
                      <a:pt x="0" y="2365"/>
                    </a:cubicBezTo>
                    <a:cubicBezTo>
                      <a:pt x="0" y="3670"/>
                      <a:pt x="1059" y="4728"/>
                      <a:pt x="2365" y="4728"/>
                    </a:cubicBezTo>
                    <a:cubicBezTo>
                      <a:pt x="3670" y="4728"/>
                      <a:pt x="4728" y="3670"/>
                      <a:pt x="4728" y="2365"/>
                    </a:cubicBezTo>
                    <a:cubicBezTo>
                      <a:pt x="4728" y="1060"/>
                      <a:pt x="3670" y="0"/>
                      <a:pt x="2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3391800" y="2087775"/>
                <a:ext cx="118875" cy="118900"/>
              </a:xfrm>
              <a:custGeom>
                <a:rect b="b" l="l" r="r" t="t"/>
                <a:pathLst>
                  <a:path extrusionOk="0" h="4756" w="4755">
                    <a:moveTo>
                      <a:pt x="2379" y="27"/>
                    </a:moveTo>
                    <a:cubicBezTo>
                      <a:pt x="3673" y="27"/>
                      <a:pt x="4728" y="1081"/>
                      <a:pt x="4728" y="2378"/>
                    </a:cubicBezTo>
                    <a:cubicBezTo>
                      <a:pt x="4728" y="3675"/>
                      <a:pt x="3676" y="4729"/>
                      <a:pt x="2379" y="4729"/>
                    </a:cubicBezTo>
                    <a:cubicBezTo>
                      <a:pt x="1081" y="4729"/>
                      <a:pt x="27" y="3675"/>
                      <a:pt x="27" y="2378"/>
                    </a:cubicBezTo>
                    <a:cubicBezTo>
                      <a:pt x="27" y="1081"/>
                      <a:pt x="1082" y="27"/>
                      <a:pt x="2379" y="27"/>
                    </a:cubicBezTo>
                    <a:close/>
                    <a:moveTo>
                      <a:pt x="2379" y="1"/>
                    </a:moveTo>
                    <a:cubicBezTo>
                      <a:pt x="1067" y="1"/>
                      <a:pt x="0" y="1067"/>
                      <a:pt x="0" y="2378"/>
                    </a:cubicBezTo>
                    <a:cubicBezTo>
                      <a:pt x="0" y="3689"/>
                      <a:pt x="1067" y="4755"/>
                      <a:pt x="2379" y="4755"/>
                    </a:cubicBezTo>
                    <a:cubicBezTo>
                      <a:pt x="3689" y="4755"/>
                      <a:pt x="4755" y="3689"/>
                      <a:pt x="4755" y="2378"/>
                    </a:cubicBezTo>
                    <a:cubicBezTo>
                      <a:pt x="4755" y="1067"/>
                      <a:pt x="3690" y="1"/>
                      <a:pt x="23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4358650" y="1944650"/>
                <a:ext cx="118200" cy="118225"/>
              </a:xfrm>
              <a:custGeom>
                <a:rect b="b" l="l" r="r" t="t"/>
                <a:pathLst>
                  <a:path extrusionOk="0" h="4729" w="4728">
                    <a:moveTo>
                      <a:pt x="2365" y="0"/>
                    </a:moveTo>
                    <a:cubicBezTo>
                      <a:pt x="1059" y="0"/>
                      <a:pt x="0" y="1060"/>
                      <a:pt x="0" y="2365"/>
                    </a:cubicBezTo>
                    <a:cubicBezTo>
                      <a:pt x="0" y="3670"/>
                      <a:pt x="1059" y="4728"/>
                      <a:pt x="2365" y="4728"/>
                    </a:cubicBezTo>
                    <a:cubicBezTo>
                      <a:pt x="3670" y="4728"/>
                      <a:pt x="4728" y="3670"/>
                      <a:pt x="4728" y="2365"/>
                    </a:cubicBezTo>
                    <a:cubicBezTo>
                      <a:pt x="4728" y="1060"/>
                      <a:pt x="3670" y="0"/>
                      <a:pt x="2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4358325" y="1944325"/>
                <a:ext cx="118875" cy="118900"/>
              </a:xfrm>
              <a:custGeom>
                <a:rect b="b" l="l" r="r" t="t"/>
                <a:pathLst>
                  <a:path extrusionOk="0" h="4756" w="4755">
                    <a:moveTo>
                      <a:pt x="2378" y="27"/>
                    </a:moveTo>
                    <a:cubicBezTo>
                      <a:pt x="3675" y="27"/>
                      <a:pt x="4728" y="1081"/>
                      <a:pt x="4728" y="2378"/>
                    </a:cubicBezTo>
                    <a:cubicBezTo>
                      <a:pt x="4728" y="3675"/>
                      <a:pt x="3675" y="4729"/>
                      <a:pt x="2378" y="4729"/>
                    </a:cubicBezTo>
                    <a:cubicBezTo>
                      <a:pt x="1081" y="4729"/>
                      <a:pt x="27" y="3675"/>
                      <a:pt x="27" y="2378"/>
                    </a:cubicBezTo>
                    <a:cubicBezTo>
                      <a:pt x="27" y="1081"/>
                      <a:pt x="1081" y="27"/>
                      <a:pt x="2378" y="27"/>
                    </a:cubicBezTo>
                    <a:close/>
                    <a:moveTo>
                      <a:pt x="2378" y="1"/>
                    </a:moveTo>
                    <a:cubicBezTo>
                      <a:pt x="1067" y="1"/>
                      <a:pt x="0" y="1067"/>
                      <a:pt x="0" y="2378"/>
                    </a:cubicBezTo>
                    <a:cubicBezTo>
                      <a:pt x="0" y="3689"/>
                      <a:pt x="1067" y="4755"/>
                      <a:pt x="2378" y="4755"/>
                    </a:cubicBezTo>
                    <a:cubicBezTo>
                      <a:pt x="3690" y="4755"/>
                      <a:pt x="4755" y="3689"/>
                      <a:pt x="4755" y="2378"/>
                    </a:cubicBezTo>
                    <a:cubicBezTo>
                      <a:pt x="4755" y="1067"/>
                      <a:pt x="3689" y="1"/>
                      <a:pt x="23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4333925" y="1621150"/>
                <a:ext cx="412700" cy="250000"/>
              </a:xfrm>
              <a:custGeom>
                <a:rect b="b" l="l" r="r" t="t"/>
                <a:pathLst>
                  <a:path extrusionOk="0" h="10000" w="16508">
                    <a:moveTo>
                      <a:pt x="14616" y="0"/>
                    </a:moveTo>
                    <a:lnTo>
                      <a:pt x="2879" y="4135"/>
                    </a:lnTo>
                    <a:lnTo>
                      <a:pt x="0" y="9237"/>
                    </a:lnTo>
                    <a:lnTo>
                      <a:pt x="5378" y="10000"/>
                    </a:lnTo>
                    <a:lnTo>
                      <a:pt x="16507" y="4276"/>
                    </a:lnTo>
                    <a:lnTo>
                      <a:pt x="14616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4322350" y="1606600"/>
                <a:ext cx="430175" cy="235825"/>
              </a:xfrm>
              <a:custGeom>
                <a:rect b="b" l="l" r="r" t="t"/>
                <a:pathLst>
                  <a:path extrusionOk="0" h="9433" w="17207">
                    <a:moveTo>
                      <a:pt x="14783" y="1"/>
                    </a:moveTo>
                    <a:lnTo>
                      <a:pt x="2726" y="4382"/>
                    </a:lnTo>
                    <a:lnTo>
                      <a:pt x="1" y="8769"/>
                    </a:lnTo>
                    <a:lnTo>
                      <a:pt x="5515" y="9433"/>
                    </a:lnTo>
                    <a:lnTo>
                      <a:pt x="17206" y="4764"/>
                    </a:lnTo>
                    <a:lnTo>
                      <a:pt x="147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4452400" y="1677225"/>
                <a:ext cx="205925" cy="79200"/>
              </a:xfrm>
              <a:custGeom>
                <a:rect b="b" l="l" r="r" t="t"/>
                <a:pathLst>
                  <a:path extrusionOk="0" h="3168" w="8237">
                    <a:moveTo>
                      <a:pt x="8199" y="0"/>
                    </a:moveTo>
                    <a:cubicBezTo>
                      <a:pt x="7961" y="0"/>
                      <a:pt x="6194" y="599"/>
                      <a:pt x="4080" y="1408"/>
                    </a:cubicBezTo>
                    <a:cubicBezTo>
                      <a:pt x="1834" y="2270"/>
                      <a:pt x="0" y="3054"/>
                      <a:pt x="91" y="3167"/>
                    </a:cubicBezTo>
                    <a:cubicBezTo>
                      <a:pt x="90" y="3167"/>
                      <a:pt x="90" y="3168"/>
                      <a:pt x="91" y="3168"/>
                    </a:cubicBezTo>
                    <a:cubicBezTo>
                      <a:pt x="106" y="3168"/>
                      <a:pt x="580" y="3009"/>
                      <a:pt x="1284" y="2751"/>
                    </a:cubicBezTo>
                    <a:lnTo>
                      <a:pt x="4180" y="1669"/>
                    </a:lnTo>
                    <a:cubicBezTo>
                      <a:pt x="5307" y="1238"/>
                      <a:pt x="6324" y="839"/>
                      <a:pt x="7056" y="537"/>
                    </a:cubicBezTo>
                    <a:cubicBezTo>
                      <a:pt x="7789" y="236"/>
                      <a:pt x="8236" y="39"/>
                      <a:pt x="8226" y="8"/>
                    </a:cubicBezTo>
                    <a:cubicBezTo>
                      <a:pt x="8224" y="3"/>
                      <a:pt x="8215" y="0"/>
                      <a:pt x="8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4476300" y="1731225"/>
                <a:ext cx="135500" cy="50425"/>
              </a:xfrm>
              <a:custGeom>
                <a:rect b="b" l="l" r="r" t="t"/>
                <a:pathLst>
                  <a:path extrusionOk="0" h="2017" w="5420">
                    <a:moveTo>
                      <a:pt x="5366" y="1"/>
                    </a:moveTo>
                    <a:cubicBezTo>
                      <a:pt x="5196" y="1"/>
                      <a:pt x="4074" y="464"/>
                      <a:pt x="2693" y="974"/>
                    </a:cubicBezTo>
                    <a:cubicBezTo>
                      <a:pt x="1216" y="1527"/>
                      <a:pt x="1" y="1928"/>
                      <a:pt x="22" y="2006"/>
                    </a:cubicBezTo>
                    <a:cubicBezTo>
                      <a:pt x="24" y="2013"/>
                      <a:pt x="39" y="2017"/>
                      <a:pt x="66" y="2017"/>
                    </a:cubicBezTo>
                    <a:cubicBezTo>
                      <a:pt x="301" y="2017"/>
                      <a:pt x="1454" y="1737"/>
                      <a:pt x="2791" y="1237"/>
                    </a:cubicBezTo>
                    <a:cubicBezTo>
                      <a:pt x="4280" y="685"/>
                      <a:pt x="5420" y="75"/>
                      <a:pt x="5388" y="8"/>
                    </a:cubicBezTo>
                    <a:cubicBezTo>
                      <a:pt x="5385" y="3"/>
                      <a:pt x="5378" y="1"/>
                      <a:pt x="5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5155275" y="1659200"/>
                <a:ext cx="1118175" cy="715850"/>
              </a:xfrm>
              <a:custGeom>
                <a:rect b="b" l="l" r="r" t="t"/>
                <a:pathLst>
                  <a:path extrusionOk="0" h="28634" w="44727">
                    <a:moveTo>
                      <a:pt x="37661" y="0"/>
                    </a:moveTo>
                    <a:lnTo>
                      <a:pt x="0" y="7129"/>
                    </a:lnTo>
                    <a:lnTo>
                      <a:pt x="4072" y="28634"/>
                    </a:lnTo>
                    <a:lnTo>
                      <a:pt x="44727" y="20937"/>
                    </a:lnTo>
                    <a:lnTo>
                      <a:pt x="3766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5134125" y="1659150"/>
                <a:ext cx="1052850" cy="658575"/>
              </a:xfrm>
              <a:custGeom>
                <a:rect b="b" l="l" r="r" t="t"/>
                <a:pathLst>
                  <a:path extrusionOk="0" h="26343" w="42114">
                    <a:moveTo>
                      <a:pt x="38507" y="1"/>
                    </a:moveTo>
                    <a:lnTo>
                      <a:pt x="0" y="7291"/>
                    </a:lnTo>
                    <a:lnTo>
                      <a:pt x="3607" y="26343"/>
                    </a:lnTo>
                    <a:lnTo>
                      <a:pt x="42114" y="19052"/>
                    </a:lnTo>
                    <a:lnTo>
                      <a:pt x="385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130025" y="1656175"/>
                <a:ext cx="1057025" cy="665450"/>
              </a:xfrm>
              <a:custGeom>
                <a:rect b="b" l="l" r="r" t="t"/>
                <a:pathLst>
                  <a:path extrusionOk="0" h="26618" w="42281">
                    <a:moveTo>
                      <a:pt x="38754" y="0"/>
                    </a:moveTo>
                    <a:lnTo>
                      <a:pt x="38653" y="20"/>
                    </a:lnTo>
                    <a:lnTo>
                      <a:pt x="141" y="7272"/>
                    </a:lnTo>
                    <a:lnTo>
                      <a:pt x="138" y="7272"/>
                    </a:lnTo>
                    <a:lnTo>
                      <a:pt x="0" y="7299"/>
                    </a:lnTo>
                    <a:lnTo>
                      <a:pt x="27" y="7437"/>
                    </a:lnTo>
                    <a:cubicBezTo>
                      <a:pt x="1301" y="14150"/>
                      <a:pt x="2523" y="20595"/>
                      <a:pt x="3642" y="26487"/>
                    </a:cubicBezTo>
                    <a:lnTo>
                      <a:pt x="3666" y="26618"/>
                    </a:lnTo>
                    <a:lnTo>
                      <a:pt x="3795" y="26592"/>
                    </a:lnTo>
                    <a:lnTo>
                      <a:pt x="31508" y="21282"/>
                    </a:lnTo>
                    <a:lnTo>
                      <a:pt x="39456" y="19740"/>
                    </a:lnTo>
                    <a:lnTo>
                      <a:pt x="41564" y="19324"/>
                    </a:lnTo>
                    <a:lnTo>
                      <a:pt x="42102" y="19215"/>
                    </a:lnTo>
                    <a:cubicBezTo>
                      <a:pt x="42221" y="19190"/>
                      <a:pt x="42280" y="19176"/>
                      <a:pt x="42278" y="19173"/>
                    </a:cubicBezTo>
                    <a:lnTo>
                      <a:pt x="42278" y="19173"/>
                    </a:lnTo>
                    <a:cubicBezTo>
                      <a:pt x="42278" y="19173"/>
                      <a:pt x="42209" y="19181"/>
                      <a:pt x="42082" y="19202"/>
                    </a:cubicBezTo>
                    <a:lnTo>
                      <a:pt x="41527" y="19299"/>
                    </a:lnTo>
                    <a:lnTo>
                      <a:pt x="39388" y="19687"/>
                    </a:lnTo>
                    <a:lnTo>
                      <a:pt x="31396" y="21162"/>
                    </a:lnTo>
                    <a:lnTo>
                      <a:pt x="3876" y="26308"/>
                    </a:lnTo>
                    <a:lnTo>
                      <a:pt x="3876" y="26308"/>
                    </a:lnTo>
                    <a:lnTo>
                      <a:pt x="327" y="7522"/>
                    </a:lnTo>
                    <a:lnTo>
                      <a:pt x="327" y="7522"/>
                    </a:lnTo>
                    <a:lnTo>
                      <a:pt x="38588" y="242"/>
                    </a:lnTo>
                    <a:lnTo>
                      <a:pt x="38588" y="242"/>
                    </a:lnTo>
                    <a:lnTo>
                      <a:pt x="41256" y="14032"/>
                    </a:lnTo>
                    <a:cubicBezTo>
                      <a:pt x="41578" y="15673"/>
                      <a:pt x="41829" y="16953"/>
                      <a:pt x="42002" y="17832"/>
                    </a:cubicBezTo>
                    <a:cubicBezTo>
                      <a:pt x="42088" y="18262"/>
                      <a:pt x="42155" y="18594"/>
                      <a:pt x="42202" y="18827"/>
                    </a:cubicBezTo>
                    <a:cubicBezTo>
                      <a:pt x="42248" y="19053"/>
                      <a:pt x="42278" y="19173"/>
                      <a:pt x="42278" y="19173"/>
                    </a:cubicBezTo>
                    <a:cubicBezTo>
                      <a:pt x="42278" y="19173"/>
                      <a:pt x="42265" y="19065"/>
                      <a:pt x="42227" y="18845"/>
                    </a:cubicBezTo>
                    <a:cubicBezTo>
                      <a:pt x="42186" y="18615"/>
                      <a:pt x="42129" y="18288"/>
                      <a:pt x="42053" y="17866"/>
                    </a:cubicBezTo>
                    <a:cubicBezTo>
                      <a:pt x="41893" y="16988"/>
                      <a:pt x="41661" y="15714"/>
                      <a:pt x="41363" y="14077"/>
                    </a:cubicBezTo>
                    <a:cubicBezTo>
                      <a:pt x="40749" y="10762"/>
                      <a:pt x="39864" y="5988"/>
                      <a:pt x="38774" y="103"/>
                    </a:cubicBezTo>
                    <a:lnTo>
                      <a:pt x="3875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5244200" y="1853475"/>
                <a:ext cx="317000" cy="316950"/>
              </a:xfrm>
              <a:custGeom>
                <a:rect b="b" l="l" r="r" t="t"/>
                <a:pathLst>
                  <a:path extrusionOk="0" h="12678" w="12680">
                    <a:moveTo>
                      <a:pt x="10620" y="0"/>
                    </a:moveTo>
                    <a:lnTo>
                      <a:pt x="1" y="2058"/>
                    </a:lnTo>
                    <a:lnTo>
                      <a:pt x="2059" y="12677"/>
                    </a:lnTo>
                    <a:lnTo>
                      <a:pt x="12679" y="10619"/>
                    </a:lnTo>
                    <a:lnTo>
                      <a:pt x="106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5245750" y="1874425"/>
                <a:ext cx="320775" cy="323675"/>
              </a:xfrm>
              <a:custGeom>
                <a:rect b="b" l="l" r="r" t="t"/>
                <a:pathLst>
                  <a:path extrusionOk="0" h="12947" w="12831">
                    <a:moveTo>
                      <a:pt x="10716" y="283"/>
                    </a:moveTo>
                    <a:cubicBezTo>
                      <a:pt x="11328" y="3383"/>
                      <a:pt x="11841" y="5978"/>
                      <a:pt x="12207" y="7832"/>
                    </a:cubicBezTo>
                    <a:cubicBezTo>
                      <a:pt x="12394" y="8747"/>
                      <a:pt x="12541" y="9475"/>
                      <a:pt x="12650" y="10003"/>
                    </a:cubicBezTo>
                    <a:cubicBezTo>
                      <a:pt x="12699" y="10240"/>
                      <a:pt x="12741" y="10430"/>
                      <a:pt x="12773" y="10583"/>
                    </a:cubicBezTo>
                    <a:cubicBezTo>
                      <a:pt x="12802" y="10710"/>
                      <a:pt x="12818" y="10780"/>
                      <a:pt x="12825" y="10788"/>
                    </a:cubicBezTo>
                    <a:lnTo>
                      <a:pt x="12825" y="10788"/>
                    </a:lnTo>
                    <a:cubicBezTo>
                      <a:pt x="12823" y="10787"/>
                      <a:pt x="12822" y="10787"/>
                      <a:pt x="12819" y="10787"/>
                    </a:cubicBezTo>
                    <a:cubicBezTo>
                      <a:pt x="12798" y="10787"/>
                      <a:pt x="12729" y="10797"/>
                      <a:pt x="12616" y="10814"/>
                    </a:cubicBezTo>
                    <a:lnTo>
                      <a:pt x="12031" y="10911"/>
                    </a:lnTo>
                    <a:lnTo>
                      <a:pt x="9849" y="11291"/>
                    </a:lnTo>
                    <a:lnTo>
                      <a:pt x="2276" y="12664"/>
                    </a:lnTo>
                    <a:lnTo>
                      <a:pt x="2276" y="12664"/>
                    </a:lnTo>
                    <a:cubicBezTo>
                      <a:pt x="1992" y="11146"/>
                      <a:pt x="1685" y="9499"/>
                      <a:pt x="1361" y="7756"/>
                    </a:cubicBezTo>
                    <a:lnTo>
                      <a:pt x="844" y="5004"/>
                    </a:lnTo>
                    <a:cubicBezTo>
                      <a:pt x="754" y="4533"/>
                      <a:pt x="665" y="4058"/>
                      <a:pt x="575" y="3579"/>
                    </a:cubicBezTo>
                    <a:cubicBezTo>
                      <a:pt x="529" y="3341"/>
                      <a:pt x="484" y="3099"/>
                      <a:pt x="437" y="2857"/>
                    </a:cubicBezTo>
                    <a:lnTo>
                      <a:pt x="370" y="2495"/>
                    </a:lnTo>
                    <a:lnTo>
                      <a:pt x="335" y="2312"/>
                    </a:lnTo>
                    <a:lnTo>
                      <a:pt x="326" y="2268"/>
                    </a:lnTo>
                    <a:lnTo>
                      <a:pt x="326" y="2268"/>
                    </a:lnTo>
                    <a:lnTo>
                      <a:pt x="10716" y="283"/>
                    </a:lnTo>
                    <a:close/>
                    <a:moveTo>
                      <a:pt x="10907" y="1"/>
                    </a:moveTo>
                    <a:lnTo>
                      <a:pt x="10788" y="23"/>
                    </a:lnTo>
                    <a:lnTo>
                      <a:pt x="138" y="2020"/>
                    </a:lnTo>
                    <a:cubicBezTo>
                      <a:pt x="139" y="2018"/>
                      <a:pt x="140" y="2017"/>
                      <a:pt x="140" y="2017"/>
                    </a:cubicBezTo>
                    <a:lnTo>
                      <a:pt x="140" y="2017"/>
                    </a:lnTo>
                    <a:cubicBezTo>
                      <a:pt x="139" y="2017"/>
                      <a:pt x="0" y="2221"/>
                      <a:pt x="1" y="2221"/>
                    </a:cubicBezTo>
                    <a:cubicBezTo>
                      <a:pt x="1" y="2221"/>
                      <a:pt x="8" y="2211"/>
                      <a:pt x="26" y="2186"/>
                    </a:cubicBezTo>
                    <a:lnTo>
                      <a:pt x="26" y="2188"/>
                    </a:lnTo>
                    <a:lnTo>
                      <a:pt x="27" y="2194"/>
                    </a:lnTo>
                    <a:lnTo>
                      <a:pt x="30" y="2205"/>
                    </a:lnTo>
                    <a:lnTo>
                      <a:pt x="34" y="2228"/>
                    </a:lnTo>
                    <a:lnTo>
                      <a:pt x="43" y="2274"/>
                    </a:lnTo>
                    <a:lnTo>
                      <a:pt x="60" y="2365"/>
                    </a:lnTo>
                    <a:lnTo>
                      <a:pt x="95" y="2547"/>
                    </a:lnTo>
                    <a:lnTo>
                      <a:pt x="164" y="2911"/>
                    </a:lnTo>
                    <a:cubicBezTo>
                      <a:pt x="210" y="3152"/>
                      <a:pt x="255" y="3392"/>
                      <a:pt x="301" y="3633"/>
                    </a:cubicBezTo>
                    <a:cubicBezTo>
                      <a:pt x="391" y="4112"/>
                      <a:pt x="482" y="4585"/>
                      <a:pt x="571" y="5055"/>
                    </a:cubicBezTo>
                    <a:cubicBezTo>
                      <a:pt x="751" y="5996"/>
                      <a:pt x="925" y="6912"/>
                      <a:pt x="1096" y="7807"/>
                    </a:cubicBezTo>
                    <a:cubicBezTo>
                      <a:pt x="1439" y="9591"/>
                      <a:pt x="1762" y="11277"/>
                      <a:pt x="2060" y="12826"/>
                    </a:cubicBezTo>
                    <a:lnTo>
                      <a:pt x="2083" y="12946"/>
                    </a:lnTo>
                    <a:lnTo>
                      <a:pt x="2202" y="12923"/>
                    </a:lnTo>
                    <a:lnTo>
                      <a:pt x="9946" y="11394"/>
                    </a:lnTo>
                    <a:lnTo>
                      <a:pt x="12090" y="10956"/>
                    </a:lnTo>
                    <a:lnTo>
                      <a:pt x="12647" y="10836"/>
                    </a:lnTo>
                    <a:cubicBezTo>
                      <a:pt x="12770" y="10808"/>
                      <a:pt x="12831" y="10791"/>
                      <a:pt x="12827" y="10788"/>
                    </a:cubicBezTo>
                    <a:cubicBezTo>
                      <a:pt x="12827" y="10788"/>
                      <a:pt x="12826" y="10788"/>
                      <a:pt x="12826" y="10788"/>
                    </a:cubicBezTo>
                    <a:lnTo>
                      <a:pt x="12826" y="10788"/>
                    </a:lnTo>
                    <a:cubicBezTo>
                      <a:pt x="12830" y="10783"/>
                      <a:pt x="12822" y="10720"/>
                      <a:pt x="12804" y="10604"/>
                    </a:cubicBezTo>
                    <a:cubicBezTo>
                      <a:pt x="12780" y="10457"/>
                      <a:pt x="12751" y="10271"/>
                      <a:pt x="12713" y="10042"/>
                    </a:cubicBezTo>
                    <a:cubicBezTo>
                      <a:pt x="12622" y="9518"/>
                      <a:pt x="12495" y="8795"/>
                      <a:pt x="12336" y="7887"/>
                    </a:cubicBezTo>
                    <a:cubicBezTo>
                      <a:pt x="11992" y="5985"/>
                      <a:pt x="11509" y="3314"/>
                      <a:pt x="10930" y="119"/>
                    </a:cubicBezTo>
                    <a:lnTo>
                      <a:pt x="1090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5296650" y="1944900"/>
                <a:ext cx="269950" cy="248175"/>
              </a:xfrm>
              <a:custGeom>
                <a:rect b="b" l="l" r="r" t="t"/>
                <a:pathLst>
                  <a:path extrusionOk="0" h="9927" w="10798">
                    <a:moveTo>
                      <a:pt x="4083" y="0"/>
                    </a:moveTo>
                    <a:cubicBezTo>
                      <a:pt x="4029" y="0"/>
                      <a:pt x="3974" y="2"/>
                      <a:pt x="3920" y="4"/>
                    </a:cubicBezTo>
                    <a:cubicBezTo>
                      <a:pt x="3291" y="41"/>
                      <a:pt x="2677" y="260"/>
                      <a:pt x="2203" y="648"/>
                    </a:cubicBezTo>
                    <a:cubicBezTo>
                      <a:pt x="1717" y="1027"/>
                      <a:pt x="1408" y="1585"/>
                      <a:pt x="1290" y="2147"/>
                    </a:cubicBezTo>
                    <a:cubicBezTo>
                      <a:pt x="1064" y="3219"/>
                      <a:pt x="1446" y="4307"/>
                      <a:pt x="2152" y="4938"/>
                    </a:cubicBezTo>
                    <a:lnTo>
                      <a:pt x="2152" y="4938"/>
                    </a:lnTo>
                    <a:cubicBezTo>
                      <a:pt x="1525" y="5361"/>
                      <a:pt x="1005" y="5928"/>
                      <a:pt x="640" y="6592"/>
                    </a:cubicBezTo>
                    <a:cubicBezTo>
                      <a:pt x="284" y="7218"/>
                      <a:pt x="127" y="7834"/>
                      <a:pt x="55" y="8340"/>
                    </a:cubicBezTo>
                    <a:cubicBezTo>
                      <a:pt x="2" y="8732"/>
                      <a:pt x="0" y="9128"/>
                      <a:pt x="54" y="9522"/>
                    </a:cubicBezTo>
                    <a:cubicBezTo>
                      <a:pt x="98" y="9788"/>
                      <a:pt x="137" y="9927"/>
                      <a:pt x="149" y="9927"/>
                    </a:cubicBezTo>
                    <a:cubicBezTo>
                      <a:pt x="149" y="9927"/>
                      <a:pt x="149" y="9927"/>
                      <a:pt x="149" y="9927"/>
                    </a:cubicBezTo>
                    <a:cubicBezTo>
                      <a:pt x="193" y="9924"/>
                      <a:pt x="27" y="9349"/>
                      <a:pt x="191" y="8361"/>
                    </a:cubicBezTo>
                    <a:cubicBezTo>
                      <a:pt x="280" y="7874"/>
                      <a:pt x="450" y="7282"/>
                      <a:pt x="807" y="6688"/>
                    </a:cubicBezTo>
                    <a:cubicBezTo>
                      <a:pt x="1197" y="6016"/>
                      <a:pt x="1748" y="5454"/>
                      <a:pt x="2411" y="5053"/>
                    </a:cubicBezTo>
                    <a:lnTo>
                      <a:pt x="2557" y="4964"/>
                    </a:lnTo>
                    <a:lnTo>
                      <a:pt x="2424" y="4859"/>
                    </a:lnTo>
                    <a:cubicBezTo>
                      <a:pt x="1723" y="4301"/>
                      <a:pt x="1327" y="3235"/>
                      <a:pt x="1551" y="2205"/>
                    </a:cubicBezTo>
                    <a:cubicBezTo>
                      <a:pt x="1665" y="1693"/>
                      <a:pt x="1941" y="1204"/>
                      <a:pt x="2376" y="864"/>
                    </a:cubicBezTo>
                    <a:cubicBezTo>
                      <a:pt x="2802" y="517"/>
                      <a:pt x="3361" y="318"/>
                      <a:pt x="3934" y="285"/>
                    </a:cubicBezTo>
                    <a:cubicBezTo>
                      <a:pt x="3985" y="283"/>
                      <a:pt x="4036" y="281"/>
                      <a:pt x="4087" y="281"/>
                    </a:cubicBezTo>
                    <a:cubicBezTo>
                      <a:pt x="4544" y="281"/>
                      <a:pt x="4996" y="395"/>
                      <a:pt x="5372" y="621"/>
                    </a:cubicBezTo>
                    <a:cubicBezTo>
                      <a:pt x="5795" y="867"/>
                      <a:pt x="6113" y="1254"/>
                      <a:pt x="6314" y="1676"/>
                    </a:cubicBezTo>
                    <a:cubicBezTo>
                      <a:pt x="6726" y="2529"/>
                      <a:pt x="6654" y="3531"/>
                      <a:pt x="6219" y="4222"/>
                    </a:cubicBezTo>
                    <a:lnTo>
                      <a:pt x="6084" y="4436"/>
                    </a:lnTo>
                    <a:lnTo>
                      <a:pt x="6084" y="4436"/>
                    </a:lnTo>
                    <a:lnTo>
                      <a:pt x="6333" y="4412"/>
                    </a:lnTo>
                    <a:cubicBezTo>
                      <a:pt x="6481" y="4397"/>
                      <a:pt x="6628" y="4390"/>
                      <a:pt x="6772" y="4390"/>
                    </a:cubicBezTo>
                    <a:cubicBezTo>
                      <a:pt x="7255" y="4390"/>
                      <a:pt x="7713" y="4469"/>
                      <a:pt x="8123" y="4614"/>
                    </a:cubicBezTo>
                    <a:cubicBezTo>
                      <a:pt x="8654" y="4804"/>
                      <a:pt x="9091" y="5102"/>
                      <a:pt x="9439" y="5415"/>
                    </a:cubicBezTo>
                    <a:lnTo>
                      <a:pt x="9449" y="5424"/>
                    </a:lnTo>
                    <a:cubicBezTo>
                      <a:pt x="10142" y="5997"/>
                      <a:pt x="10420" y="6743"/>
                      <a:pt x="10577" y="7209"/>
                    </a:cubicBezTo>
                    <a:cubicBezTo>
                      <a:pt x="10728" y="7692"/>
                      <a:pt x="10765" y="7969"/>
                      <a:pt x="10789" y="7969"/>
                    </a:cubicBezTo>
                    <a:cubicBezTo>
                      <a:pt x="10789" y="7969"/>
                      <a:pt x="10789" y="7969"/>
                      <a:pt x="10789" y="7969"/>
                    </a:cubicBezTo>
                    <a:cubicBezTo>
                      <a:pt x="10798" y="7968"/>
                      <a:pt x="10795" y="7899"/>
                      <a:pt x="10782" y="7763"/>
                    </a:cubicBezTo>
                    <a:cubicBezTo>
                      <a:pt x="10760" y="7566"/>
                      <a:pt x="10723" y="7372"/>
                      <a:pt x="10673" y="7181"/>
                    </a:cubicBezTo>
                    <a:cubicBezTo>
                      <a:pt x="10535" y="6692"/>
                      <a:pt x="10303" y="5928"/>
                      <a:pt x="9554" y="5272"/>
                    </a:cubicBezTo>
                    <a:lnTo>
                      <a:pt x="9554" y="5272"/>
                    </a:lnTo>
                    <a:lnTo>
                      <a:pt x="9564" y="5280"/>
                    </a:lnTo>
                    <a:cubicBezTo>
                      <a:pt x="9211" y="4946"/>
                      <a:pt x="8755" y="4623"/>
                      <a:pt x="8198" y="4411"/>
                    </a:cubicBezTo>
                    <a:cubicBezTo>
                      <a:pt x="7753" y="4240"/>
                      <a:pt x="7247" y="4148"/>
                      <a:pt x="6717" y="4148"/>
                    </a:cubicBezTo>
                    <a:cubicBezTo>
                      <a:pt x="6659" y="4148"/>
                      <a:pt x="6601" y="4149"/>
                      <a:pt x="6543" y="4152"/>
                    </a:cubicBezTo>
                    <a:lnTo>
                      <a:pt x="6543" y="4152"/>
                    </a:lnTo>
                    <a:cubicBezTo>
                      <a:pt x="6930" y="3405"/>
                      <a:pt x="6966" y="2418"/>
                      <a:pt x="6560" y="1560"/>
                    </a:cubicBezTo>
                    <a:cubicBezTo>
                      <a:pt x="6342" y="1093"/>
                      <a:pt x="5988" y="661"/>
                      <a:pt x="5515" y="382"/>
                    </a:cubicBezTo>
                    <a:cubicBezTo>
                      <a:pt x="5091" y="125"/>
                      <a:pt x="4588" y="0"/>
                      <a:pt x="40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5617575" y="1824900"/>
                <a:ext cx="230800" cy="43725"/>
              </a:xfrm>
              <a:custGeom>
                <a:rect b="b" l="l" r="r" t="t"/>
                <a:pathLst>
                  <a:path extrusionOk="0" h="1749" w="9232">
                    <a:moveTo>
                      <a:pt x="1" y="1749"/>
                    </a:moveTo>
                    <a:lnTo>
                      <a:pt x="9232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5617200" y="1824625"/>
                <a:ext cx="231525" cy="44275"/>
              </a:xfrm>
              <a:custGeom>
                <a:rect b="b" l="l" r="r" t="t"/>
                <a:pathLst>
                  <a:path extrusionOk="0" h="1771" w="9261">
                    <a:moveTo>
                      <a:pt x="9186" y="1"/>
                    </a:moveTo>
                    <a:cubicBezTo>
                      <a:pt x="8828" y="1"/>
                      <a:pt x="6909" y="313"/>
                      <a:pt x="4604" y="748"/>
                    </a:cubicBezTo>
                    <a:cubicBezTo>
                      <a:pt x="2054" y="1231"/>
                      <a:pt x="0" y="1684"/>
                      <a:pt x="14" y="1760"/>
                    </a:cubicBezTo>
                    <a:cubicBezTo>
                      <a:pt x="16" y="1767"/>
                      <a:pt x="36" y="1770"/>
                      <a:pt x="74" y="1770"/>
                    </a:cubicBezTo>
                    <a:cubicBezTo>
                      <a:pt x="433" y="1770"/>
                      <a:pt x="2353" y="1459"/>
                      <a:pt x="4656" y="1023"/>
                    </a:cubicBezTo>
                    <a:cubicBezTo>
                      <a:pt x="7205" y="540"/>
                      <a:pt x="9261" y="88"/>
                      <a:pt x="9247" y="12"/>
                    </a:cubicBezTo>
                    <a:cubicBezTo>
                      <a:pt x="9245" y="5"/>
                      <a:pt x="9225" y="1"/>
                      <a:pt x="9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5627700" y="1913375"/>
                <a:ext cx="46625" cy="8900"/>
              </a:xfrm>
              <a:custGeom>
                <a:rect b="b" l="l" r="r" t="t"/>
                <a:pathLst>
                  <a:path extrusionOk="0" h="356" w="1865">
                    <a:moveTo>
                      <a:pt x="0" y="355"/>
                    </a:moveTo>
                    <a:lnTo>
                      <a:pt x="1865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5627350" y="1912225"/>
                <a:ext cx="47375" cy="11200"/>
              </a:xfrm>
              <a:custGeom>
                <a:rect b="b" l="l" r="r" t="t"/>
                <a:pathLst>
                  <a:path extrusionOk="0" h="448" w="1895">
                    <a:moveTo>
                      <a:pt x="1668" y="0"/>
                    </a:moveTo>
                    <a:cubicBezTo>
                      <a:pt x="1492" y="0"/>
                      <a:pt x="1221" y="30"/>
                      <a:pt x="921" y="86"/>
                    </a:cubicBezTo>
                    <a:cubicBezTo>
                      <a:pt x="406" y="183"/>
                      <a:pt x="0" y="325"/>
                      <a:pt x="14" y="401"/>
                    </a:cubicBezTo>
                    <a:cubicBezTo>
                      <a:pt x="20" y="433"/>
                      <a:pt x="99" y="448"/>
                      <a:pt x="225" y="448"/>
                    </a:cubicBezTo>
                    <a:cubicBezTo>
                      <a:pt x="402" y="448"/>
                      <a:pt x="673" y="418"/>
                      <a:pt x="973" y="362"/>
                    </a:cubicBezTo>
                    <a:cubicBezTo>
                      <a:pt x="1488" y="263"/>
                      <a:pt x="1894" y="123"/>
                      <a:pt x="1879" y="47"/>
                    </a:cubicBezTo>
                    <a:cubicBezTo>
                      <a:pt x="1873" y="15"/>
                      <a:pt x="1795" y="0"/>
                      <a:pt x="1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5644975" y="1937200"/>
                <a:ext cx="413400" cy="78450"/>
              </a:xfrm>
              <a:custGeom>
                <a:rect b="b" l="l" r="r" t="t"/>
                <a:pathLst>
                  <a:path extrusionOk="0" h="3138" w="16536">
                    <a:moveTo>
                      <a:pt x="16487" y="0"/>
                    </a:moveTo>
                    <a:cubicBezTo>
                      <a:pt x="16103" y="0"/>
                      <a:pt x="12555" y="615"/>
                      <a:pt x="8242" y="1432"/>
                    </a:cubicBezTo>
                    <a:cubicBezTo>
                      <a:pt x="3685" y="2295"/>
                      <a:pt x="1" y="3055"/>
                      <a:pt x="16" y="3131"/>
                    </a:cubicBezTo>
                    <a:cubicBezTo>
                      <a:pt x="17" y="3135"/>
                      <a:pt x="28" y="3137"/>
                      <a:pt x="50" y="3137"/>
                    </a:cubicBezTo>
                    <a:cubicBezTo>
                      <a:pt x="434" y="3137"/>
                      <a:pt x="3985" y="2522"/>
                      <a:pt x="8294" y="1706"/>
                    </a:cubicBezTo>
                    <a:cubicBezTo>
                      <a:pt x="12852" y="844"/>
                      <a:pt x="16536" y="83"/>
                      <a:pt x="16522" y="6"/>
                    </a:cubicBezTo>
                    <a:cubicBezTo>
                      <a:pt x="16521" y="2"/>
                      <a:pt x="16509" y="0"/>
                      <a:pt x="16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5653825" y="1983375"/>
                <a:ext cx="415700" cy="78900"/>
              </a:xfrm>
              <a:custGeom>
                <a:rect b="b" l="l" r="r" t="t"/>
                <a:pathLst>
                  <a:path extrusionOk="0" h="3156" w="16628">
                    <a:moveTo>
                      <a:pt x="16579" y="1"/>
                    </a:moveTo>
                    <a:cubicBezTo>
                      <a:pt x="16196" y="1"/>
                      <a:pt x="12626" y="620"/>
                      <a:pt x="8289" y="1441"/>
                    </a:cubicBezTo>
                    <a:cubicBezTo>
                      <a:pt x="3704" y="2308"/>
                      <a:pt x="1" y="3072"/>
                      <a:pt x="15" y="3150"/>
                    </a:cubicBezTo>
                    <a:cubicBezTo>
                      <a:pt x="15" y="3154"/>
                      <a:pt x="27" y="3156"/>
                      <a:pt x="49" y="3156"/>
                    </a:cubicBezTo>
                    <a:cubicBezTo>
                      <a:pt x="433" y="3156"/>
                      <a:pt x="4004" y="2537"/>
                      <a:pt x="8341" y="1715"/>
                    </a:cubicBezTo>
                    <a:cubicBezTo>
                      <a:pt x="12924" y="848"/>
                      <a:pt x="16627" y="83"/>
                      <a:pt x="16613" y="7"/>
                    </a:cubicBezTo>
                    <a:cubicBezTo>
                      <a:pt x="16613" y="3"/>
                      <a:pt x="16601" y="1"/>
                      <a:pt x="165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5664225" y="2038350"/>
                <a:ext cx="408200" cy="77575"/>
              </a:xfrm>
              <a:custGeom>
                <a:rect b="b" l="l" r="r" t="t"/>
                <a:pathLst>
                  <a:path extrusionOk="0" h="3103" w="16328">
                    <a:moveTo>
                      <a:pt x="16288" y="0"/>
                    </a:moveTo>
                    <a:cubicBezTo>
                      <a:pt x="16208" y="0"/>
                      <a:pt x="15996" y="26"/>
                      <a:pt x="15672" y="74"/>
                    </a:cubicBezTo>
                    <a:lnTo>
                      <a:pt x="13916" y="361"/>
                    </a:lnTo>
                    <a:cubicBezTo>
                      <a:pt x="12435" y="616"/>
                      <a:pt x="10393" y="986"/>
                      <a:pt x="8140" y="1413"/>
                    </a:cubicBezTo>
                    <a:cubicBezTo>
                      <a:pt x="5885" y="1840"/>
                      <a:pt x="3849" y="2240"/>
                      <a:pt x="2376" y="2545"/>
                    </a:cubicBezTo>
                    <a:lnTo>
                      <a:pt x="636" y="2921"/>
                    </a:lnTo>
                    <a:cubicBezTo>
                      <a:pt x="227" y="3016"/>
                      <a:pt x="1" y="3076"/>
                      <a:pt x="5" y="3096"/>
                    </a:cubicBezTo>
                    <a:cubicBezTo>
                      <a:pt x="6" y="3100"/>
                      <a:pt x="18" y="3102"/>
                      <a:pt x="40" y="3102"/>
                    </a:cubicBezTo>
                    <a:cubicBezTo>
                      <a:pt x="119" y="3102"/>
                      <a:pt x="332" y="3077"/>
                      <a:pt x="657" y="3029"/>
                    </a:cubicBezTo>
                    <a:lnTo>
                      <a:pt x="2413" y="2741"/>
                    </a:lnTo>
                    <a:cubicBezTo>
                      <a:pt x="3894" y="2486"/>
                      <a:pt x="5938" y="2115"/>
                      <a:pt x="8190" y="1688"/>
                    </a:cubicBezTo>
                    <a:cubicBezTo>
                      <a:pt x="10444" y="1263"/>
                      <a:pt x="12481" y="861"/>
                      <a:pt x="13952" y="556"/>
                    </a:cubicBezTo>
                    <a:lnTo>
                      <a:pt x="15693" y="182"/>
                    </a:lnTo>
                    <a:cubicBezTo>
                      <a:pt x="16103" y="87"/>
                      <a:pt x="16328" y="25"/>
                      <a:pt x="16324" y="7"/>
                    </a:cubicBezTo>
                    <a:cubicBezTo>
                      <a:pt x="16323" y="2"/>
                      <a:pt x="16311" y="0"/>
                      <a:pt x="1628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5549325" y="1784650"/>
                <a:ext cx="403150" cy="220450"/>
              </a:xfrm>
              <a:custGeom>
                <a:rect b="b" l="l" r="r" t="t"/>
                <a:pathLst>
                  <a:path extrusionOk="0" h="8818" w="16126">
                    <a:moveTo>
                      <a:pt x="9680" y="221"/>
                    </a:moveTo>
                    <a:cubicBezTo>
                      <a:pt x="9852" y="221"/>
                      <a:pt x="10013" y="223"/>
                      <a:pt x="10161" y="227"/>
                    </a:cubicBezTo>
                    <a:lnTo>
                      <a:pt x="10161" y="227"/>
                    </a:lnTo>
                    <a:cubicBezTo>
                      <a:pt x="10322" y="242"/>
                      <a:pt x="10486" y="261"/>
                      <a:pt x="10652" y="283"/>
                    </a:cubicBezTo>
                    <a:cubicBezTo>
                      <a:pt x="11666" y="422"/>
                      <a:pt x="12779" y="706"/>
                      <a:pt x="13853" y="1237"/>
                    </a:cubicBezTo>
                    <a:cubicBezTo>
                      <a:pt x="14379" y="1515"/>
                      <a:pt x="14899" y="1876"/>
                      <a:pt x="15280" y="2372"/>
                    </a:cubicBezTo>
                    <a:cubicBezTo>
                      <a:pt x="15668" y="2860"/>
                      <a:pt x="15853" y="3522"/>
                      <a:pt x="15685" y="4151"/>
                    </a:cubicBezTo>
                    <a:cubicBezTo>
                      <a:pt x="15525" y="4782"/>
                      <a:pt x="15054" y="5317"/>
                      <a:pt x="14505" y="5746"/>
                    </a:cubicBezTo>
                    <a:cubicBezTo>
                      <a:pt x="13952" y="6181"/>
                      <a:pt x="13305" y="6513"/>
                      <a:pt x="12637" y="6840"/>
                    </a:cubicBezTo>
                    <a:cubicBezTo>
                      <a:pt x="11301" y="7477"/>
                      <a:pt x="9854" y="8027"/>
                      <a:pt x="8311" y="8315"/>
                    </a:cubicBezTo>
                    <a:cubicBezTo>
                      <a:pt x="7567" y="8461"/>
                      <a:pt x="6817" y="8539"/>
                      <a:pt x="6079" y="8539"/>
                    </a:cubicBezTo>
                    <a:cubicBezTo>
                      <a:pt x="5294" y="8539"/>
                      <a:pt x="4523" y="8451"/>
                      <a:pt x="3787" y="8263"/>
                    </a:cubicBezTo>
                    <a:cubicBezTo>
                      <a:pt x="3076" y="8084"/>
                      <a:pt x="2388" y="7835"/>
                      <a:pt x="1803" y="7453"/>
                    </a:cubicBezTo>
                    <a:cubicBezTo>
                      <a:pt x="1223" y="7075"/>
                      <a:pt x="715" y="6573"/>
                      <a:pt x="495" y="5958"/>
                    </a:cubicBezTo>
                    <a:cubicBezTo>
                      <a:pt x="271" y="5347"/>
                      <a:pt x="375" y="4671"/>
                      <a:pt x="692" y="4134"/>
                    </a:cubicBezTo>
                    <a:cubicBezTo>
                      <a:pt x="1004" y="3590"/>
                      <a:pt x="1459" y="3153"/>
                      <a:pt x="1931" y="2787"/>
                    </a:cubicBezTo>
                    <a:cubicBezTo>
                      <a:pt x="2895" y="2062"/>
                      <a:pt x="3910" y="1541"/>
                      <a:pt x="4862" y="1157"/>
                    </a:cubicBezTo>
                    <a:cubicBezTo>
                      <a:pt x="6382" y="561"/>
                      <a:pt x="7997" y="245"/>
                      <a:pt x="9629" y="221"/>
                    </a:cubicBezTo>
                    <a:cubicBezTo>
                      <a:pt x="9646" y="221"/>
                      <a:pt x="9664" y="221"/>
                      <a:pt x="9680" y="221"/>
                    </a:cubicBezTo>
                    <a:close/>
                    <a:moveTo>
                      <a:pt x="9268" y="0"/>
                    </a:moveTo>
                    <a:cubicBezTo>
                      <a:pt x="8091" y="0"/>
                      <a:pt x="6917" y="183"/>
                      <a:pt x="5789" y="544"/>
                    </a:cubicBezTo>
                    <a:cubicBezTo>
                      <a:pt x="5237" y="731"/>
                      <a:pt x="4820" y="908"/>
                      <a:pt x="4546" y="1043"/>
                    </a:cubicBezTo>
                    <a:cubicBezTo>
                      <a:pt x="4428" y="1103"/>
                      <a:pt x="4336" y="1151"/>
                      <a:pt x="4268" y="1187"/>
                    </a:cubicBezTo>
                    <a:lnTo>
                      <a:pt x="4268" y="1187"/>
                    </a:lnTo>
                    <a:cubicBezTo>
                      <a:pt x="3452" y="1541"/>
                      <a:pt x="2608" y="1997"/>
                      <a:pt x="1791" y="2603"/>
                    </a:cubicBezTo>
                    <a:cubicBezTo>
                      <a:pt x="1300" y="2978"/>
                      <a:pt x="820" y="3427"/>
                      <a:pt x="479" y="4013"/>
                    </a:cubicBezTo>
                    <a:cubicBezTo>
                      <a:pt x="130" y="4588"/>
                      <a:pt x="1" y="5357"/>
                      <a:pt x="254" y="6045"/>
                    </a:cubicBezTo>
                    <a:cubicBezTo>
                      <a:pt x="498" y="6736"/>
                      <a:pt x="1048" y="7276"/>
                      <a:pt x="1659" y="7678"/>
                    </a:cubicBezTo>
                    <a:cubicBezTo>
                      <a:pt x="2277" y="8084"/>
                      <a:pt x="2989" y="8342"/>
                      <a:pt x="3721" y="8529"/>
                    </a:cubicBezTo>
                    <a:cubicBezTo>
                      <a:pt x="4484" y="8726"/>
                      <a:pt x="5283" y="8817"/>
                      <a:pt x="6093" y="8817"/>
                    </a:cubicBezTo>
                    <a:cubicBezTo>
                      <a:pt x="6846" y="8817"/>
                      <a:pt x="7610" y="8738"/>
                      <a:pt x="8365" y="8591"/>
                    </a:cubicBezTo>
                    <a:cubicBezTo>
                      <a:pt x="9938" y="8296"/>
                      <a:pt x="11405" y="7734"/>
                      <a:pt x="12758" y="7086"/>
                    </a:cubicBezTo>
                    <a:cubicBezTo>
                      <a:pt x="13428" y="6754"/>
                      <a:pt x="14094" y="6414"/>
                      <a:pt x="14670" y="5955"/>
                    </a:cubicBezTo>
                    <a:cubicBezTo>
                      <a:pt x="15241" y="5505"/>
                      <a:pt x="15755" y="4929"/>
                      <a:pt x="15936" y="4214"/>
                    </a:cubicBezTo>
                    <a:cubicBezTo>
                      <a:pt x="16126" y="3502"/>
                      <a:pt x="15901" y="2746"/>
                      <a:pt x="15475" y="2223"/>
                    </a:cubicBezTo>
                    <a:cubicBezTo>
                      <a:pt x="15058" y="1687"/>
                      <a:pt x="14509" y="1317"/>
                      <a:pt x="13961" y="1032"/>
                    </a:cubicBezTo>
                    <a:cubicBezTo>
                      <a:pt x="12841" y="490"/>
                      <a:pt x="11716" y="218"/>
                      <a:pt x="10677" y="88"/>
                    </a:cubicBezTo>
                    <a:cubicBezTo>
                      <a:pt x="10209" y="29"/>
                      <a:pt x="9738" y="0"/>
                      <a:pt x="9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5927600" y="1694675"/>
                <a:ext cx="143350" cy="114725"/>
              </a:xfrm>
              <a:custGeom>
                <a:rect b="b" l="l" r="r" t="t"/>
                <a:pathLst>
                  <a:path extrusionOk="0" h="4589" w="5734">
                    <a:moveTo>
                      <a:pt x="5677" y="0"/>
                    </a:moveTo>
                    <a:cubicBezTo>
                      <a:pt x="5559" y="0"/>
                      <a:pt x="4289" y="958"/>
                      <a:pt x="2778" y="2186"/>
                    </a:cubicBezTo>
                    <a:cubicBezTo>
                      <a:pt x="1223" y="3452"/>
                      <a:pt x="0" y="4527"/>
                      <a:pt x="48" y="4586"/>
                    </a:cubicBezTo>
                    <a:cubicBezTo>
                      <a:pt x="49" y="4588"/>
                      <a:pt x="52" y="4589"/>
                      <a:pt x="55" y="4589"/>
                    </a:cubicBezTo>
                    <a:cubicBezTo>
                      <a:pt x="174" y="4589"/>
                      <a:pt x="1444" y="3631"/>
                      <a:pt x="2955" y="2403"/>
                    </a:cubicBezTo>
                    <a:cubicBezTo>
                      <a:pt x="4512" y="1137"/>
                      <a:pt x="5734" y="63"/>
                      <a:pt x="5685" y="3"/>
                    </a:cubicBezTo>
                    <a:cubicBezTo>
                      <a:pt x="5683" y="1"/>
                      <a:pt x="5681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920275" y="1748775"/>
                <a:ext cx="95225" cy="71950"/>
              </a:xfrm>
              <a:custGeom>
                <a:rect b="b" l="l" r="r" t="t"/>
                <a:pathLst>
                  <a:path extrusionOk="0" h="2878" w="3809">
                    <a:moveTo>
                      <a:pt x="1212" y="0"/>
                    </a:moveTo>
                    <a:cubicBezTo>
                      <a:pt x="1140" y="0"/>
                      <a:pt x="441" y="1076"/>
                      <a:pt x="52" y="2665"/>
                    </a:cubicBezTo>
                    <a:lnTo>
                      <a:pt x="1" y="2877"/>
                    </a:lnTo>
                    <a:lnTo>
                      <a:pt x="214" y="2834"/>
                    </a:lnTo>
                    <a:lnTo>
                      <a:pt x="601" y="2755"/>
                    </a:lnTo>
                    <a:cubicBezTo>
                      <a:pt x="2380" y="2390"/>
                      <a:pt x="3808" y="2033"/>
                      <a:pt x="3793" y="1957"/>
                    </a:cubicBezTo>
                    <a:cubicBezTo>
                      <a:pt x="3791" y="1947"/>
                      <a:pt x="3766" y="1943"/>
                      <a:pt x="3720" y="1943"/>
                    </a:cubicBezTo>
                    <a:cubicBezTo>
                      <a:pt x="3403" y="1943"/>
                      <a:pt x="2098" y="2162"/>
                      <a:pt x="546" y="2481"/>
                    </a:cubicBezTo>
                    <a:lnTo>
                      <a:pt x="374" y="2517"/>
                    </a:lnTo>
                    <a:lnTo>
                      <a:pt x="374" y="2517"/>
                    </a:lnTo>
                    <a:cubicBezTo>
                      <a:pt x="743" y="1056"/>
                      <a:pt x="1283" y="36"/>
                      <a:pt x="1215" y="1"/>
                    </a:cubicBezTo>
                    <a:cubicBezTo>
                      <a:pt x="1214" y="1"/>
                      <a:pt x="1213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616875" y="1855575"/>
                <a:ext cx="255000" cy="39675"/>
              </a:xfrm>
              <a:custGeom>
                <a:rect b="b" l="l" r="r" t="t"/>
                <a:pathLst>
                  <a:path extrusionOk="0" h="1587" w="10200">
                    <a:moveTo>
                      <a:pt x="10104" y="0"/>
                    </a:moveTo>
                    <a:cubicBezTo>
                      <a:pt x="9669" y="0"/>
                      <a:pt x="7582" y="271"/>
                      <a:pt x="5078" y="655"/>
                    </a:cubicBezTo>
                    <a:cubicBezTo>
                      <a:pt x="2268" y="1086"/>
                      <a:pt x="1" y="1498"/>
                      <a:pt x="12" y="1574"/>
                    </a:cubicBezTo>
                    <a:cubicBezTo>
                      <a:pt x="13" y="1582"/>
                      <a:pt x="42" y="1586"/>
                      <a:pt x="95" y="1586"/>
                    </a:cubicBezTo>
                    <a:cubicBezTo>
                      <a:pt x="530" y="1586"/>
                      <a:pt x="2619" y="1316"/>
                      <a:pt x="5120" y="932"/>
                    </a:cubicBezTo>
                    <a:cubicBezTo>
                      <a:pt x="7930" y="501"/>
                      <a:pt x="10199" y="89"/>
                      <a:pt x="10187" y="13"/>
                    </a:cubicBezTo>
                    <a:cubicBezTo>
                      <a:pt x="10186" y="5"/>
                      <a:pt x="10157" y="0"/>
                      <a:pt x="10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462200" y="1705450"/>
                <a:ext cx="125225" cy="118225"/>
              </a:xfrm>
              <a:custGeom>
                <a:rect b="b" l="l" r="r" t="t"/>
                <a:pathLst>
                  <a:path extrusionOk="0" h="4729" w="5009">
                    <a:moveTo>
                      <a:pt x="2512" y="1"/>
                    </a:moveTo>
                    <a:cubicBezTo>
                      <a:pt x="2366" y="1"/>
                      <a:pt x="2218" y="14"/>
                      <a:pt x="2070" y="43"/>
                    </a:cubicBezTo>
                    <a:cubicBezTo>
                      <a:pt x="1130" y="221"/>
                      <a:pt x="389" y="947"/>
                      <a:pt x="195" y="1883"/>
                    </a:cubicBezTo>
                    <a:cubicBezTo>
                      <a:pt x="0" y="2819"/>
                      <a:pt x="388" y="3780"/>
                      <a:pt x="1177" y="4318"/>
                    </a:cubicBezTo>
                    <a:cubicBezTo>
                      <a:pt x="1579" y="4591"/>
                      <a:pt x="2044" y="4729"/>
                      <a:pt x="2509" y="4729"/>
                    </a:cubicBezTo>
                    <a:cubicBezTo>
                      <a:pt x="2960" y="4729"/>
                      <a:pt x="3410" y="4600"/>
                      <a:pt x="3803" y="4343"/>
                    </a:cubicBezTo>
                    <a:cubicBezTo>
                      <a:pt x="4603" y="3819"/>
                      <a:pt x="5009" y="2865"/>
                      <a:pt x="4832" y="1925"/>
                    </a:cubicBezTo>
                    <a:cubicBezTo>
                      <a:pt x="4617" y="791"/>
                      <a:pt x="3625" y="1"/>
                      <a:pt x="25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460400" y="1705125"/>
                <a:ext cx="129000" cy="118900"/>
              </a:xfrm>
              <a:custGeom>
                <a:rect b="b" l="l" r="r" t="t"/>
                <a:pathLst>
                  <a:path extrusionOk="0" h="4756" w="5160">
                    <a:moveTo>
                      <a:pt x="2586" y="26"/>
                    </a:moveTo>
                    <a:cubicBezTo>
                      <a:pt x="3714" y="30"/>
                      <a:pt x="4680" y="833"/>
                      <a:pt x="4890" y="1941"/>
                    </a:cubicBezTo>
                    <a:cubicBezTo>
                      <a:pt x="5131" y="3214"/>
                      <a:pt x="4291" y="4446"/>
                      <a:pt x="3018" y="4688"/>
                    </a:cubicBezTo>
                    <a:cubicBezTo>
                      <a:pt x="2871" y="4716"/>
                      <a:pt x="2724" y="4729"/>
                      <a:pt x="2579" y="4729"/>
                    </a:cubicBezTo>
                    <a:cubicBezTo>
                      <a:pt x="1472" y="4729"/>
                      <a:pt x="484" y="3942"/>
                      <a:pt x="272" y="2815"/>
                    </a:cubicBezTo>
                    <a:cubicBezTo>
                      <a:pt x="30" y="1542"/>
                      <a:pt x="870" y="310"/>
                      <a:pt x="2144" y="68"/>
                    </a:cubicBezTo>
                    <a:cubicBezTo>
                      <a:pt x="2289" y="40"/>
                      <a:pt x="2438" y="27"/>
                      <a:pt x="2586" y="27"/>
                    </a:cubicBezTo>
                    <a:lnTo>
                      <a:pt x="2586" y="26"/>
                    </a:lnTo>
                    <a:close/>
                    <a:moveTo>
                      <a:pt x="2584" y="1"/>
                    </a:moveTo>
                    <a:cubicBezTo>
                      <a:pt x="2437" y="1"/>
                      <a:pt x="2288" y="15"/>
                      <a:pt x="2139" y="43"/>
                    </a:cubicBezTo>
                    <a:cubicBezTo>
                      <a:pt x="850" y="286"/>
                      <a:pt x="0" y="1532"/>
                      <a:pt x="245" y="2821"/>
                    </a:cubicBezTo>
                    <a:cubicBezTo>
                      <a:pt x="460" y="3959"/>
                      <a:pt x="1460" y="4755"/>
                      <a:pt x="2580" y="4755"/>
                    </a:cubicBezTo>
                    <a:cubicBezTo>
                      <a:pt x="2729" y="4755"/>
                      <a:pt x="2876" y="4741"/>
                      <a:pt x="3023" y="4713"/>
                    </a:cubicBezTo>
                    <a:cubicBezTo>
                      <a:pt x="4311" y="4470"/>
                      <a:pt x="5160" y="3224"/>
                      <a:pt x="4916" y="1935"/>
                    </a:cubicBezTo>
                    <a:cubicBezTo>
                      <a:pt x="4700" y="795"/>
                      <a:pt x="3704" y="1"/>
                      <a:pt x="2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1651300" y="332700"/>
                <a:ext cx="4810400" cy="143300"/>
              </a:xfrm>
              <a:custGeom>
                <a:rect b="b" l="l" r="r" t="t"/>
                <a:pathLst>
                  <a:path extrusionOk="0" h="5732" w="192416">
                    <a:moveTo>
                      <a:pt x="192415" y="1"/>
                    </a:moveTo>
                    <a:lnTo>
                      <a:pt x="0" y="492"/>
                    </a:lnTo>
                    <a:lnTo>
                      <a:pt x="192296" y="5732"/>
                    </a:lnTo>
                    <a:lnTo>
                      <a:pt x="1924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1602625" y="238125"/>
                <a:ext cx="4962150" cy="106900"/>
              </a:xfrm>
              <a:custGeom>
                <a:rect b="b" l="l" r="r" t="t"/>
                <a:pathLst>
                  <a:path extrusionOk="0" h="4276" w="198486">
                    <a:moveTo>
                      <a:pt x="0" y="0"/>
                    </a:moveTo>
                    <a:lnTo>
                      <a:pt x="0" y="4275"/>
                    </a:lnTo>
                    <a:lnTo>
                      <a:pt x="198486" y="4275"/>
                    </a:lnTo>
                    <a:lnTo>
                      <a:pt x="1984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6725300" y="1607775"/>
                <a:ext cx="365900" cy="710825"/>
              </a:xfrm>
              <a:custGeom>
                <a:rect b="b" l="l" r="r" t="t"/>
                <a:pathLst>
                  <a:path extrusionOk="0" h="28433" w="14636">
                    <a:moveTo>
                      <a:pt x="3203" y="0"/>
                    </a:moveTo>
                    <a:cubicBezTo>
                      <a:pt x="2070" y="0"/>
                      <a:pt x="935" y="325"/>
                      <a:pt x="1" y="970"/>
                    </a:cubicBezTo>
                    <a:lnTo>
                      <a:pt x="2658" y="26532"/>
                    </a:lnTo>
                    <a:cubicBezTo>
                      <a:pt x="4345" y="27566"/>
                      <a:pt x="6235" y="28364"/>
                      <a:pt x="8213" y="28429"/>
                    </a:cubicBezTo>
                    <a:cubicBezTo>
                      <a:pt x="8288" y="28431"/>
                      <a:pt x="8364" y="28432"/>
                      <a:pt x="8440" y="28432"/>
                    </a:cubicBezTo>
                    <a:cubicBezTo>
                      <a:pt x="10347" y="28432"/>
                      <a:pt x="12310" y="27665"/>
                      <a:pt x="13437" y="26133"/>
                    </a:cubicBezTo>
                    <a:cubicBezTo>
                      <a:pt x="14609" y="24540"/>
                      <a:pt x="14635" y="22087"/>
                      <a:pt x="13234" y="20689"/>
                    </a:cubicBezTo>
                    <a:cubicBezTo>
                      <a:pt x="12799" y="20255"/>
                      <a:pt x="12244" y="19920"/>
                      <a:pt x="11938" y="19388"/>
                    </a:cubicBezTo>
                    <a:cubicBezTo>
                      <a:pt x="11525" y="18667"/>
                      <a:pt x="11662" y="17763"/>
                      <a:pt x="11881" y="16963"/>
                    </a:cubicBezTo>
                    <a:cubicBezTo>
                      <a:pt x="12102" y="16160"/>
                      <a:pt x="12391" y="15337"/>
                      <a:pt x="12243" y="14519"/>
                    </a:cubicBezTo>
                    <a:cubicBezTo>
                      <a:pt x="11863" y="12447"/>
                      <a:pt x="8990" y="11652"/>
                      <a:pt x="8453" y="9615"/>
                    </a:cubicBezTo>
                    <a:cubicBezTo>
                      <a:pt x="8167" y="8527"/>
                      <a:pt x="8637" y="7403"/>
                      <a:pt x="8775" y="6286"/>
                    </a:cubicBezTo>
                    <a:cubicBezTo>
                      <a:pt x="9039" y="4151"/>
                      <a:pt x="7950" y="1905"/>
                      <a:pt x="6108" y="790"/>
                    </a:cubicBezTo>
                    <a:cubicBezTo>
                      <a:pt x="5237" y="262"/>
                      <a:pt x="4220" y="0"/>
                      <a:pt x="32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6300700" y="1553675"/>
                <a:ext cx="503275" cy="724475"/>
              </a:xfrm>
              <a:custGeom>
                <a:rect b="b" l="l" r="r" t="t"/>
                <a:pathLst>
                  <a:path extrusionOk="0" h="28979" w="20131">
                    <a:moveTo>
                      <a:pt x="10200" y="1"/>
                    </a:moveTo>
                    <a:cubicBezTo>
                      <a:pt x="9429" y="1"/>
                      <a:pt x="8687" y="124"/>
                      <a:pt x="8032" y="459"/>
                    </a:cubicBezTo>
                    <a:cubicBezTo>
                      <a:pt x="6928" y="1023"/>
                      <a:pt x="5869" y="1840"/>
                      <a:pt x="5433" y="3002"/>
                    </a:cubicBezTo>
                    <a:cubicBezTo>
                      <a:pt x="4919" y="4380"/>
                      <a:pt x="5710" y="6951"/>
                      <a:pt x="6106" y="8367"/>
                    </a:cubicBezTo>
                    <a:cubicBezTo>
                      <a:pt x="6501" y="9785"/>
                      <a:pt x="6797" y="11401"/>
                      <a:pt x="6018" y="12647"/>
                    </a:cubicBezTo>
                    <a:cubicBezTo>
                      <a:pt x="5257" y="13861"/>
                      <a:pt x="3711" y="14331"/>
                      <a:pt x="2751" y="15394"/>
                    </a:cubicBezTo>
                    <a:cubicBezTo>
                      <a:pt x="1419" y="16866"/>
                      <a:pt x="1611" y="19447"/>
                      <a:pt x="3149" y="20703"/>
                    </a:cubicBezTo>
                    <a:cubicBezTo>
                      <a:pt x="3102" y="20700"/>
                      <a:pt x="3055" y="20699"/>
                      <a:pt x="3008" y="20699"/>
                    </a:cubicBezTo>
                    <a:cubicBezTo>
                      <a:pt x="1362" y="20699"/>
                      <a:pt x="0" y="22392"/>
                      <a:pt x="58" y="24055"/>
                    </a:cubicBezTo>
                    <a:cubicBezTo>
                      <a:pt x="117" y="25765"/>
                      <a:pt x="1368" y="27264"/>
                      <a:pt x="2894" y="28040"/>
                    </a:cubicBezTo>
                    <a:cubicBezTo>
                      <a:pt x="4419" y="28814"/>
                      <a:pt x="6179" y="28976"/>
                      <a:pt x="7890" y="28978"/>
                    </a:cubicBezTo>
                    <a:cubicBezTo>
                      <a:pt x="7910" y="28978"/>
                      <a:pt x="7930" y="28978"/>
                      <a:pt x="7950" y="28978"/>
                    </a:cubicBezTo>
                    <a:cubicBezTo>
                      <a:pt x="10052" y="28978"/>
                      <a:pt x="12147" y="28758"/>
                      <a:pt x="14204" y="28324"/>
                    </a:cubicBezTo>
                    <a:cubicBezTo>
                      <a:pt x="15916" y="27963"/>
                      <a:pt x="17699" y="27387"/>
                      <a:pt x="18811" y="26038"/>
                    </a:cubicBezTo>
                    <a:cubicBezTo>
                      <a:pt x="19834" y="24800"/>
                      <a:pt x="20117" y="23107"/>
                      <a:pt x="20121" y="21500"/>
                    </a:cubicBezTo>
                    <a:cubicBezTo>
                      <a:pt x="20131" y="15816"/>
                      <a:pt x="17146" y="10181"/>
                      <a:pt x="18440" y="4645"/>
                    </a:cubicBezTo>
                    <a:lnTo>
                      <a:pt x="18370" y="4440"/>
                    </a:lnTo>
                    <a:cubicBezTo>
                      <a:pt x="17804" y="2536"/>
                      <a:pt x="16060" y="1112"/>
                      <a:pt x="14129" y="650"/>
                    </a:cubicBezTo>
                    <a:cubicBezTo>
                      <a:pt x="12913" y="359"/>
                      <a:pt x="11513" y="1"/>
                      <a:pt x="10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6267675" y="3181700"/>
                <a:ext cx="277825" cy="2208775"/>
              </a:xfrm>
              <a:custGeom>
                <a:rect b="b" l="l" r="r" t="t"/>
                <a:pathLst>
                  <a:path extrusionOk="0" h="88351" w="11113">
                    <a:moveTo>
                      <a:pt x="11112" y="1"/>
                    </a:moveTo>
                    <a:lnTo>
                      <a:pt x="11112" y="1"/>
                    </a:lnTo>
                    <a:cubicBezTo>
                      <a:pt x="11112" y="3"/>
                      <a:pt x="0" y="36070"/>
                      <a:pt x="700" y="47720"/>
                    </a:cubicBezTo>
                    <a:cubicBezTo>
                      <a:pt x="1400" y="59369"/>
                      <a:pt x="9865" y="88351"/>
                      <a:pt x="9865" y="88351"/>
                    </a:cubicBezTo>
                    <a:lnTo>
                      <a:pt x="111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6452875" y="3018275"/>
                <a:ext cx="617450" cy="2376275"/>
              </a:xfrm>
              <a:custGeom>
                <a:rect b="b" l="l" r="r" t="t"/>
                <a:pathLst>
                  <a:path extrusionOk="0" h="95051" w="24698">
                    <a:moveTo>
                      <a:pt x="4070" y="0"/>
                    </a:moveTo>
                    <a:lnTo>
                      <a:pt x="1" y="47526"/>
                    </a:lnTo>
                    <a:lnTo>
                      <a:pt x="2461" y="95051"/>
                    </a:lnTo>
                    <a:lnTo>
                      <a:pt x="10679" y="94837"/>
                    </a:lnTo>
                    <a:cubicBezTo>
                      <a:pt x="10679" y="94837"/>
                      <a:pt x="14423" y="55948"/>
                      <a:pt x="14639" y="47287"/>
                    </a:cubicBezTo>
                    <a:cubicBezTo>
                      <a:pt x="14710" y="44478"/>
                      <a:pt x="18958" y="32137"/>
                      <a:pt x="23079" y="21731"/>
                    </a:cubicBezTo>
                    <a:cubicBezTo>
                      <a:pt x="23876" y="19718"/>
                      <a:pt x="24418" y="17610"/>
                      <a:pt x="24613" y="15454"/>
                    </a:cubicBezTo>
                    <a:cubicBezTo>
                      <a:pt x="24668" y="14847"/>
                      <a:pt x="24698" y="14230"/>
                      <a:pt x="24682" y="13644"/>
                    </a:cubicBezTo>
                    <a:cubicBezTo>
                      <a:pt x="24520" y="7516"/>
                      <a:pt x="19690" y="393"/>
                      <a:pt x="19402" y="393"/>
                    </a:cubicBezTo>
                    <a:cubicBezTo>
                      <a:pt x="19400" y="393"/>
                      <a:pt x="19399" y="393"/>
                      <a:pt x="19398" y="394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339750" y="2295250"/>
                <a:ext cx="1143550" cy="537750"/>
              </a:xfrm>
              <a:custGeom>
                <a:rect b="b" l="l" r="r" t="t"/>
                <a:pathLst>
                  <a:path extrusionOk="0" h="21510" w="45742">
                    <a:moveTo>
                      <a:pt x="11765" y="0"/>
                    </a:moveTo>
                    <a:cubicBezTo>
                      <a:pt x="11654" y="0"/>
                      <a:pt x="11542" y="38"/>
                      <a:pt x="11443" y="122"/>
                    </a:cubicBezTo>
                    <a:cubicBezTo>
                      <a:pt x="11038" y="467"/>
                      <a:pt x="10626" y="2028"/>
                      <a:pt x="10997" y="3876"/>
                    </a:cubicBezTo>
                    <a:cubicBezTo>
                      <a:pt x="11113" y="4453"/>
                      <a:pt x="10970" y="4666"/>
                      <a:pt x="10693" y="4666"/>
                    </a:cubicBezTo>
                    <a:cubicBezTo>
                      <a:pt x="10081" y="4666"/>
                      <a:pt x="8816" y="3628"/>
                      <a:pt x="8234" y="3164"/>
                    </a:cubicBezTo>
                    <a:cubicBezTo>
                      <a:pt x="7406" y="2507"/>
                      <a:pt x="4798" y="624"/>
                      <a:pt x="4291" y="624"/>
                    </a:cubicBezTo>
                    <a:cubicBezTo>
                      <a:pt x="4278" y="624"/>
                      <a:pt x="4267" y="625"/>
                      <a:pt x="4257" y="628"/>
                    </a:cubicBezTo>
                    <a:cubicBezTo>
                      <a:pt x="3652" y="770"/>
                      <a:pt x="3691" y="1444"/>
                      <a:pt x="4552" y="2097"/>
                    </a:cubicBezTo>
                    <a:cubicBezTo>
                      <a:pt x="5424" y="2758"/>
                      <a:pt x="7857" y="4888"/>
                      <a:pt x="7480" y="5318"/>
                    </a:cubicBezTo>
                    <a:cubicBezTo>
                      <a:pt x="7459" y="5342"/>
                      <a:pt x="7425" y="5353"/>
                      <a:pt x="7380" y="5353"/>
                    </a:cubicBezTo>
                    <a:cubicBezTo>
                      <a:pt x="6636" y="5353"/>
                      <a:pt x="2847" y="2256"/>
                      <a:pt x="2847" y="2256"/>
                    </a:cubicBezTo>
                    <a:cubicBezTo>
                      <a:pt x="2847" y="2256"/>
                      <a:pt x="2356" y="1703"/>
                      <a:pt x="1927" y="1703"/>
                    </a:cubicBezTo>
                    <a:cubicBezTo>
                      <a:pt x="1811" y="1703"/>
                      <a:pt x="1700" y="1743"/>
                      <a:pt x="1603" y="1846"/>
                    </a:cubicBezTo>
                    <a:cubicBezTo>
                      <a:pt x="788" y="2715"/>
                      <a:pt x="5592" y="6086"/>
                      <a:pt x="6057" y="6397"/>
                    </a:cubicBezTo>
                    <a:cubicBezTo>
                      <a:pt x="6318" y="6569"/>
                      <a:pt x="6116" y="6914"/>
                      <a:pt x="5853" y="6914"/>
                    </a:cubicBezTo>
                    <a:cubicBezTo>
                      <a:pt x="5788" y="6914"/>
                      <a:pt x="5720" y="6893"/>
                      <a:pt x="5654" y="6843"/>
                    </a:cubicBezTo>
                    <a:cubicBezTo>
                      <a:pt x="5349" y="6617"/>
                      <a:pt x="2325" y="3998"/>
                      <a:pt x="1047" y="3998"/>
                    </a:cubicBezTo>
                    <a:cubicBezTo>
                      <a:pt x="879" y="3998"/>
                      <a:pt x="741" y="4044"/>
                      <a:pt x="644" y="4146"/>
                    </a:cubicBezTo>
                    <a:cubicBezTo>
                      <a:pt x="0" y="4820"/>
                      <a:pt x="4569" y="6956"/>
                      <a:pt x="4980" y="8085"/>
                    </a:cubicBezTo>
                    <a:cubicBezTo>
                      <a:pt x="5044" y="8262"/>
                      <a:pt x="5007" y="8335"/>
                      <a:pt x="4897" y="8335"/>
                    </a:cubicBezTo>
                    <a:cubicBezTo>
                      <a:pt x="4374" y="8335"/>
                      <a:pt x="2196" y="6686"/>
                      <a:pt x="1351" y="6686"/>
                    </a:cubicBezTo>
                    <a:cubicBezTo>
                      <a:pt x="1238" y="6686"/>
                      <a:pt x="1149" y="6715"/>
                      <a:pt x="1091" y="6782"/>
                    </a:cubicBezTo>
                    <a:cubicBezTo>
                      <a:pt x="871" y="7030"/>
                      <a:pt x="744" y="7247"/>
                      <a:pt x="3132" y="8720"/>
                    </a:cubicBezTo>
                    <a:cubicBezTo>
                      <a:pt x="4291" y="9436"/>
                      <a:pt x="6539" y="10488"/>
                      <a:pt x="8583" y="11397"/>
                    </a:cubicBezTo>
                    <a:lnTo>
                      <a:pt x="8568" y="11421"/>
                    </a:lnTo>
                    <a:cubicBezTo>
                      <a:pt x="8568" y="11421"/>
                      <a:pt x="22502" y="21509"/>
                      <a:pt x="32518" y="21509"/>
                    </a:cubicBezTo>
                    <a:cubicBezTo>
                      <a:pt x="35451" y="21509"/>
                      <a:pt x="38048" y="20644"/>
                      <a:pt x="39861" y="18406"/>
                    </a:cubicBezTo>
                    <a:cubicBezTo>
                      <a:pt x="45741" y="11151"/>
                      <a:pt x="45679" y="10621"/>
                      <a:pt x="45679" y="10621"/>
                    </a:cubicBezTo>
                    <a:lnTo>
                      <a:pt x="37505" y="3979"/>
                    </a:lnTo>
                    <a:cubicBezTo>
                      <a:pt x="37505" y="3979"/>
                      <a:pt x="32361" y="12013"/>
                      <a:pt x="30947" y="12013"/>
                    </a:cubicBezTo>
                    <a:cubicBezTo>
                      <a:pt x="30933" y="12013"/>
                      <a:pt x="30920" y="12012"/>
                      <a:pt x="30907" y="12011"/>
                    </a:cubicBezTo>
                    <a:cubicBezTo>
                      <a:pt x="23407" y="11141"/>
                      <a:pt x="16042" y="7053"/>
                      <a:pt x="13484" y="5509"/>
                    </a:cubicBezTo>
                    <a:cubicBezTo>
                      <a:pt x="13269" y="5135"/>
                      <a:pt x="13029" y="4691"/>
                      <a:pt x="12769" y="4153"/>
                    </a:cubicBezTo>
                    <a:cubicBezTo>
                      <a:pt x="12548" y="3692"/>
                      <a:pt x="12408" y="3195"/>
                      <a:pt x="12353" y="2686"/>
                    </a:cubicBezTo>
                    <a:cubicBezTo>
                      <a:pt x="12285" y="2069"/>
                      <a:pt x="12231" y="1246"/>
                      <a:pt x="12339" y="785"/>
                    </a:cubicBezTo>
                    <a:cubicBezTo>
                      <a:pt x="12442" y="355"/>
                      <a:pt x="12109" y="0"/>
                      <a:pt x="117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159450" y="2251350"/>
                <a:ext cx="453900" cy="475650"/>
              </a:xfrm>
              <a:custGeom>
                <a:rect b="b" l="l" r="r" t="t"/>
                <a:pathLst>
                  <a:path extrusionOk="0" h="19026" w="18156">
                    <a:moveTo>
                      <a:pt x="1345" y="1"/>
                    </a:moveTo>
                    <a:cubicBezTo>
                      <a:pt x="1345" y="1"/>
                      <a:pt x="0" y="12294"/>
                      <a:pt x="1730" y="19026"/>
                    </a:cubicBezTo>
                    <a:lnTo>
                      <a:pt x="18156" y="18308"/>
                    </a:lnTo>
                    <a:cubicBezTo>
                      <a:pt x="18156" y="18308"/>
                      <a:pt x="14636" y="6180"/>
                      <a:pt x="16797" y="807"/>
                    </a:cubicBez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194725" y="2241475"/>
                <a:ext cx="435875" cy="433100"/>
              </a:xfrm>
              <a:custGeom>
                <a:rect b="b" l="l" r="r" t="t"/>
                <a:pathLst>
                  <a:path extrusionOk="0" h="17324" w="17435">
                    <a:moveTo>
                      <a:pt x="0" y="1"/>
                    </a:moveTo>
                    <a:cubicBezTo>
                      <a:pt x="0" y="1"/>
                      <a:pt x="112" y="13274"/>
                      <a:pt x="787" y="17323"/>
                    </a:cubicBezTo>
                    <a:lnTo>
                      <a:pt x="17435" y="16535"/>
                    </a:lnTo>
                    <a:cubicBezTo>
                      <a:pt x="17435" y="16535"/>
                      <a:pt x="15972" y="3487"/>
                      <a:pt x="16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265950" y="2380150"/>
                <a:ext cx="279550" cy="18225"/>
              </a:xfrm>
              <a:custGeom>
                <a:rect b="b" l="l" r="r" t="t"/>
                <a:pathLst>
                  <a:path extrusionOk="0" h="729" w="11182">
                    <a:moveTo>
                      <a:pt x="10744" y="1"/>
                    </a:moveTo>
                    <a:cubicBezTo>
                      <a:pt x="9898" y="1"/>
                      <a:pt x="7906" y="85"/>
                      <a:pt x="5582" y="224"/>
                    </a:cubicBezTo>
                    <a:cubicBezTo>
                      <a:pt x="2497" y="411"/>
                      <a:pt x="0" y="623"/>
                      <a:pt x="6" y="701"/>
                    </a:cubicBezTo>
                    <a:cubicBezTo>
                      <a:pt x="7" y="720"/>
                      <a:pt x="159" y="729"/>
                      <a:pt x="433" y="729"/>
                    </a:cubicBezTo>
                    <a:cubicBezTo>
                      <a:pt x="1276" y="729"/>
                      <a:pt x="3273" y="644"/>
                      <a:pt x="5599" y="504"/>
                    </a:cubicBezTo>
                    <a:cubicBezTo>
                      <a:pt x="8685" y="318"/>
                      <a:pt x="11181" y="106"/>
                      <a:pt x="11177" y="29"/>
                    </a:cubicBezTo>
                    <a:cubicBezTo>
                      <a:pt x="11176" y="10"/>
                      <a:pt x="11022" y="1"/>
                      <a:pt x="10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266050" y="2450450"/>
                <a:ext cx="279550" cy="18200"/>
              </a:xfrm>
              <a:custGeom>
                <a:rect b="b" l="l" r="r" t="t"/>
                <a:pathLst>
                  <a:path extrusionOk="0" h="728" w="11182">
                    <a:moveTo>
                      <a:pt x="10744" y="0"/>
                    </a:moveTo>
                    <a:cubicBezTo>
                      <a:pt x="9899" y="0"/>
                      <a:pt x="7906" y="84"/>
                      <a:pt x="5584" y="224"/>
                    </a:cubicBezTo>
                    <a:cubicBezTo>
                      <a:pt x="2499" y="409"/>
                      <a:pt x="1" y="623"/>
                      <a:pt x="6" y="700"/>
                    </a:cubicBezTo>
                    <a:cubicBezTo>
                      <a:pt x="8" y="719"/>
                      <a:pt x="160" y="728"/>
                      <a:pt x="434" y="728"/>
                    </a:cubicBezTo>
                    <a:cubicBezTo>
                      <a:pt x="1277" y="728"/>
                      <a:pt x="3273" y="643"/>
                      <a:pt x="5601" y="503"/>
                    </a:cubicBezTo>
                    <a:cubicBezTo>
                      <a:pt x="8685" y="318"/>
                      <a:pt x="11182" y="106"/>
                      <a:pt x="11177" y="28"/>
                    </a:cubicBezTo>
                    <a:cubicBezTo>
                      <a:pt x="11176" y="9"/>
                      <a:pt x="11022" y="0"/>
                      <a:pt x="107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315475" y="2519000"/>
                <a:ext cx="159375" cy="11875"/>
              </a:xfrm>
              <a:custGeom>
                <a:rect b="b" l="l" r="r" t="t"/>
                <a:pathLst>
                  <a:path extrusionOk="0" h="475" w="6375">
                    <a:moveTo>
                      <a:pt x="5760" y="0"/>
                    </a:moveTo>
                    <a:cubicBezTo>
                      <a:pt x="5179" y="0"/>
                      <a:pt x="4239" y="34"/>
                      <a:pt x="3180" y="98"/>
                    </a:cubicBezTo>
                    <a:cubicBezTo>
                      <a:pt x="1422" y="203"/>
                      <a:pt x="0" y="352"/>
                      <a:pt x="6" y="429"/>
                    </a:cubicBezTo>
                    <a:cubicBezTo>
                      <a:pt x="8" y="460"/>
                      <a:pt x="234" y="475"/>
                      <a:pt x="617" y="475"/>
                    </a:cubicBezTo>
                    <a:cubicBezTo>
                      <a:pt x="1198" y="475"/>
                      <a:pt x="2137" y="441"/>
                      <a:pt x="3197" y="377"/>
                    </a:cubicBezTo>
                    <a:cubicBezTo>
                      <a:pt x="4954" y="272"/>
                      <a:pt x="6375" y="123"/>
                      <a:pt x="6371" y="46"/>
                    </a:cubicBezTo>
                    <a:cubicBezTo>
                      <a:pt x="6369" y="15"/>
                      <a:pt x="6142" y="0"/>
                      <a:pt x="5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186000" y="3078700"/>
                <a:ext cx="999925" cy="961475"/>
              </a:xfrm>
              <a:custGeom>
                <a:rect b="b" l="l" r="r" t="t"/>
                <a:pathLst>
                  <a:path extrusionOk="0" h="38459" w="39997">
                    <a:moveTo>
                      <a:pt x="29025" y="0"/>
                    </a:moveTo>
                    <a:cubicBezTo>
                      <a:pt x="20493" y="0"/>
                      <a:pt x="7138" y="2821"/>
                      <a:pt x="7138" y="2821"/>
                    </a:cubicBezTo>
                    <a:cubicBezTo>
                      <a:pt x="7138" y="2821"/>
                      <a:pt x="1" y="35356"/>
                      <a:pt x="313" y="35628"/>
                    </a:cubicBezTo>
                    <a:cubicBezTo>
                      <a:pt x="2676" y="37693"/>
                      <a:pt x="38384" y="38459"/>
                      <a:pt x="38384" y="38459"/>
                    </a:cubicBezTo>
                    <a:cubicBezTo>
                      <a:pt x="38384" y="38459"/>
                      <a:pt x="39996" y="3992"/>
                      <a:pt x="35034" y="985"/>
                    </a:cubicBezTo>
                    <a:cubicBezTo>
                      <a:pt x="33859" y="272"/>
                      <a:pt x="31675" y="0"/>
                      <a:pt x="290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942525" y="3953200"/>
                <a:ext cx="206625" cy="12700"/>
              </a:xfrm>
              <a:custGeom>
                <a:rect b="b" l="l" r="r" t="t"/>
                <a:pathLst>
                  <a:path extrusionOk="0" h="508" w="8265">
                    <a:moveTo>
                      <a:pt x="689" y="0"/>
                    </a:moveTo>
                    <a:cubicBezTo>
                      <a:pt x="257" y="0"/>
                      <a:pt x="6" y="14"/>
                      <a:pt x="5" y="42"/>
                    </a:cubicBezTo>
                    <a:cubicBezTo>
                      <a:pt x="0" y="119"/>
                      <a:pt x="1845" y="277"/>
                      <a:pt x="4125" y="393"/>
                    </a:cubicBezTo>
                    <a:cubicBezTo>
                      <a:pt x="5565" y="467"/>
                      <a:pt x="6834" y="507"/>
                      <a:pt x="7575" y="507"/>
                    </a:cubicBezTo>
                    <a:cubicBezTo>
                      <a:pt x="8007" y="507"/>
                      <a:pt x="8259" y="493"/>
                      <a:pt x="8260" y="465"/>
                    </a:cubicBezTo>
                    <a:cubicBezTo>
                      <a:pt x="8264" y="388"/>
                      <a:pt x="6420" y="230"/>
                      <a:pt x="4139" y="114"/>
                    </a:cubicBezTo>
                    <a:cubicBezTo>
                      <a:pt x="2699" y="40"/>
                      <a:pt x="1429" y="0"/>
                      <a:pt x="6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7083150" y="3969450"/>
                <a:ext cx="9050" cy="70425"/>
              </a:xfrm>
              <a:custGeom>
                <a:rect b="b" l="l" r="r" t="t"/>
                <a:pathLst>
                  <a:path extrusionOk="0" h="2817" w="362">
                    <a:moveTo>
                      <a:pt x="256" y="0"/>
                    </a:moveTo>
                    <a:cubicBezTo>
                      <a:pt x="179" y="0"/>
                      <a:pt x="82" y="625"/>
                      <a:pt x="42" y="1401"/>
                    </a:cubicBezTo>
                    <a:cubicBezTo>
                      <a:pt x="1" y="2178"/>
                      <a:pt x="29" y="2812"/>
                      <a:pt x="106" y="2816"/>
                    </a:cubicBezTo>
                    <a:cubicBezTo>
                      <a:pt x="107" y="2816"/>
                      <a:pt x="107" y="2816"/>
                      <a:pt x="107" y="2816"/>
                    </a:cubicBezTo>
                    <a:cubicBezTo>
                      <a:pt x="184" y="2816"/>
                      <a:pt x="279" y="2191"/>
                      <a:pt x="321" y="1415"/>
                    </a:cubicBezTo>
                    <a:cubicBezTo>
                      <a:pt x="362" y="638"/>
                      <a:pt x="334" y="5"/>
                      <a:pt x="257" y="0"/>
                    </a:cubicBezTo>
                    <a:cubicBezTo>
                      <a:pt x="256" y="0"/>
                      <a:pt x="256" y="0"/>
                      <a:pt x="2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971875" y="3959675"/>
                <a:ext cx="10475" cy="80300"/>
              </a:xfrm>
              <a:custGeom>
                <a:rect b="b" l="l" r="r" t="t"/>
                <a:pathLst>
                  <a:path extrusionOk="0" h="3212" w="419">
                    <a:moveTo>
                      <a:pt x="85" y="1"/>
                    </a:moveTo>
                    <a:cubicBezTo>
                      <a:pt x="84" y="1"/>
                      <a:pt x="84" y="1"/>
                      <a:pt x="84" y="1"/>
                    </a:cubicBezTo>
                    <a:cubicBezTo>
                      <a:pt x="7" y="7"/>
                      <a:pt x="1" y="730"/>
                      <a:pt x="70" y="1617"/>
                    </a:cubicBezTo>
                    <a:cubicBezTo>
                      <a:pt x="138" y="2500"/>
                      <a:pt x="257" y="3211"/>
                      <a:pt x="333" y="3211"/>
                    </a:cubicBezTo>
                    <a:cubicBezTo>
                      <a:pt x="333" y="3211"/>
                      <a:pt x="334" y="3211"/>
                      <a:pt x="334" y="3211"/>
                    </a:cubicBezTo>
                    <a:cubicBezTo>
                      <a:pt x="413" y="3206"/>
                      <a:pt x="418" y="2482"/>
                      <a:pt x="349" y="1596"/>
                    </a:cubicBezTo>
                    <a:cubicBezTo>
                      <a:pt x="279" y="712"/>
                      <a:pt x="162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330325" y="5383350"/>
                <a:ext cx="392225" cy="90225"/>
              </a:xfrm>
              <a:custGeom>
                <a:rect b="b" l="l" r="r" t="t"/>
                <a:pathLst>
                  <a:path extrusionOk="0" h="3609" w="15689">
                    <a:moveTo>
                      <a:pt x="15673" y="1"/>
                    </a:moveTo>
                    <a:lnTo>
                      <a:pt x="7196" y="164"/>
                    </a:lnTo>
                    <a:lnTo>
                      <a:pt x="7180" y="1229"/>
                    </a:lnTo>
                    <a:cubicBezTo>
                      <a:pt x="7180" y="1229"/>
                      <a:pt x="1" y="2850"/>
                      <a:pt x="1740" y="3377"/>
                    </a:cubicBezTo>
                    <a:cubicBezTo>
                      <a:pt x="2310" y="3549"/>
                      <a:pt x="3944" y="3609"/>
                      <a:pt x="5902" y="3609"/>
                    </a:cubicBezTo>
                    <a:cubicBezTo>
                      <a:pt x="9304" y="3609"/>
                      <a:pt x="13685" y="3429"/>
                      <a:pt x="15165" y="3345"/>
                    </a:cubicBezTo>
                    <a:lnTo>
                      <a:pt x="15689" y="3311"/>
                    </a:lnTo>
                    <a:lnTo>
                      <a:pt x="156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646175" y="5406500"/>
                <a:ext cx="76375" cy="60700"/>
              </a:xfrm>
              <a:custGeom>
                <a:rect b="b" l="l" r="r" t="t"/>
                <a:pathLst>
                  <a:path extrusionOk="0" h="2428" w="3055">
                    <a:moveTo>
                      <a:pt x="2841" y="1"/>
                    </a:moveTo>
                    <a:cubicBezTo>
                      <a:pt x="2202" y="1"/>
                      <a:pt x="1586" y="228"/>
                      <a:pt x="1077" y="625"/>
                    </a:cubicBezTo>
                    <a:cubicBezTo>
                      <a:pt x="508" y="1071"/>
                      <a:pt x="124" y="1713"/>
                      <a:pt x="0" y="2427"/>
                    </a:cubicBezTo>
                    <a:lnTo>
                      <a:pt x="3055" y="2371"/>
                    </a:lnTo>
                    <a:lnTo>
                      <a:pt x="3052" y="9"/>
                    </a:lnTo>
                    <a:cubicBezTo>
                      <a:pt x="2981" y="4"/>
                      <a:pt x="2911" y="1"/>
                      <a:pt x="28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359550" y="5436850"/>
                <a:ext cx="363325" cy="36275"/>
              </a:xfrm>
              <a:custGeom>
                <a:rect b="b" l="l" r="r" t="t"/>
                <a:pathLst>
                  <a:path extrusionOk="0" h="1451" w="14533">
                    <a:moveTo>
                      <a:pt x="2516" y="1"/>
                    </a:moveTo>
                    <a:cubicBezTo>
                      <a:pt x="2516" y="1"/>
                      <a:pt x="1" y="729"/>
                      <a:pt x="314" y="1142"/>
                    </a:cubicBezTo>
                    <a:cubicBezTo>
                      <a:pt x="473" y="1350"/>
                      <a:pt x="2998" y="1451"/>
                      <a:pt x="6009" y="1451"/>
                    </a:cubicBezTo>
                    <a:cubicBezTo>
                      <a:pt x="8978" y="1451"/>
                      <a:pt x="12420" y="1353"/>
                      <a:pt x="14533" y="1165"/>
                    </a:cubicBezTo>
                    <a:lnTo>
                      <a:pt x="14520" y="976"/>
                    </a:lnTo>
                    <a:lnTo>
                      <a:pt x="3265" y="1087"/>
                    </a:lnTo>
                    <a:cubicBezTo>
                      <a:pt x="3265" y="1087"/>
                      <a:pt x="3009" y="20"/>
                      <a:pt x="25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6365525" y="5459500"/>
                <a:ext cx="358550" cy="5275"/>
              </a:xfrm>
              <a:custGeom>
                <a:rect b="b" l="l" r="r" t="t"/>
                <a:pathLst>
                  <a:path extrusionOk="0" h="211" w="14342">
                    <a:moveTo>
                      <a:pt x="14258" y="0"/>
                    </a:moveTo>
                    <a:cubicBezTo>
                      <a:pt x="14240" y="0"/>
                      <a:pt x="14219" y="1"/>
                      <a:pt x="14195" y="1"/>
                    </a:cubicBezTo>
                    <a:lnTo>
                      <a:pt x="13776" y="7"/>
                    </a:lnTo>
                    <a:cubicBezTo>
                      <a:pt x="13359" y="16"/>
                      <a:pt x="12846" y="28"/>
                      <a:pt x="12241" y="42"/>
                    </a:cubicBezTo>
                    <a:cubicBezTo>
                      <a:pt x="10943" y="73"/>
                      <a:pt x="9151" y="104"/>
                      <a:pt x="7172" y="108"/>
                    </a:cubicBezTo>
                    <a:cubicBezTo>
                      <a:pt x="7017" y="108"/>
                      <a:pt x="6864" y="108"/>
                      <a:pt x="6713" y="108"/>
                    </a:cubicBezTo>
                    <a:cubicBezTo>
                      <a:pt x="4916" y="108"/>
                      <a:pt x="3297" y="86"/>
                      <a:pt x="2101" y="63"/>
                    </a:cubicBezTo>
                    <a:cubicBezTo>
                      <a:pt x="1495" y="52"/>
                      <a:pt x="983" y="42"/>
                      <a:pt x="564" y="33"/>
                    </a:cubicBezTo>
                    <a:lnTo>
                      <a:pt x="147" y="29"/>
                    </a:lnTo>
                    <a:cubicBezTo>
                      <a:pt x="51" y="29"/>
                      <a:pt x="1" y="30"/>
                      <a:pt x="1" y="35"/>
                    </a:cubicBezTo>
                    <a:cubicBezTo>
                      <a:pt x="1" y="37"/>
                      <a:pt x="51" y="43"/>
                      <a:pt x="145" y="50"/>
                    </a:cubicBezTo>
                    <a:lnTo>
                      <a:pt x="564" y="74"/>
                    </a:lnTo>
                    <a:lnTo>
                      <a:pt x="2100" y="136"/>
                    </a:lnTo>
                    <a:cubicBezTo>
                      <a:pt x="3328" y="176"/>
                      <a:pt x="5003" y="211"/>
                      <a:pt x="6859" y="211"/>
                    </a:cubicBezTo>
                    <a:cubicBezTo>
                      <a:pt x="6963" y="211"/>
                      <a:pt x="7067" y="211"/>
                      <a:pt x="7172" y="210"/>
                    </a:cubicBezTo>
                    <a:cubicBezTo>
                      <a:pt x="9153" y="206"/>
                      <a:pt x="10945" y="163"/>
                      <a:pt x="12244" y="115"/>
                    </a:cubicBezTo>
                    <a:lnTo>
                      <a:pt x="13779" y="46"/>
                    </a:lnTo>
                    <a:lnTo>
                      <a:pt x="14197" y="21"/>
                    </a:lnTo>
                    <a:cubicBezTo>
                      <a:pt x="14291" y="14"/>
                      <a:pt x="14341" y="8"/>
                      <a:pt x="14341" y="5"/>
                    </a:cubicBezTo>
                    <a:cubicBezTo>
                      <a:pt x="14341" y="2"/>
                      <a:pt x="14313" y="0"/>
                      <a:pt x="142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420425" y="5435025"/>
                <a:ext cx="21900" cy="33075"/>
              </a:xfrm>
              <a:custGeom>
                <a:rect b="b" l="l" r="r" t="t"/>
                <a:pathLst>
                  <a:path extrusionOk="0" h="1323" w="876">
                    <a:moveTo>
                      <a:pt x="24" y="1"/>
                    </a:moveTo>
                    <a:cubicBezTo>
                      <a:pt x="20" y="1"/>
                      <a:pt x="18" y="2"/>
                      <a:pt x="17" y="3"/>
                    </a:cubicBezTo>
                    <a:cubicBezTo>
                      <a:pt x="1" y="29"/>
                      <a:pt x="317" y="217"/>
                      <a:pt x="543" y="591"/>
                    </a:cubicBezTo>
                    <a:cubicBezTo>
                      <a:pt x="773" y="958"/>
                      <a:pt x="798" y="1323"/>
                      <a:pt x="829" y="1323"/>
                    </a:cubicBezTo>
                    <a:cubicBezTo>
                      <a:pt x="829" y="1323"/>
                      <a:pt x="829" y="1323"/>
                      <a:pt x="830" y="1323"/>
                    </a:cubicBezTo>
                    <a:cubicBezTo>
                      <a:pt x="830" y="1323"/>
                      <a:pt x="830" y="1323"/>
                      <a:pt x="830" y="1323"/>
                    </a:cubicBezTo>
                    <a:cubicBezTo>
                      <a:pt x="857" y="1323"/>
                      <a:pt x="875" y="930"/>
                      <a:pt x="630" y="537"/>
                    </a:cubicBezTo>
                    <a:cubicBezTo>
                      <a:pt x="403" y="164"/>
                      <a:pt x="73" y="1"/>
                      <a:pt x="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6495700" y="5413850"/>
                <a:ext cx="12425" cy="17650"/>
              </a:xfrm>
              <a:custGeom>
                <a:rect b="b" l="l" r="r" t="t"/>
                <a:pathLst>
                  <a:path extrusionOk="0" h="706" w="497">
                    <a:moveTo>
                      <a:pt x="29" y="1"/>
                    </a:moveTo>
                    <a:cubicBezTo>
                      <a:pt x="27" y="1"/>
                      <a:pt x="26" y="1"/>
                      <a:pt x="24" y="2"/>
                    </a:cubicBezTo>
                    <a:cubicBezTo>
                      <a:pt x="0" y="17"/>
                      <a:pt x="82" y="186"/>
                      <a:pt x="206" y="381"/>
                    </a:cubicBezTo>
                    <a:cubicBezTo>
                      <a:pt x="323" y="566"/>
                      <a:pt x="437" y="705"/>
                      <a:pt x="468" y="705"/>
                    </a:cubicBezTo>
                    <a:cubicBezTo>
                      <a:pt x="470" y="705"/>
                      <a:pt x="471" y="705"/>
                      <a:pt x="473" y="704"/>
                    </a:cubicBezTo>
                    <a:cubicBezTo>
                      <a:pt x="496" y="689"/>
                      <a:pt x="415" y="520"/>
                      <a:pt x="291" y="325"/>
                    </a:cubicBezTo>
                    <a:cubicBezTo>
                      <a:pt x="174" y="141"/>
                      <a:pt x="60" y="1"/>
                      <a:pt x="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6510900" y="5410475"/>
                <a:ext cx="14200" cy="12000"/>
              </a:xfrm>
              <a:custGeom>
                <a:rect b="b" l="l" r="r" t="t"/>
                <a:pathLst>
                  <a:path extrusionOk="0" h="480" w="568">
                    <a:moveTo>
                      <a:pt x="28" y="0"/>
                    </a:moveTo>
                    <a:cubicBezTo>
                      <a:pt x="24" y="0"/>
                      <a:pt x="21" y="1"/>
                      <a:pt x="19" y="3"/>
                    </a:cubicBezTo>
                    <a:cubicBezTo>
                      <a:pt x="1" y="24"/>
                      <a:pt x="103" y="148"/>
                      <a:pt x="249" y="279"/>
                    </a:cubicBezTo>
                    <a:cubicBezTo>
                      <a:pt x="381" y="396"/>
                      <a:pt x="502" y="480"/>
                      <a:pt x="540" y="480"/>
                    </a:cubicBezTo>
                    <a:cubicBezTo>
                      <a:pt x="544" y="480"/>
                      <a:pt x="547" y="479"/>
                      <a:pt x="549" y="477"/>
                    </a:cubicBezTo>
                    <a:cubicBezTo>
                      <a:pt x="567" y="456"/>
                      <a:pt x="464" y="332"/>
                      <a:pt x="318" y="201"/>
                    </a:cubicBezTo>
                    <a:cubicBezTo>
                      <a:pt x="187" y="84"/>
                      <a:pt x="65" y="0"/>
                      <a:pt x="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513300" y="5401250"/>
                <a:ext cx="22125" cy="2625"/>
              </a:xfrm>
              <a:custGeom>
                <a:rect b="b" l="l" r="r" t="t"/>
                <a:pathLst>
                  <a:path extrusionOk="0" h="105" w="885">
                    <a:moveTo>
                      <a:pt x="500" y="1"/>
                    </a:moveTo>
                    <a:cubicBezTo>
                      <a:pt x="481" y="1"/>
                      <a:pt x="461" y="1"/>
                      <a:pt x="442" y="1"/>
                    </a:cubicBezTo>
                    <a:cubicBezTo>
                      <a:pt x="197" y="6"/>
                      <a:pt x="0" y="30"/>
                      <a:pt x="0" y="58"/>
                    </a:cubicBezTo>
                    <a:cubicBezTo>
                      <a:pt x="0" y="85"/>
                      <a:pt x="174" y="104"/>
                      <a:pt x="397" y="104"/>
                    </a:cubicBezTo>
                    <a:cubicBezTo>
                      <a:pt x="412" y="104"/>
                      <a:pt x="427" y="104"/>
                      <a:pt x="443" y="104"/>
                    </a:cubicBezTo>
                    <a:cubicBezTo>
                      <a:pt x="686" y="101"/>
                      <a:pt x="884" y="76"/>
                      <a:pt x="884" y="48"/>
                    </a:cubicBezTo>
                    <a:cubicBezTo>
                      <a:pt x="883" y="22"/>
                      <a:pt x="717" y="1"/>
                      <a:pt x="5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513950" y="5388125"/>
                <a:ext cx="25400" cy="3950"/>
              </a:xfrm>
              <a:custGeom>
                <a:rect b="b" l="l" r="r" t="t"/>
                <a:pathLst>
                  <a:path extrusionOk="0" h="158" w="1016">
                    <a:moveTo>
                      <a:pt x="972" y="1"/>
                    </a:moveTo>
                    <a:cubicBezTo>
                      <a:pt x="899" y="1"/>
                      <a:pt x="719" y="34"/>
                      <a:pt x="505" y="52"/>
                    </a:cubicBezTo>
                    <a:cubicBezTo>
                      <a:pt x="234" y="73"/>
                      <a:pt x="11" y="57"/>
                      <a:pt x="5" y="87"/>
                    </a:cubicBezTo>
                    <a:cubicBezTo>
                      <a:pt x="0" y="110"/>
                      <a:pt x="170" y="158"/>
                      <a:pt x="401" y="158"/>
                    </a:cubicBezTo>
                    <a:cubicBezTo>
                      <a:pt x="437" y="158"/>
                      <a:pt x="475" y="157"/>
                      <a:pt x="514" y="154"/>
                    </a:cubicBezTo>
                    <a:cubicBezTo>
                      <a:pt x="800" y="133"/>
                      <a:pt x="1015" y="35"/>
                      <a:pt x="1006" y="9"/>
                    </a:cubicBezTo>
                    <a:cubicBezTo>
                      <a:pt x="1003" y="3"/>
                      <a:pt x="992" y="1"/>
                      <a:pt x="9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460075" y="5394050"/>
                <a:ext cx="40250" cy="22700"/>
              </a:xfrm>
              <a:custGeom>
                <a:rect b="b" l="l" r="r" t="t"/>
                <a:pathLst>
                  <a:path extrusionOk="0" h="908" w="1610">
                    <a:moveTo>
                      <a:pt x="519" y="101"/>
                    </a:moveTo>
                    <a:cubicBezTo>
                      <a:pt x="624" y="101"/>
                      <a:pt x="728" y="118"/>
                      <a:pt x="816" y="143"/>
                    </a:cubicBezTo>
                    <a:cubicBezTo>
                      <a:pt x="997" y="197"/>
                      <a:pt x="1157" y="301"/>
                      <a:pt x="1281" y="444"/>
                    </a:cubicBezTo>
                    <a:cubicBezTo>
                      <a:pt x="1373" y="553"/>
                      <a:pt x="1428" y="656"/>
                      <a:pt x="1463" y="738"/>
                    </a:cubicBezTo>
                    <a:lnTo>
                      <a:pt x="1463" y="738"/>
                    </a:lnTo>
                    <a:cubicBezTo>
                      <a:pt x="1371" y="729"/>
                      <a:pt x="1238" y="714"/>
                      <a:pt x="1077" y="686"/>
                    </a:cubicBezTo>
                    <a:cubicBezTo>
                      <a:pt x="887" y="652"/>
                      <a:pt x="700" y="603"/>
                      <a:pt x="518" y="541"/>
                    </a:cubicBezTo>
                    <a:cubicBezTo>
                      <a:pt x="417" y="503"/>
                      <a:pt x="301" y="468"/>
                      <a:pt x="213" y="410"/>
                    </a:cubicBezTo>
                    <a:cubicBezTo>
                      <a:pt x="116" y="354"/>
                      <a:pt x="82" y="252"/>
                      <a:pt x="169" y="188"/>
                    </a:cubicBezTo>
                    <a:cubicBezTo>
                      <a:pt x="268" y="125"/>
                      <a:pt x="394" y="101"/>
                      <a:pt x="519" y="101"/>
                    </a:cubicBezTo>
                    <a:close/>
                    <a:moveTo>
                      <a:pt x="535" y="1"/>
                    </a:moveTo>
                    <a:cubicBezTo>
                      <a:pt x="397" y="1"/>
                      <a:pt x="251" y="32"/>
                      <a:pt x="105" y="108"/>
                    </a:cubicBezTo>
                    <a:cubicBezTo>
                      <a:pt x="43" y="153"/>
                      <a:pt x="1" y="243"/>
                      <a:pt x="22" y="326"/>
                    </a:cubicBezTo>
                    <a:cubicBezTo>
                      <a:pt x="43" y="409"/>
                      <a:pt x="103" y="459"/>
                      <a:pt x="157" y="495"/>
                    </a:cubicBezTo>
                    <a:cubicBezTo>
                      <a:pt x="272" y="565"/>
                      <a:pt x="383" y="593"/>
                      <a:pt x="488" y="629"/>
                    </a:cubicBezTo>
                    <a:cubicBezTo>
                      <a:pt x="677" y="690"/>
                      <a:pt x="870" y="732"/>
                      <a:pt x="1066" y="757"/>
                    </a:cubicBezTo>
                    <a:cubicBezTo>
                      <a:pt x="1201" y="773"/>
                      <a:pt x="1316" y="779"/>
                      <a:pt x="1404" y="779"/>
                    </a:cubicBezTo>
                    <a:cubicBezTo>
                      <a:pt x="1432" y="779"/>
                      <a:pt x="1456" y="778"/>
                      <a:pt x="1479" y="777"/>
                    </a:cubicBezTo>
                    <a:lnTo>
                      <a:pt x="1479" y="777"/>
                    </a:lnTo>
                    <a:cubicBezTo>
                      <a:pt x="1509" y="857"/>
                      <a:pt x="1518" y="908"/>
                      <a:pt x="1527" y="908"/>
                    </a:cubicBezTo>
                    <a:cubicBezTo>
                      <a:pt x="1527" y="908"/>
                      <a:pt x="1528" y="908"/>
                      <a:pt x="1528" y="908"/>
                    </a:cubicBezTo>
                    <a:cubicBezTo>
                      <a:pt x="1535" y="906"/>
                      <a:pt x="1536" y="859"/>
                      <a:pt x="1517" y="775"/>
                    </a:cubicBezTo>
                    <a:lnTo>
                      <a:pt x="1517" y="775"/>
                    </a:lnTo>
                    <a:cubicBezTo>
                      <a:pt x="1577" y="771"/>
                      <a:pt x="1610" y="765"/>
                      <a:pt x="1610" y="760"/>
                    </a:cubicBezTo>
                    <a:cubicBezTo>
                      <a:pt x="1610" y="753"/>
                      <a:pt x="1574" y="749"/>
                      <a:pt x="1509" y="743"/>
                    </a:cubicBezTo>
                    <a:lnTo>
                      <a:pt x="1509" y="743"/>
                    </a:lnTo>
                    <a:cubicBezTo>
                      <a:pt x="1475" y="617"/>
                      <a:pt x="1416" y="500"/>
                      <a:pt x="1337" y="398"/>
                    </a:cubicBezTo>
                    <a:cubicBezTo>
                      <a:pt x="1198" y="206"/>
                      <a:pt x="890" y="1"/>
                      <a:pt x="5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494575" y="5387425"/>
                <a:ext cx="20325" cy="26300"/>
              </a:xfrm>
              <a:custGeom>
                <a:rect b="b" l="l" r="r" t="t"/>
                <a:pathLst>
                  <a:path extrusionOk="0" h="1052" w="813">
                    <a:moveTo>
                      <a:pt x="606" y="0"/>
                    </a:moveTo>
                    <a:cubicBezTo>
                      <a:pt x="385" y="0"/>
                      <a:pt x="266" y="160"/>
                      <a:pt x="173" y="278"/>
                    </a:cubicBezTo>
                    <a:cubicBezTo>
                      <a:pt x="93" y="396"/>
                      <a:pt x="43" y="532"/>
                      <a:pt x="26" y="675"/>
                    </a:cubicBezTo>
                    <a:cubicBezTo>
                      <a:pt x="1" y="914"/>
                      <a:pt x="78" y="1052"/>
                      <a:pt x="88" y="1052"/>
                    </a:cubicBezTo>
                    <a:cubicBezTo>
                      <a:pt x="89" y="1052"/>
                      <a:pt x="89" y="1052"/>
                      <a:pt x="89" y="1052"/>
                    </a:cubicBezTo>
                    <a:cubicBezTo>
                      <a:pt x="107" y="1048"/>
                      <a:pt x="57" y="907"/>
                      <a:pt x="97" y="685"/>
                    </a:cubicBezTo>
                    <a:cubicBezTo>
                      <a:pt x="123" y="559"/>
                      <a:pt x="175" y="438"/>
                      <a:pt x="251" y="332"/>
                    </a:cubicBezTo>
                    <a:cubicBezTo>
                      <a:pt x="330" y="229"/>
                      <a:pt x="459" y="100"/>
                      <a:pt x="590" y="100"/>
                    </a:cubicBezTo>
                    <a:cubicBezTo>
                      <a:pt x="596" y="100"/>
                      <a:pt x="602" y="100"/>
                      <a:pt x="607" y="101"/>
                    </a:cubicBezTo>
                    <a:cubicBezTo>
                      <a:pt x="744" y="126"/>
                      <a:pt x="693" y="332"/>
                      <a:pt x="619" y="446"/>
                    </a:cubicBezTo>
                    <a:cubicBezTo>
                      <a:pt x="555" y="563"/>
                      <a:pt x="480" y="672"/>
                      <a:pt x="392" y="774"/>
                    </a:cubicBezTo>
                    <a:cubicBezTo>
                      <a:pt x="242" y="945"/>
                      <a:pt x="126" y="1029"/>
                      <a:pt x="134" y="1043"/>
                    </a:cubicBezTo>
                    <a:cubicBezTo>
                      <a:pt x="134" y="1044"/>
                      <a:pt x="135" y="1044"/>
                      <a:pt x="137" y="1044"/>
                    </a:cubicBezTo>
                    <a:cubicBezTo>
                      <a:pt x="159" y="1044"/>
                      <a:pt x="286" y="978"/>
                      <a:pt x="444" y="823"/>
                    </a:cubicBezTo>
                    <a:cubicBezTo>
                      <a:pt x="544" y="724"/>
                      <a:pt x="630" y="613"/>
                      <a:pt x="700" y="494"/>
                    </a:cubicBezTo>
                    <a:cubicBezTo>
                      <a:pt x="740" y="428"/>
                      <a:pt x="783" y="347"/>
                      <a:pt x="793" y="251"/>
                    </a:cubicBezTo>
                    <a:cubicBezTo>
                      <a:pt x="813" y="160"/>
                      <a:pt x="751" y="16"/>
                      <a:pt x="626" y="1"/>
                    </a:cubicBezTo>
                    <a:cubicBezTo>
                      <a:pt x="619" y="1"/>
                      <a:pt x="613" y="0"/>
                      <a:pt x="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650325" y="5404350"/>
                <a:ext cx="75150" cy="61325"/>
              </a:xfrm>
              <a:custGeom>
                <a:rect b="b" l="l" r="r" t="t"/>
                <a:pathLst>
                  <a:path extrusionOk="0" h="2453" w="3006">
                    <a:moveTo>
                      <a:pt x="2551" y="1"/>
                    </a:moveTo>
                    <a:cubicBezTo>
                      <a:pt x="2492" y="1"/>
                      <a:pt x="2433" y="3"/>
                      <a:pt x="2373" y="8"/>
                    </a:cubicBezTo>
                    <a:cubicBezTo>
                      <a:pt x="1984" y="33"/>
                      <a:pt x="1432" y="182"/>
                      <a:pt x="956" y="565"/>
                    </a:cubicBezTo>
                    <a:cubicBezTo>
                      <a:pt x="479" y="945"/>
                      <a:pt x="211" y="1450"/>
                      <a:pt x="101" y="1825"/>
                    </a:cubicBezTo>
                    <a:cubicBezTo>
                      <a:pt x="55" y="1974"/>
                      <a:pt x="24" y="2127"/>
                      <a:pt x="10" y="2281"/>
                    </a:cubicBezTo>
                    <a:cubicBezTo>
                      <a:pt x="0" y="2391"/>
                      <a:pt x="3" y="2453"/>
                      <a:pt x="10" y="2453"/>
                    </a:cubicBezTo>
                    <a:cubicBezTo>
                      <a:pt x="10" y="2453"/>
                      <a:pt x="10" y="2453"/>
                      <a:pt x="10" y="2453"/>
                    </a:cubicBezTo>
                    <a:cubicBezTo>
                      <a:pt x="28" y="2453"/>
                      <a:pt x="41" y="2210"/>
                      <a:pt x="169" y="1849"/>
                    </a:cubicBezTo>
                    <a:cubicBezTo>
                      <a:pt x="294" y="1489"/>
                      <a:pt x="562" y="1010"/>
                      <a:pt x="1019" y="645"/>
                    </a:cubicBezTo>
                    <a:cubicBezTo>
                      <a:pt x="1477" y="279"/>
                      <a:pt x="2002" y="125"/>
                      <a:pt x="2380" y="81"/>
                    </a:cubicBezTo>
                    <a:cubicBezTo>
                      <a:pt x="2527" y="64"/>
                      <a:pt x="2653" y="60"/>
                      <a:pt x="2753" y="60"/>
                    </a:cubicBezTo>
                    <a:cubicBezTo>
                      <a:pt x="2856" y="60"/>
                      <a:pt x="2931" y="64"/>
                      <a:pt x="2971" y="64"/>
                    </a:cubicBezTo>
                    <a:cubicBezTo>
                      <a:pt x="2992" y="64"/>
                      <a:pt x="3004" y="63"/>
                      <a:pt x="3004" y="59"/>
                    </a:cubicBezTo>
                    <a:cubicBezTo>
                      <a:pt x="3005" y="53"/>
                      <a:pt x="2948" y="36"/>
                      <a:pt x="2838" y="19"/>
                    </a:cubicBezTo>
                    <a:cubicBezTo>
                      <a:pt x="2744" y="7"/>
                      <a:pt x="2648" y="1"/>
                      <a:pt x="25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561800" y="5439400"/>
                <a:ext cx="61950" cy="3400"/>
              </a:xfrm>
              <a:custGeom>
                <a:rect b="b" l="l" r="r" t="t"/>
                <a:pathLst>
                  <a:path extrusionOk="0" h="136" w="2478">
                    <a:moveTo>
                      <a:pt x="2373" y="1"/>
                    </a:moveTo>
                    <a:cubicBezTo>
                      <a:pt x="2184" y="1"/>
                      <a:pt x="1748" y="26"/>
                      <a:pt x="1238" y="32"/>
                    </a:cubicBezTo>
                    <a:cubicBezTo>
                      <a:pt x="1159" y="33"/>
                      <a:pt x="1080" y="34"/>
                      <a:pt x="1005" y="34"/>
                    </a:cubicBezTo>
                    <a:cubicBezTo>
                      <a:pt x="648" y="34"/>
                      <a:pt x="345" y="24"/>
                      <a:pt x="169" y="24"/>
                    </a:cubicBezTo>
                    <a:cubicBezTo>
                      <a:pt x="64" y="24"/>
                      <a:pt x="4" y="28"/>
                      <a:pt x="3" y="38"/>
                    </a:cubicBezTo>
                    <a:cubicBezTo>
                      <a:pt x="1" y="64"/>
                      <a:pt x="516" y="135"/>
                      <a:pt x="1167" y="135"/>
                    </a:cubicBezTo>
                    <a:cubicBezTo>
                      <a:pt x="1191" y="135"/>
                      <a:pt x="1216" y="135"/>
                      <a:pt x="1240" y="135"/>
                    </a:cubicBezTo>
                    <a:cubicBezTo>
                      <a:pt x="1927" y="128"/>
                      <a:pt x="2478" y="36"/>
                      <a:pt x="2473" y="11"/>
                    </a:cubicBezTo>
                    <a:cubicBezTo>
                      <a:pt x="2473" y="4"/>
                      <a:pt x="2437" y="1"/>
                      <a:pt x="23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658500" y="5439450"/>
                <a:ext cx="7075" cy="12150"/>
              </a:xfrm>
              <a:custGeom>
                <a:rect b="b" l="l" r="r" t="t"/>
                <a:pathLst>
                  <a:path extrusionOk="0" h="486" w="283">
                    <a:moveTo>
                      <a:pt x="253" y="0"/>
                    </a:moveTo>
                    <a:cubicBezTo>
                      <a:pt x="221" y="0"/>
                      <a:pt x="127" y="75"/>
                      <a:pt x="67" y="206"/>
                    </a:cubicBezTo>
                    <a:cubicBezTo>
                      <a:pt x="1" y="352"/>
                      <a:pt x="16" y="483"/>
                      <a:pt x="44" y="485"/>
                    </a:cubicBezTo>
                    <a:cubicBezTo>
                      <a:pt x="44" y="485"/>
                      <a:pt x="44" y="485"/>
                      <a:pt x="45" y="485"/>
                    </a:cubicBezTo>
                    <a:cubicBezTo>
                      <a:pt x="73" y="485"/>
                      <a:pt x="105" y="374"/>
                      <a:pt x="161" y="248"/>
                    </a:cubicBezTo>
                    <a:cubicBezTo>
                      <a:pt x="217" y="122"/>
                      <a:pt x="283" y="25"/>
                      <a:pt x="262" y="4"/>
                    </a:cubicBezTo>
                    <a:cubicBezTo>
                      <a:pt x="260" y="1"/>
                      <a:pt x="257" y="0"/>
                      <a:pt x="2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6672200" y="5420000"/>
                <a:ext cx="8950" cy="8275"/>
              </a:xfrm>
              <a:custGeom>
                <a:rect b="b" l="l" r="r" t="t"/>
                <a:pathLst>
                  <a:path extrusionOk="0" h="331" w="358">
                    <a:moveTo>
                      <a:pt x="325" y="1"/>
                    </a:moveTo>
                    <a:cubicBezTo>
                      <a:pt x="293" y="1"/>
                      <a:pt x="218" y="52"/>
                      <a:pt x="142" y="130"/>
                    </a:cubicBezTo>
                    <a:cubicBezTo>
                      <a:pt x="55" y="218"/>
                      <a:pt x="1" y="307"/>
                      <a:pt x="20" y="326"/>
                    </a:cubicBezTo>
                    <a:cubicBezTo>
                      <a:pt x="23" y="329"/>
                      <a:pt x="27" y="330"/>
                      <a:pt x="32" y="330"/>
                    </a:cubicBezTo>
                    <a:cubicBezTo>
                      <a:pt x="65" y="330"/>
                      <a:pt x="140" y="278"/>
                      <a:pt x="215" y="201"/>
                    </a:cubicBezTo>
                    <a:cubicBezTo>
                      <a:pt x="301" y="113"/>
                      <a:pt x="357" y="24"/>
                      <a:pt x="336" y="5"/>
                    </a:cubicBezTo>
                    <a:cubicBezTo>
                      <a:pt x="334" y="2"/>
                      <a:pt x="330" y="1"/>
                      <a:pt x="3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6690400" y="5410025"/>
                <a:ext cx="12700" cy="5350"/>
              </a:xfrm>
              <a:custGeom>
                <a:rect b="b" l="l" r="r" t="t"/>
                <a:pathLst>
                  <a:path extrusionOk="0" h="214" w="508">
                    <a:moveTo>
                      <a:pt x="362" y="0"/>
                    </a:moveTo>
                    <a:cubicBezTo>
                      <a:pt x="322" y="0"/>
                      <a:pt x="275" y="6"/>
                      <a:pt x="227" y="23"/>
                    </a:cubicBezTo>
                    <a:cubicBezTo>
                      <a:pt x="72" y="73"/>
                      <a:pt x="0" y="194"/>
                      <a:pt x="23" y="210"/>
                    </a:cubicBezTo>
                    <a:cubicBezTo>
                      <a:pt x="26" y="212"/>
                      <a:pt x="29" y="213"/>
                      <a:pt x="34" y="213"/>
                    </a:cubicBezTo>
                    <a:cubicBezTo>
                      <a:pt x="67" y="213"/>
                      <a:pt x="149" y="155"/>
                      <a:pt x="259" y="118"/>
                    </a:cubicBezTo>
                    <a:cubicBezTo>
                      <a:pt x="382" y="75"/>
                      <a:pt x="495" y="76"/>
                      <a:pt x="502" y="47"/>
                    </a:cubicBezTo>
                    <a:cubicBezTo>
                      <a:pt x="508" y="29"/>
                      <a:pt x="449" y="0"/>
                      <a:pt x="3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6712200" y="5406525"/>
                <a:ext cx="6925" cy="3450"/>
              </a:xfrm>
              <a:custGeom>
                <a:rect b="b" l="l" r="r" t="t"/>
                <a:pathLst>
                  <a:path extrusionOk="0" h="138" w="277">
                    <a:moveTo>
                      <a:pt x="217" y="0"/>
                    </a:moveTo>
                    <a:cubicBezTo>
                      <a:pt x="190" y="0"/>
                      <a:pt x="156" y="7"/>
                      <a:pt x="120" y="21"/>
                    </a:cubicBezTo>
                    <a:cubicBezTo>
                      <a:pt x="50" y="48"/>
                      <a:pt x="1" y="91"/>
                      <a:pt x="11" y="118"/>
                    </a:cubicBezTo>
                    <a:cubicBezTo>
                      <a:pt x="16" y="131"/>
                      <a:pt x="34" y="137"/>
                      <a:pt x="60" y="137"/>
                    </a:cubicBezTo>
                    <a:cubicBezTo>
                      <a:pt x="86" y="137"/>
                      <a:pt x="121" y="130"/>
                      <a:pt x="157" y="116"/>
                    </a:cubicBezTo>
                    <a:cubicBezTo>
                      <a:pt x="227" y="90"/>
                      <a:pt x="276" y="45"/>
                      <a:pt x="265" y="19"/>
                    </a:cubicBezTo>
                    <a:cubicBezTo>
                      <a:pt x="260" y="6"/>
                      <a:pt x="242" y="0"/>
                      <a:pt x="2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6148450" y="2168175"/>
                <a:ext cx="980850" cy="991675"/>
              </a:xfrm>
              <a:custGeom>
                <a:rect b="b" l="l" r="r" t="t"/>
                <a:pathLst>
                  <a:path extrusionOk="0" h="39667" w="39234">
                    <a:moveTo>
                      <a:pt x="27056" y="0"/>
                    </a:moveTo>
                    <a:cubicBezTo>
                      <a:pt x="26791" y="0"/>
                      <a:pt x="26523" y="9"/>
                      <a:pt x="26254" y="27"/>
                    </a:cubicBezTo>
                    <a:lnTo>
                      <a:pt x="16903" y="663"/>
                    </a:lnTo>
                    <a:cubicBezTo>
                      <a:pt x="16903" y="663"/>
                      <a:pt x="16403" y="560"/>
                      <a:pt x="15573" y="560"/>
                    </a:cubicBezTo>
                    <a:cubicBezTo>
                      <a:pt x="13203" y="560"/>
                      <a:pt x="8145" y="1399"/>
                      <a:pt x="4387" y="7876"/>
                    </a:cubicBezTo>
                    <a:lnTo>
                      <a:pt x="1" y="16078"/>
                    </a:lnTo>
                    <a:lnTo>
                      <a:pt x="9461" y="21400"/>
                    </a:lnTo>
                    <a:lnTo>
                      <a:pt x="10119" y="20731"/>
                    </a:lnTo>
                    <a:lnTo>
                      <a:pt x="10814" y="22044"/>
                    </a:lnTo>
                    <a:lnTo>
                      <a:pt x="10170" y="39666"/>
                    </a:lnTo>
                    <a:lnTo>
                      <a:pt x="35832" y="34815"/>
                    </a:lnTo>
                    <a:lnTo>
                      <a:pt x="33737" y="31799"/>
                    </a:lnTo>
                    <a:cubicBezTo>
                      <a:pt x="31721" y="29015"/>
                      <a:pt x="32175" y="25108"/>
                      <a:pt x="33001" y="21774"/>
                    </a:cubicBezTo>
                    <a:lnTo>
                      <a:pt x="33282" y="20636"/>
                    </a:lnTo>
                    <a:lnTo>
                      <a:pt x="38698" y="20724"/>
                    </a:lnTo>
                    <a:cubicBezTo>
                      <a:pt x="38698" y="20724"/>
                      <a:pt x="39234" y="17673"/>
                      <a:pt x="38696" y="10880"/>
                    </a:cubicBezTo>
                    <a:cubicBezTo>
                      <a:pt x="38687" y="10780"/>
                      <a:pt x="38679" y="10680"/>
                      <a:pt x="38670" y="10582"/>
                    </a:cubicBezTo>
                    <a:cubicBezTo>
                      <a:pt x="38121" y="4546"/>
                      <a:pt x="33033" y="0"/>
                      <a:pt x="270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387050" y="2498725"/>
                <a:ext cx="47450" cy="220575"/>
              </a:xfrm>
              <a:custGeom>
                <a:rect b="b" l="l" r="r" t="t"/>
                <a:pathLst>
                  <a:path extrusionOk="0" h="8823" w="1898">
                    <a:moveTo>
                      <a:pt x="1860" y="1"/>
                    </a:moveTo>
                    <a:cubicBezTo>
                      <a:pt x="1819" y="1"/>
                      <a:pt x="1623" y="483"/>
                      <a:pt x="1337" y="1263"/>
                    </a:cubicBezTo>
                    <a:cubicBezTo>
                      <a:pt x="1053" y="2059"/>
                      <a:pt x="654" y="3143"/>
                      <a:pt x="275" y="4385"/>
                    </a:cubicBezTo>
                    <a:cubicBezTo>
                      <a:pt x="98" y="5009"/>
                      <a:pt x="1" y="5646"/>
                      <a:pt x="78" y="6224"/>
                    </a:cubicBezTo>
                    <a:cubicBezTo>
                      <a:pt x="148" y="6800"/>
                      <a:pt x="348" y="7282"/>
                      <a:pt x="535" y="7663"/>
                    </a:cubicBezTo>
                    <a:cubicBezTo>
                      <a:pt x="919" y="8409"/>
                      <a:pt x="1232" y="8822"/>
                      <a:pt x="1268" y="8822"/>
                    </a:cubicBezTo>
                    <a:cubicBezTo>
                      <a:pt x="1269" y="8822"/>
                      <a:pt x="1269" y="8822"/>
                      <a:pt x="1270" y="8822"/>
                    </a:cubicBezTo>
                    <a:cubicBezTo>
                      <a:pt x="1310" y="8799"/>
                      <a:pt x="1049" y="8343"/>
                      <a:pt x="715" y="7580"/>
                    </a:cubicBezTo>
                    <a:cubicBezTo>
                      <a:pt x="554" y="7199"/>
                      <a:pt x="384" y="6731"/>
                      <a:pt x="334" y="6196"/>
                    </a:cubicBezTo>
                    <a:cubicBezTo>
                      <a:pt x="278" y="5663"/>
                      <a:pt x="373" y="5068"/>
                      <a:pt x="545" y="4459"/>
                    </a:cubicBezTo>
                    <a:cubicBezTo>
                      <a:pt x="911" y="3286"/>
                      <a:pt x="1244" y="2222"/>
                      <a:pt x="1525" y="1326"/>
                    </a:cubicBezTo>
                    <a:cubicBezTo>
                      <a:pt x="1767" y="518"/>
                      <a:pt x="1898" y="14"/>
                      <a:pt x="1861" y="1"/>
                    </a:cubicBezTo>
                    <a:cubicBezTo>
                      <a:pt x="1861" y="1"/>
                      <a:pt x="1860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849850" y="2456650"/>
                <a:ext cx="266150" cy="224900"/>
              </a:xfrm>
              <a:custGeom>
                <a:rect b="b" l="l" r="r" t="t"/>
                <a:pathLst>
                  <a:path extrusionOk="0" h="8996" w="10646">
                    <a:moveTo>
                      <a:pt x="477" y="1"/>
                    </a:moveTo>
                    <a:cubicBezTo>
                      <a:pt x="460" y="1"/>
                      <a:pt x="421" y="217"/>
                      <a:pt x="375" y="615"/>
                    </a:cubicBezTo>
                    <a:cubicBezTo>
                      <a:pt x="328" y="1014"/>
                      <a:pt x="278" y="1596"/>
                      <a:pt x="237" y="2321"/>
                    </a:cubicBezTo>
                    <a:cubicBezTo>
                      <a:pt x="146" y="3769"/>
                      <a:pt x="151" y="5794"/>
                      <a:pt x="9" y="8066"/>
                    </a:cubicBezTo>
                    <a:lnTo>
                      <a:pt x="1" y="8200"/>
                    </a:lnTo>
                    <a:lnTo>
                      <a:pt x="136" y="8213"/>
                    </a:lnTo>
                    <a:lnTo>
                      <a:pt x="1358" y="8320"/>
                    </a:lnTo>
                    <a:cubicBezTo>
                      <a:pt x="3918" y="8542"/>
                      <a:pt x="6238" y="8726"/>
                      <a:pt x="7918" y="8847"/>
                    </a:cubicBezTo>
                    <a:lnTo>
                      <a:pt x="9909" y="8975"/>
                    </a:lnTo>
                    <a:cubicBezTo>
                      <a:pt x="10178" y="8988"/>
                      <a:pt x="10379" y="8996"/>
                      <a:pt x="10502" y="8996"/>
                    </a:cubicBezTo>
                    <a:cubicBezTo>
                      <a:pt x="10594" y="8996"/>
                      <a:pt x="10642" y="8991"/>
                      <a:pt x="10642" y="8983"/>
                    </a:cubicBezTo>
                    <a:cubicBezTo>
                      <a:pt x="10645" y="8963"/>
                      <a:pt x="10387" y="8924"/>
                      <a:pt x="9919" y="8865"/>
                    </a:cubicBezTo>
                    <a:lnTo>
                      <a:pt x="7935" y="8649"/>
                    </a:lnTo>
                    <a:cubicBezTo>
                      <a:pt x="6259" y="8479"/>
                      <a:pt x="3942" y="8262"/>
                      <a:pt x="1382" y="8042"/>
                    </a:cubicBezTo>
                    <a:lnTo>
                      <a:pt x="294" y="7948"/>
                    </a:lnTo>
                    <a:lnTo>
                      <a:pt x="294" y="7948"/>
                    </a:lnTo>
                    <a:cubicBezTo>
                      <a:pt x="418" y="5714"/>
                      <a:pt x="381" y="3745"/>
                      <a:pt x="422" y="2326"/>
                    </a:cubicBezTo>
                    <a:cubicBezTo>
                      <a:pt x="444" y="1645"/>
                      <a:pt x="460" y="1074"/>
                      <a:pt x="474" y="622"/>
                    </a:cubicBezTo>
                    <a:cubicBezTo>
                      <a:pt x="491" y="222"/>
                      <a:pt x="494" y="2"/>
                      <a:pt x="477" y="1"/>
                    </a:cubicBezTo>
                    <a:cubicBezTo>
                      <a:pt x="477" y="1"/>
                      <a:pt x="477" y="1"/>
                      <a:pt x="4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245825" y="2372850"/>
                <a:ext cx="866750" cy="113300"/>
              </a:xfrm>
              <a:custGeom>
                <a:rect b="b" l="l" r="r" t="t"/>
                <a:pathLst>
                  <a:path extrusionOk="0" h="4532" w="34670">
                    <a:moveTo>
                      <a:pt x="2530" y="1"/>
                    </a:moveTo>
                    <a:cubicBezTo>
                      <a:pt x="2070" y="1"/>
                      <a:pt x="1662" y="49"/>
                      <a:pt x="1324" y="131"/>
                    </a:cubicBezTo>
                    <a:cubicBezTo>
                      <a:pt x="416" y="345"/>
                      <a:pt x="0" y="669"/>
                      <a:pt x="0" y="669"/>
                    </a:cubicBezTo>
                    <a:cubicBezTo>
                      <a:pt x="1" y="672"/>
                      <a:pt x="4" y="673"/>
                      <a:pt x="7" y="673"/>
                    </a:cubicBezTo>
                    <a:cubicBezTo>
                      <a:pt x="68" y="673"/>
                      <a:pt x="503" y="404"/>
                      <a:pt x="1346" y="238"/>
                    </a:cubicBezTo>
                    <a:cubicBezTo>
                      <a:pt x="1639" y="178"/>
                      <a:pt x="1982" y="144"/>
                      <a:pt x="2366" y="144"/>
                    </a:cubicBezTo>
                    <a:cubicBezTo>
                      <a:pt x="3147" y="144"/>
                      <a:pt x="4096" y="287"/>
                      <a:pt x="5127" y="654"/>
                    </a:cubicBezTo>
                    <a:cubicBezTo>
                      <a:pt x="6684" y="1158"/>
                      <a:pt x="8314" y="2251"/>
                      <a:pt x="10246" y="3262"/>
                    </a:cubicBezTo>
                    <a:cubicBezTo>
                      <a:pt x="11215" y="3756"/>
                      <a:pt x="12288" y="4218"/>
                      <a:pt x="13476" y="4421"/>
                    </a:cubicBezTo>
                    <a:cubicBezTo>
                      <a:pt x="13945" y="4500"/>
                      <a:pt x="14427" y="4531"/>
                      <a:pt x="14914" y="4531"/>
                    </a:cubicBezTo>
                    <a:cubicBezTo>
                      <a:pt x="15043" y="4531"/>
                      <a:pt x="15172" y="4529"/>
                      <a:pt x="15302" y="4525"/>
                    </a:cubicBezTo>
                    <a:cubicBezTo>
                      <a:pt x="15919" y="4477"/>
                      <a:pt x="16543" y="4395"/>
                      <a:pt x="17158" y="4244"/>
                    </a:cubicBezTo>
                    <a:cubicBezTo>
                      <a:pt x="19624" y="3645"/>
                      <a:pt x="21759" y="2527"/>
                      <a:pt x="23818" y="1882"/>
                    </a:cubicBezTo>
                    <a:cubicBezTo>
                      <a:pt x="24843" y="1550"/>
                      <a:pt x="25844" y="1316"/>
                      <a:pt x="26798" y="1243"/>
                    </a:cubicBezTo>
                    <a:cubicBezTo>
                      <a:pt x="27188" y="1208"/>
                      <a:pt x="27569" y="1193"/>
                      <a:pt x="27938" y="1193"/>
                    </a:cubicBezTo>
                    <a:cubicBezTo>
                      <a:pt x="28470" y="1193"/>
                      <a:pt x="28978" y="1224"/>
                      <a:pt x="29457" y="1272"/>
                    </a:cubicBezTo>
                    <a:cubicBezTo>
                      <a:pt x="31083" y="1439"/>
                      <a:pt x="32377" y="1746"/>
                      <a:pt x="33273" y="1942"/>
                    </a:cubicBezTo>
                    <a:lnTo>
                      <a:pt x="34305" y="2174"/>
                    </a:lnTo>
                    <a:cubicBezTo>
                      <a:pt x="34504" y="2217"/>
                      <a:pt x="34625" y="2240"/>
                      <a:pt x="34659" y="2240"/>
                    </a:cubicBezTo>
                    <a:cubicBezTo>
                      <a:pt x="34665" y="2240"/>
                      <a:pt x="34668" y="2239"/>
                      <a:pt x="34668" y="2237"/>
                    </a:cubicBezTo>
                    <a:cubicBezTo>
                      <a:pt x="34670" y="2229"/>
                      <a:pt x="34550" y="2188"/>
                      <a:pt x="34317" y="2118"/>
                    </a:cubicBezTo>
                    <a:lnTo>
                      <a:pt x="33299" y="1834"/>
                    </a:lnTo>
                    <a:cubicBezTo>
                      <a:pt x="32411" y="1605"/>
                      <a:pt x="31117" y="1268"/>
                      <a:pt x="29477" y="1074"/>
                    </a:cubicBezTo>
                    <a:cubicBezTo>
                      <a:pt x="28944" y="1012"/>
                      <a:pt x="28374" y="972"/>
                      <a:pt x="27772" y="972"/>
                    </a:cubicBezTo>
                    <a:cubicBezTo>
                      <a:pt x="27449" y="972"/>
                      <a:pt x="27117" y="983"/>
                      <a:pt x="26777" y="1009"/>
                    </a:cubicBezTo>
                    <a:cubicBezTo>
                      <a:pt x="25803" y="1074"/>
                      <a:pt x="24779" y="1306"/>
                      <a:pt x="23739" y="1633"/>
                    </a:cubicBezTo>
                    <a:cubicBezTo>
                      <a:pt x="21651" y="2275"/>
                      <a:pt x="19509" y="3387"/>
                      <a:pt x="17093" y="3970"/>
                    </a:cubicBezTo>
                    <a:cubicBezTo>
                      <a:pt x="16332" y="4155"/>
                      <a:pt x="15564" y="4256"/>
                      <a:pt x="14812" y="4256"/>
                    </a:cubicBezTo>
                    <a:cubicBezTo>
                      <a:pt x="14375" y="4256"/>
                      <a:pt x="13944" y="4222"/>
                      <a:pt x="13522" y="4151"/>
                    </a:cubicBezTo>
                    <a:cubicBezTo>
                      <a:pt x="12374" y="3959"/>
                      <a:pt x="11323" y="3515"/>
                      <a:pt x="10362" y="3033"/>
                    </a:cubicBezTo>
                    <a:cubicBezTo>
                      <a:pt x="8447" y="2046"/>
                      <a:pt x="6785" y="957"/>
                      <a:pt x="5190" y="467"/>
                    </a:cubicBezTo>
                    <a:cubicBezTo>
                      <a:pt x="4208" y="134"/>
                      <a:pt x="3296" y="1"/>
                      <a:pt x="25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425275" y="2779825"/>
                <a:ext cx="414050" cy="76575"/>
              </a:xfrm>
              <a:custGeom>
                <a:rect b="b" l="l" r="r" t="t"/>
                <a:pathLst>
                  <a:path extrusionOk="0" h="3063" w="16562">
                    <a:moveTo>
                      <a:pt x="11" y="1"/>
                    </a:moveTo>
                    <a:cubicBezTo>
                      <a:pt x="10" y="1"/>
                      <a:pt x="10" y="1"/>
                      <a:pt x="9" y="1"/>
                    </a:cubicBezTo>
                    <a:cubicBezTo>
                      <a:pt x="0" y="4"/>
                      <a:pt x="19" y="64"/>
                      <a:pt x="62" y="177"/>
                    </a:cubicBezTo>
                    <a:cubicBezTo>
                      <a:pt x="102" y="292"/>
                      <a:pt x="182" y="451"/>
                      <a:pt x="297" y="652"/>
                    </a:cubicBezTo>
                    <a:cubicBezTo>
                      <a:pt x="530" y="1049"/>
                      <a:pt x="970" y="1576"/>
                      <a:pt x="1661" y="2039"/>
                    </a:cubicBezTo>
                    <a:cubicBezTo>
                      <a:pt x="2350" y="2499"/>
                      <a:pt x="3285" y="2876"/>
                      <a:pt x="4378" y="3011"/>
                    </a:cubicBezTo>
                    <a:cubicBezTo>
                      <a:pt x="4662" y="3046"/>
                      <a:pt x="4954" y="3062"/>
                      <a:pt x="5252" y="3062"/>
                    </a:cubicBezTo>
                    <a:cubicBezTo>
                      <a:pt x="6100" y="3062"/>
                      <a:pt x="6996" y="2928"/>
                      <a:pt x="7895" y="2706"/>
                    </a:cubicBezTo>
                    <a:cubicBezTo>
                      <a:pt x="9110" y="2402"/>
                      <a:pt x="10225" y="1991"/>
                      <a:pt x="11239" y="1641"/>
                    </a:cubicBezTo>
                    <a:cubicBezTo>
                      <a:pt x="12253" y="1287"/>
                      <a:pt x="13175" y="1002"/>
                      <a:pt x="13963" y="825"/>
                    </a:cubicBezTo>
                    <a:cubicBezTo>
                      <a:pt x="14753" y="649"/>
                      <a:pt x="15403" y="575"/>
                      <a:pt x="15856" y="548"/>
                    </a:cubicBezTo>
                    <a:cubicBezTo>
                      <a:pt x="16307" y="521"/>
                      <a:pt x="16560" y="528"/>
                      <a:pt x="16561" y="504"/>
                    </a:cubicBezTo>
                    <a:cubicBezTo>
                      <a:pt x="16561" y="490"/>
                      <a:pt x="16311" y="445"/>
                      <a:pt x="15853" y="438"/>
                    </a:cubicBezTo>
                    <a:cubicBezTo>
                      <a:pt x="15824" y="438"/>
                      <a:pt x="15794" y="438"/>
                      <a:pt x="15763" y="438"/>
                    </a:cubicBezTo>
                    <a:cubicBezTo>
                      <a:pt x="15310" y="438"/>
                      <a:pt x="14678" y="487"/>
                      <a:pt x="13924" y="632"/>
                    </a:cubicBezTo>
                    <a:cubicBezTo>
                      <a:pt x="13117" y="787"/>
                      <a:pt x="12179" y="1055"/>
                      <a:pt x="11157" y="1396"/>
                    </a:cubicBezTo>
                    <a:cubicBezTo>
                      <a:pt x="10133" y="1735"/>
                      <a:pt x="9023" y="2137"/>
                      <a:pt x="7828" y="2435"/>
                    </a:cubicBezTo>
                    <a:cubicBezTo>
                      <a:pt x="6916" y="2660"/>
                      <a:pt x="6013" y="2795"/>
                      <a:pt x="5169" y="2795"/>
                    </a:cubicBezTo>
                    <a:cubicBezTo>
                      <a:pt x="4909" y="2795"/>
                      <a:pt x="4654" y="2782"/>
                      <a:pt x="4406" y="2755"/>
                    </a:cubicBezTo>
                    <a:cubicBezTo>
                      <a:pt x="3356" y="2641"/>
                      <a:pt x="2445" y="2294"/>
                      <a:pt x="1768" y="1873"/>
                    </a:cubicBezTo>
                    <a:cubicBezTo>
                      <a:pt x="1089" y="1448"/>
                      <a:pt x="645" y="962"/>
                      <a:pt x="388" y="593"/>
                    </a:cubicBezTo>
                    <a:cubicBezTo>
                      <a:pt x="138" y="233"/>
                      <a:pt x="41" y="1"/>
                      <a:pt x="1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525125" y="2465875"/>
                <a:ext cx="334150" cy="544125"/>
              </a:xfrm>
              <a:custGeom>
                <a:rect b="b" l="l" r="r" t="t"/>
                <a:pathLst>
                  <a:path extrusionOk="0" h="21765" w="13366">
                    <a:moveTo>
                      <a:pt x="13351" y="0"/>
                    </a:moveTo>
                    <a:cubicBezTo>
                      <a:pt x="12195" y="2856"/>
                      <a:pt x="12058" y="6004"/>
                      <a:pt x="11659" y="9059"/>
                    </a:cubicBezTo>
                    <a:cubicBezTo>
                      <a:pt x="11260" y="12117"/>
                      <a:pt x="10506" y="15295"/>
                      <a:pt x="8414" y="17558"/>
                    </a:cubicBezTo>
                    <a:cubicBezTo>
                      <a:pt x="6259" y="19892"/>
                      <a:pt x="3051" y="20877"/>
                      <a:pt x="1" y="21765"/>
                    </a:cubicBezTo>
                    <a:lnTo>
                      <a:pt x="13365" y="20597"/>
                    </a:lnTo>
                    <a:lnTo>
                      <a:pt x="13351" y="0"/>
                    </a:lnTo>
                    <a:close/>
                  </a:path>
                </a:pathLst>
              </a:custGeom>
              <a:solidFill>
                <a:srgbClr val="455A64">
                  <a:alpha val="2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204350" y="3029400"/>
                <a:ext cx="971450" cy="1352650"/>
              </a:xfrm>
              <a:custGeom>
                <a:rect b="b" l="l" r="r" t="t"/>
                <a:pathLst>
                  <a:path extrusionOk="0" h="54106" w="38858">
                    <a:moveTo>
                      <a:pt x="32669" y="1"/>
                    </a:moveTo>
                    <a:lnTo>
                      <a:pt x="8388" y="2839"/>
                    </a:lnTo>
                    <a:lnTo>
                      <a:pt x="3716" y="20792"/>
                    </a:lnTo>
                    <a:cubicBezTo>
                      <a:pt x="3716" y="20792"/>
                      <a:pt x="0" y="39963"/>
                      <a:pt x="1489" y="54105"/>
                    </a:cubicBezTo>
                    <a:lnTo>
                      <a:pt x="25458" y="53361"/>
                    </a:lnTo>
                    <a:cubicBezTo>
                      <a:pt x="25458" y="53361"/>
                      <a:pt x="30257" y="32962"/>
                      <a:pt x="34540" y="20516"/>
                    </a:cubicBezTo>
                    <a:cubicBezTo>
                      <a:pt x="38858" y="7970"/>
                      <a:pt x="32669" y="1"/>
                      <a:pt x="32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314150" y="3509375"/>
                <a:ext cx="701800" cy="150050"/>
              </a:xfrm>
              <a:custGeom>
                <a:rect b="b" l="l" r="r" t="t"/>
                <a:pathLst>
                  <a:path extrusionOk="0" h="6002" w="28072">
                    <a:moveTo>
                      <a:pt x="17" y="0"/>
                    </a:moveTo>
                    <a:cubicBezTo>
                      <a:pt x="12" y="0"/>
                      <a:pt x="9" y="1"/>
                      <a:pt x="8" y="2"/>
                    </a:cubicBezTo>
                    <a:cubicBezTo>
                      <a:pt x="0" y="28"/>
                      <a:pt x="412" y="141"/>
                      <a:pt x="1114" y="449"/>
                    </a:cubicBezTo>
                    <a:cubicBezTo>
                      <a:pt x="1821" y="753"/>
                      <a:pt x="2790" y="1295"/>
                      <a:pt x="3978" y="1995"/>
                    </a:cubicBezTo>
                    <a:cubicBezTo>
                      <a:pt x="5163" y="2673"/>
                      <a:pt x="6630" y="3540"/>
                      <a:pt x="8476" y="3818"/>
                    </a:cubicBezTo>
                    <a:cubicBezTo>
                      <a:pt x="9017" y="3904"/>
                      <a:pt x="9575" y="3943"/>
                      <a:pt x="10147" y="3943"/>
                    </a:cubicBezTo>
                    <a:cubicBezTo>
                      <a:pt x="11514" y="3943"/>
                      <a:pt x="12956" y="3723"/>
                      <a:pt x="14405" y="3412"/>
                    </a:cubicBezTo>
                    <a:cubicBezTo>
                      <a:pt x="16464" y="2968"/>
                      <a:pt x="18405" y="2468"/>
                      <a:pt x="20212" y="2347"/>
                    </a:cubicBezTo>
                    <a:cubicBezTo>
                      <a:pt x="20524" y="2323"/>
                      <a:pt x="20830" y="2311"/>
                      <a:pt x="21131" y="2311"/>
                    </a:cubicBezTo>
                    <a:cubicBezTo>
                      <a:pt x="22570" y="2311"/>
                      <a:pt x="23868" y="2584"/>
                      <a:pt x="24892" y="3060"/>
                    </a:cubicBezTo>
                    <a:cubicBezTo>
                      <a:pt x="26138" y="3616"/>
                      <a:pt x="26977" y="4384"/>
                      <a:pt x="27427" y="4997"/>
                    </a:cubicBezTo>
                    <a:cubicBezTo>
                      <a:pt x="27877" y="5598"/>
                      <a:pt x="28027" y="6002"/>
                      <a:pt x="28060" y="6002"/>
                    </a:cubicBezTo>
                    <a:cubicBezTo>
                      <a:pt x="28061" y="6002"/>
                      <a:pt x="28061" y="6002"/>
                      <a:pt x="28062" y="6002"/>
                    </a:cubicBezTo>
                    <a:cubicBezTo>
                      <a:pt x="28072" y="5997"/>
                      <a:pt x="28034" y="5898"/>
                      <a:pt x="27957" y="5709"/>
                    </a:cubicBezTo>
                    <a:cubicBezTo>
                      <a:pt x="27909" y="5591"/>
                      <a:pt x="27853" y="5479"/>
                      <a:pt x="27788" y="5371"/>
                    </a:cubicBezTo>
                    <a:cubicBezTo>
                      <a:pt x="27708" y="5218"/>
                      <a:pt x="27617" y="5070"/>
                      <a:pt x="27515" y="4931"/>
                    </a:cubicBezTo>
                    <a:cubicBezTo>
                      <a:pt x="27084" y="4288"/>
                      <a:pt x="26242" y="3473"/>
                      <a:pt x="24975" y="2878"/>
                    </a:cubicBezTo>
                    <a:cubicBezTo>
                      <a:pt x="23912" y="2360"/>
                      <a:pt x="22538" y="2060"/>
                      <a:pt x="21030" y="2060"/>
                    </a:cubicBezTo>
                    <a:cubicBezTo>
                      <a:pt x="20756" y="2060"/>
                      <a:pt x="20477" y="2070"/>
                      <a:pt x="20195" y="2090"/>
                    </a:cubicBezTo>
                    <a:cubicBezTo>
                      <a:pt x="18356" y="2198"/>
                      <a:pt x="16396" y="2697"/>
                      <a:pt x="14349" y="3137"/>
                    </a:cubicBezTo>
                    <a:cubicBezTo>
                      <a:pt x="12882" y="3452"/>
                      <a:pt x="11437" y="3674"/>
                      <a:pt x="10079" y="3674"/>
                    </a:cubicBezTo>
                    <a:cubicBezTo>
                      <a:pt x="9543" y="3674"/>
                      <a:pt x="9021" y="3639"/>
                      <a:pt x="8516" y="3563"/>
                    </a:cubicBezTo>
                    <a:cubicBezTo>
                      <a:pt x="6724" y="3308"/>
                      <a:pt x="5276" y="2481"/>
                      <a:pt x="4076" y="1822"/>
                    </a:cubicBezTo>
                    <a:cubicBezTo>
                      <a:pt x="2879" y="1145"/>
                      <a:pt x="1883" y="623"/>
                      <a:pt x="1158" y="349"/>
                    </a:cubicBezTo>
                    <a:cubicBezTo>
                      <a:pt x="797" y="209"/>
                      <a:pt x="510" y="115"/>
                      <a:pt x="312" y="67"/>
                    </a:cubicBezTo>
                    <a:cubicBezTo>
                      <a:pt x="145" y="23"/>
                      <a:pt x="45" y="0"/>
                      <a:pt x="1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6235225" y="4099575"/>
                <a:ext cx="637500" cy="105225"/>
              </a:xfrm>
              <a:custGeom>
                <a:rect b="b" l="l" r="r" t="t"/>
                <a:pathLst>
                  <a:path extrusionOk="0" h="4209" w="25500">
                    <a:moveTo>
                      <a:pt x="10" y="0"/>
                    </a:moveTo>
                    <a:cubicBezTo>
                      <a:pt x="9" y="0"/>
                      <a:pt x="8" y="0"/>
                      <a:pt x="7" y="1"/>
                    </a:cubicBezTo>
                    <a:cubicBezTo>
                      <a:pt x="0" y="7"/>
                      <a:pt x="55" y="88"/>
                      <a:pt x="173" y="233"/>
                    </a:cubicBezTo>
                    <a:cubicBezTo>
                      <a:pt x="291" y="377"/>
                      <a:pt x="455" y="601"/>
                      <a:pt x="710" y="850"/>
                    </a:cubicBezTo>
                    <a:cubicBezTo>
                      <a:pt x="1197" y="1365"/>
                      <a:pt x="1974" y="2061"/>
                      <a:pt x="3085" y="2693"/>
                    </a:cubicBezTo>
                    <a:cubicBezTo>
                      <a:pt x="4188" y="3331"/>
                      <a:pt x="5631" y="3896"/>
                      <a:pt x="7312" y="4116"/>
                    </a:cubicBezTo>
                    <a:cubicBezTo>
                      <a:pt x="7757" y="4177"/>
                      <a:pt x="8221" y="4208"/>
                      <a:pt x="8694" y="4208"/>
                    </a:cubicBezTo>
                    <a:cubicBezTo>
                      <a:pt x="10000" y="4208"/>
                      <a:pt x="11388" y="3971"/>
                      <a:pt x="12724" y="3461"/>
                    </a:cubicBezTo>
                    <a:cubicBezTo>
                      <a:pt x="14552" y="2794"/>
                      <a:pt x="16180" y="1926"/>
                      <a:pt x="17758" y="1406"/>
                    </a:cubicBezTo>
                    <a:cubicBezTo>
                      <a:pt x="18896" y="1015"/>
                      <a:pt x="20007" y="807"/>
                      <a:pt x="21001" y="807"/>
                    </a:cubicBezTo>
                    <a:cubicBezTo>
                      <a:pt x="21376" y="807"/>
                      <a:pt x="21734" y="837"/>
                      <a:pt x="22071" y="897"/>
                    </a:cubicBezTo>
                    <a:cubicBezTo>
                      <a:pt x="23306" y="1101"/>
                      <a:pt x="24211" y="1631"/>
                      <a:pt x="24736" y="2085"/>
                    </a:cubicBezTo>
                    <a:cubicBezTo>
                      <a:pt x="25256" y="2528"/>
                      <a:pt x="25453" y="2872"/>
                      <a:pt x="25488" y="2872"/>
                    </a:cubicBezTo>
                    <a:cubicBezTo>
                      <a:pt x="25489" y="2872"/>
                      <a:pt x="25490" y="2872"/>
                      <a:pt x="25491" y="2871"/>
                    </a:cubicBezTo>
                    <a:cubicBezTo>
                      <a:pt x="25499" y="2866"/>
                      <a:pt x="25450" y="2781"/>
                      <a:pt x="25349" y="2623"/>
                    </a:cubicBezTo>
                    <a:cubicBezTo>
                      <a:pt x="25192" y="2398"/>
                      <a:pt x="25010" y="2190"/>
                      <a:pt x="24808" y="2004"/>
                    </a:cubicBezTo>
                    <a:cubicBezTo>
                      <a:pt x="24294" y="1514"/>
                      <a:pt x="23375" y="938"/>
                      <a:pt x="22106" y="703"/>
                    </a:cubicBezTo>
                    <a:cubicBezTo>
                      <a:pt x="21723" y="626"/>
                      <a:pt x="21313" y="589"/>
                      <a:pt x="20883" y="589"/>
                    </a:cubicBezTo>
                    <a:cubicBezTo>
                      <a:pt x="19890" y="589"/>
                      <a:pt x="18791" y="789"/>
                      <a:pt x="17676" y="1161"/>
                    </a:cubicBezTo>
                    <a:cubicBezTo>
                      <a:pt x="16069" y="1677"/>
                      <a:pt x="14429" y="2543"/>
                      <a:pt x="12630" y="3199"/>
                    </a:cubicBezTo>
                    <a:cubicBezTo>
                      <a:pt x="11292" y="3708"/>
                      <a:pt x="9924" y="3942"/>
                      <a:pt x="8634" y="3942"/>
                    </a:cubicBezTo>
                    <a:cubicBezTo>
                      <a:pt x="8193" y="3942"/>
                      <a:pt x="7762" y="3915"/>
                      <a:pt x="7344" y="3862"/>
                    </a:cubicBezTo>
                    <a:cubicBezTo>
                      <a:pt x="5699" y="3660"/>
                      <a:pt x="4278" y="3127"/>
                      <a:pt x="3182" y="2522"/>
                    </a:cubicBezTo>
                    <a:cubicBezTo>
                      <a:pt x="2308" y="2049"/>
                      <a:pt x="1503" y="1461"/>
                      <a:pt x="787" y="774"/>
                    </a:cubicBezTo>
                    <a:cubicBezTo>
                      <a:pt x="292" y="302"/>
                      <a:pt x="46" y="0"/>
                      <a:pt x="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6329875" y="3180950"/>
                <a:ext cx="765050" cy="888625"/>
              </a:xfrm>
              <a:custGeom>
                <a:rect b="b" l="l" r="r" t="t"/>
                <a:pathLst>
                  <a:path extrusionOk="0" h="35545" w="30602">
                    <a:moveTo>
                      <a:pt x="27402" y="1"/>
                    </a:moveTo>
                    <a:cubicBezTo>
                      <a:pt x="25423" y="1"/>
                      <a:pt x="23425" y="318"/>
                      <a:pt x="21470" y="676"/>
                    </a:cubicBezTo>
                    <a:cubicBezTo>
                      <a:pt x="18122" y="1288"/>
                      <a:pt x="14798" y="2016"/>
                      <a:pt x="11498" y="2859"/>
                    </a:cubicBezTo>
                    <a:cubicBezTo>
                      <a:pt x="10667" y="3071"/>
                      <a:pt x="9795" y="3316"/>
                      <a:pt x="9189" y="3924"/>
                    </a:cubicBezTo>
                    <a:cubicBezTo>
                      <a:pt x="8568" y="4549"/>
                      <a:pt x="8335" y="5451"/>
                      <a:pt x="8113" y="6304"/>
                    </a:cubicBezTo>
                    <a:cubicBezTo>
                      <a:pt x="6307" y="13231"/>
                      <a:pt x="3579" y="19882"/>
                      <a:pt x="1" y="26079"/>
                    </a:cubicBezTo>
                    <a:lnTo>
                      <a:pt x="440" y="25491"/>
                    </a:lnTo>
                    <a:lnTo>
                      <a:pt x="440" y="25491"/>
                    </a:lnTo>
                    <a:cubicBezTo>
                      <a:pt x="231" y="26463"/>
                      <a:pt x="22" y="27477"/>
                      <a:pt x="259" y="28444"/>
                    </a:cubicBezTo>
                    <a:cubicBezTo>
                      <a:pt x="494" y="29394"/>
                      <a:pt x="1299" y="30281"/>
                      <a:pt x="2273" y="30281"/>
                    </a:cubicBezTo>
                    <a:cubicBezTo>
                      <a:pt x="2288" y="30281"/>
                      <a:pt x="2304" y="30281"/>
                      <a:pt x="2319" y="30280"/>
                    </a:cubicBezTo>
                    <a:cubicBezTo>
                      <a:pt x="2662" y="30270"/>
                      <a:pt x="3024" y="30158"/>
                      <a:pt x="3358" y="30158"/>
                    </a:cubicBezTo>
                    <a:cubicBezTo>
                      <a:pt x="3535" y="30158"/>
                      <a:pt x="3704" y="30189"/>
                      <a:pt x="3859" y="30283"/>
                    </a:cubicBezTo>
                    <a:cubicBezTo>
                      <a:pt x="4227" y="30506"/>
                      <a:pt x="4328" y="30983"/>
                      <a:pt x="4443" y="31397"/>
                    </a:cubicBezTo>
                    <a:cubicBezTo>
                      <a:pt x="5001" y="33399"/>
                      <a:pt x="6742" y="35022"/>
                      <a:pt x="8776" y="35437"/>
                    </a:cubicBezTo>
                    <a:cubicBezTo>
                      <a:pt x="9132" y="35509"/>
                      <a:pt x="9494" y="35544"/>
                      <a:pt x="9856" y="35544"/>
                    </a:cubicBezTo>
                    <a:cubicBezTo>
                      <a:pt x="11566" y="35544"/>
                      <a:pt x="13277" y="34759"/>
                      <a:pt x="14347" y="33420"/>
                    </a:cubicBezTo>
                    <a:cubicBezTo>
                      <a:pt x="15669" y="31767"/>
                      <a:pt x="15965" y="29486"/>
                      <a:pt x="15676" y="27387"/>
                    </a:cubicBezTo>
                    <a:cubicBezTo>
                      <a:pt x="15387" y="25290"/>
                      <a:pt x="14576" y="23309"/>
                      <a:pt x="13880" y="21308"/>
                    </a:cubicBezTo>
                    <a:cubicBezTo>
                      <a:pt x="12452" y="17198"/>
                      <a:pt x="11486" y="12940"/>
                      <a:pt x="10764" y="8650"/>
                    </a:cubicBezTo>
                    <a:cubicBezTo>
                      <a:pt x="10621" y="7792"/>
                      <a:pt x="10493" y="6873"/>
                      <a:pt x="10860" y="6085"/>
                    </a:cubicBezTo>
                    <a:cubicBezTo>
                      <a:pt x="11467" y="4773"/>
                      <a:pt x="13113" y="4390"/>
                      <a:pt x="14538" y="4143"/>
                    </a:cubicBezTo>
                    <a:cubicBezTo>
                      <a:pt x="19965" y="3199"/>
                      <a:pt x="25330" y="1925"/>
                      <a:pt x="30601" y="326"/>
                    </a:cubicBezTo>
                    <a:cubicBezTo>
                      <a:pt x="29547" y="94"/>
                      <a:pt x="28477" y="1"/>
                      <a:pt x="27402" y="1"/>
                    </a:cubicBezTo>
                    <a:close/>
                  </a:path>
                </a:pathLst>
              </a:custGeom>
              <a:solidFill>
                <a:srgbClr val="455A64">
                  <a:alpha val="2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6501875" y="3025575"/>
                <a:ext cx="604250" cy="247350"/>
              </a:xfrm>
              <a:custGeom>
                <a:rect b="b" l="l" r="r" t="t"/>
                <a:pathLst>
                  <a:path extrusionOk="0" h="9894" w="24170">
                    <a:moveTo>
                      <a:pt x="20163" y="0"/>
                    </a:moveTo>
                    <a:cubicBezTo>
                      <a:pt x="16572" y="0"/>
                      <a:pt x="1" y="7312"/>
                      <a:pt x="1" y="7312"/>
                    </a:cubicBezTo>
                    <a:lnTo>
                      <a:pt x="917" y="9893"/>
                    </a:lnTo>
                    <a:lnTo>
                      <a:pt x="24169" y="6132"/>
                    </a:lnTo>
                    <a:cubicBezTo>
                      <a:pt x="24169" y="6132"/>
                      <a:pt x="23752" y="4416"/>
                      <a:pt x="23120" y="2830"/>
                    </a:cubicBezTo>
                    <a:cubicBezTo>
                      <a:pt x="22653" y="1658"/>
                      <a:pt x="21357" y="747"/>
                      <a:pt x="20766" y="154"/>
                    </a:cubicBezTo>
                    <a:cubicBezTo>
                      <a:pt x="20662" y="49"/>
                      <a:pt x="20456" y="0"/>
                      <a:pt x="20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6364450" y="3086975"/>
                <a:ext cx="181050" cy="185900"/>
              </a:xfrm>
              <a:custGeom>
                <a:rect b="b" l="l" r="r" t="t"/>
                <a:pathLst>
                  <a:path extrusionOk="0" h="7436" w="7242">
                    <a:moveTo>
                      <a:pt x="955" y="1"/>
                    </a:moveTo>
                    <a:lnTo>
                      <a:pt x="0" y="5303"/>
                    </a:lnTo>
                    <a:lnTo>
                      <a:pt x="6414" y="7436"/>
                    </a:lnTo>
                    <a:lnTo>
                      <a:pt x="7241" y="4901"/>
                    </a:lnTo>
                    <a:lnTo>
                      <a:pt x="955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6482450" y="3252725"/>
                <a:ext cx="236500" cy="720125"/>
              </a:xfrm>
              <a:custGeom>
                <a:rect b="b" l="l" r="r" t="t"/>
                <a:pathLst>
                  <a:path extrusionOk="0" h="28805" w="9460">
                    <a:moveTo>
                      <a:pt x="3825" y="1"/>
                    </a:moveTo>
                    <a:lnTo>
                      <a:pt x="1779" y="801"/>
                    </a:lnTo>
                    <a:cubicBezTo>
                      <a:pt x="1779" y="801"/>
                      <a:pt x="1" y="7197"/>
                      <a:pt x="58" y="11425"/>
                    </a:cubicBezTo>
                    <a:cubicBezTo>
                      <a:pt x="117" y="15654"/>
                      <a:pt x="276" y="24481"/>
                      <a:pt x="865" y="27596"/>
                    </a:cubicBezTo>
                    <a:cubicBezTo>
                      <a:pt x="1026" y="28453"/>
                      <a:pt x="1782" y="28805"/>
                      <a:pt x="2760" y="28805"/>
                    </a:cubicBezTo>
                    <a:cubicBezTo>
                      <a:pt x="5339" y="28805"/>
                      <a:pt x="9460" y="26355"/>
                      <a:pt x="8276" y="24258"/>
                    </a:cubicBezTo>
                    <a:cubicBezTo>
                      <a:pt x="6645" y="21365"/>
                      <a:pt x="3752" y="10981"/>
                      <a:pt x="3678" y="8532"/>
                    </a:cubicBezTo>
                    <a:cubicBezTo>
                      <a:pt x="3603" y="6084"/>
                      <a:pt x="3825" y="1"/>
                      <a:pt x="38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6506250" y="3836975"/>
                <a:ext cx="170850" cy="93525"/>
              </a:xfrm>
              <a:custGeom>
                <a:rect b="b" l="l" r="r" t="t"/>
                <a:pathLst>
                  <a:path extrusionOk="0" h="3741" w="6834">
                    <a:moveTo>
                      <a:pt x="6803" y="0"/>
                    </a:moveTo>
                    <a:cubicBezTo>
                      <a:pt x="6752" y="0"/>
                      <a:pt x="6501" y="372"/>
                      <a:pt x="6029" y="888"/>
                    </a:cubicBezTo>
                    <a:cubicBezTo>
                      <a:pt x="5543" y="1420"/>
                      <a:pt x="4785" y="2082"/>
                      <a:pt x="3819" y="2608"/>
                    </a:cubicBezTo>
                    <a:cubicBezTo>
                      <a:pt x="2851" y="3129"/>
                      <a:pt x="1883" y="3397"/>
                      <a:pt x="1170" y="3515"/>
                    </a:cubicBezTo>
                    <a:cubicBezTo>
                      <a:pt x="457" y="3633"/>
                      <a:pt x="1" y="3633"/>
                      <a:pt x="1" y="3680"/>
                    </a:cubicBezTo>
                    <a:cubicBezTo>
                      <a:pt x="0" y="3700"/>
                      <a:pt x="218" y="3740"/>
                      <a:pt x="595" y="3740"/>
                    </a:cubicBezTo>
                    <a:cubicBezTo>
                      <a:pt x="765" y="3740"/>
                      <a:pt x="967" y="3732"/>
                      <a:pt x="1196" y="3710"/>
                    </a:cubicBezTo>
                    <a:cubicBezTo>
                      <a:pt x="1933" y="3643"/>
                      <a:pt x="2949" y="3393"/>
                      <a:pt x="3952" y="2853"/>
                    </a:cubicBezTo>
                    <a:cubicBezTo>
                      <a:pt x="4954" y="2310"/>
                      <a:pt x="5718" y="1597"/>
                      <a:pt x="6179" y="1017"/>
                    </a:cubicBezTo>
                    <a:cubicBezTo>
                      <a:pt x="6643" y="437"/>
                      <a:pt x="6834" y="15"/>
                      <a:pt x="6807" y="1"/>
                    </a:cubicBezTo>
                    <a:cubicBezTo>
                      <a:pt x="6806" y="0"/>
                      <a:pt x="6804" y="0"/>
                      <a:pt x="68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6544450" y="3926850"/>
                <a:ext cx="21175" cy="46300"/>
              </a:xfrm>
              <a:custGeom>
                <a:rect b="b" l="l" r="r" t="t"/>
                <a:pathLst>
                  <a:path extrusionOk="0" h="1852" w="847">
                    <a:moveTo>
                      <a:pt x="80" y="0"/>
                    </a:moveTo>
                    <a:cubicBezTo>
                      <a:pt x="77" y="0"/>
                      <a:pt x="75" y="1"/>
                      <a:pt x="72" y="2"/>
                    </a:cubicBezTo>
                    <a:cubicBezTo>
                      <a:pt x="1" y="28"/>
                      <a:pt x="99" y="465"/>
                      <a:pt x="293" y="975"/>
                    </a:cubicBezTo>
                    <a:cubicBezTo>
                      <a:pt x="479" y="1469"/>
                      <a:pt x="688" y="1852"/>
                      <a:pt x="766" y="1852"/>
                    </a:cubicBezTo>
                    <a:cubicBezTo>
                      <a:pt x="769" y="1852"/>
                      <a:pt x="771" y="1851"/>
                      <a:pt x="773" y="1851"/>
                    </a:cubicBezTo>
                    <a:cubicBezTo>
                      <a:pt x="846" y="1822"/>
                      <a:pt x="747" y="1387"/>
                      <a:pt x="554" y="876"/>
                    </a:cubicBezTo>
                    <a:cubicBezTo>
                      <a:pt x="367" y="383"/>
                      <a:pt x="160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6605600" y="3903775"/>
                <a:ext cx="25800" cy="44575"/>
              </a:xfrm>
              <a:custGeom>
                <a:rect b="b" l="l" r="r" t="t"/>
                <a:pathLst>
                  <a:path extrusionOk="0" h="1783" w="1032">
                    <a:moveTo>
                      <a:pt x="80" y="1"/>
                    </a:moveTo>
                    <a:cubicBezTo>
                      <a:pt x="76" y="1"/>
                      <a:pt x="73" y="1"/>
                      <a:pt x="70" y="3"/>
                    </a:cubicBezTo>
                    <a:cubicBezTo>
                      <a:pt x="1" y="38"/>
                      <a:pt x="145" y="464"/>
                      <a:pt x="391" y="954"/>
                    </a:cubicBezTo>
                    <a:cubicBezTo>
                      <a:pt x="628" y="1423"/>
                      <a:pt x="872" y="1783"/>
                      <a:pt x="953" y="1783"/>
                    </a:cubicBezTo>
                    <a:cubicBezTo>
                      <a:pt x="957" y="1783"/>
                      <a:pt x="960" y="1782"/>
                      <a:pt x="963" y="1780"/>
                    </a:cubicBezTo>
                    <a:cubicBezTo>
                      <a:pt x="1032" y="1745"/>
                      <a:pt x="889" y="1319"/>
                      <a:pt x="641" y="829"/>
                    </a:cubicBezTo>
                    <a:cubicBezTo>
                      <a:pt x="405" y="359"/>
                      <a:pt x="161" y="1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657875" y="3862600"/>
                <a:ext cx="28600" cy="44450"/>
              </a:xfrm>
              <a:custGeom>
                <a:rect b="b" l="l" r="r" t="t"/>
                <a:pathLst>
                  <a:path extrusionOk="0" h="1778" w="1144">
                    <a:moveTo>
                      <a:pt x="79" y="1"/>
                    </a:moveTo>
                    <a:cubicBezTo>
                      <a:pt x="75" y="1"/>
                      <a:pt x="71" y="1"/>
                      <a:pt x="68" y="3"/>
                    </a:cubicBezTo>
                    <a:cubicBezTo>
                      <a:pt x="0" y="43"/>
                      <a:pt x="172" y="470"/>
                      <a:pt x="451" y="959"/>
                    </a:cubicBezTo>
                    <a:cubicBezTo>
                      <a:pt x="716" y="1424"/>
                      <a:pt x="982" y="1778"/>
                      <a:pt x="1065" y="1778"/>
                    </a:cubicBezTo>
                    <a:cubicBezTo>
                      <a:pt x="1069" y="1778"/>
                      <a:pt x="1073" y="1777"/>
                      <a:pt x="1077" y="1775"/>
                    </a:cubicBezTo>
                    <a:cubicBezTo>
                      <a:pt x="1144" y="1737"/>
                      <a:pt x="973" y="1310"/>
                      <a:pt x="694" y="821"/>
                    </a:cubicBezTo>
                    <a:cubicBezTo>
                      <a:pt x="428" y="354"/>
                      <a:pt x="162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298400" y="3224150"/>
                <a:ext cx="276850" cy="599075"/>
              </a:xfrm>
              <a:custGeom>
                <a:rect b="b" l="l" r="r" t="t"/>
                <a:pathLst>
                  <a:path extrusionOk="0" h="23963" w="11074">
                    <a:moveTo>
                      <a:pt x="9101" y="1"/>
                    </a:moveTo>
                    <a:cubicBezTo>
                      <a:pt x="8742" y="1"/>
                      <a:pt x="8405" y="134"/>
                      <a:pt x="8189" y="441"/>
                    </a:cubicBezTo>
                    <a:lnTo>
                      <a:pt x="7600" y="767"/>
                    </a:lnTo>
                    <a:cubicBezTo>
                      <a:pt x="5368" y="4846"/>
                      <a:pt x="6324" y="10211"/>
                      <a:pt x="3707" y="14056"/>
                    </a:cubicBezTo>
                    <a:cubicBezTo>
                      <a:pt x="2663" y="15590"/>
                      <a:pt x="1089" y="16804"/>
                      <a:pt x="483" y="18557"/>
                    </a:cubicBezTo>
                    <a:cubicBezTo>
                      <a:pt x="1" y="19952"/>
                      <a:pt x="252" y="21607"/>
                      <a:pt x="1224" y="22716"/>
                    </a:cubicBezTo>
                    <a:cubicBezTo>
                      <a:pt x="1913" y="23502"/>
                      <a:pt x="2960" y="23963"/>
                      <a:pt x="3996" y="23963"/>
                    </a:cubicBezTo>
                    <a:cubicBezTo>
                      <a:pt x="4424" y="23963"/>
                      <a:pt x="4849" y="23884"/>
                      <a:pt x="5247" y="23718"/>
                    </a:cubicBezTo>
                    <a:cubicBezTo>
                      <a:pt x="6263" y="23292"/>
                      <a:pt x="7007" y="22374"/>
                      <a:pt x="7457" y="21368"/>
                    </a:cubicBezTo>
                    <a:cubicBezTo>
                      <a:pt x="7908" y="20364"/>
                      <a:pt x="8098" y="19265"/>
                      <a:pt x="8283" y="18179"/>
                    </a:cubicBezTo>
                    <a:cubicBezTo>
                      <a:pt x="9108" y="13364"/>
                      <a:pt x="9932" y="8549"/>
                      <a:pt x="10757" y="3734"/>
                    </a:cubicBezTo>
                    <a:cubicBezTo>
                      <a:pt x="10922" y="2772"/>
                      <a:pt x="11073" y="1724"/>
                      <a:pt x="10601" y="870"/>
                    </a:cubicBezTo>
                    <a:cubicBezTo>
                      <a:pt x="10312" y="344"/>
                      <a:pt x="9677" y="1"/>
                      <a:pt x="9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6477250" y="3260700"/>
                <a:ext cx="25000" cy="550225"/>
              </a:xfrm>
              <a:custGeom>
                <a:rect b="b" l="l" r="r" t="t"/>
                <a:pathLst>
                  <a:path extrusionOk="0" h="22009" w="1000">
                    <a:moveTo>
                      <a:pt x="980" y="1"/>
                    </a:moveTo>
                    <a:cubicBezTo>
                      <a:pt x="960" y="1"/>
                      <a:pt x="909" y="305"/>
                      <a:pt x="830" y="855"/>
                    </a:cubicBezTo>
                    <a:cubicBezTo>
                      <a:pt x="750" y="1408"/>
                      <a:pt x="653" y="2211"/>
                      <a:pt x="550" y="3203"/>
                    </a:cubicBezTo>
                    <a:cubicBezTo>
                      <a:pt x="345" y="5189"/>
                      <a:pt x="140" y="7943"/>
                      <a:pt x="70" y="10990"/>
                    </a:cubicBezTo>
                    <a:cubicBezTo>
                      <a:pt x="1" y="14036"/>
                      <a:pt x="78" y="16797"/>
                      <a:pt x="193" y="18790"/>
                    </a:cubicBezTo>
                    <a:cubicBezTo>
                      <a:pt x="250" y="19786"/>
                      <a:pt x="311" y="20592"/>
                      <a:pt x="365" y="21148"/>
                    </a:cubicBezTo>
                    <a:cubicBezTo>
                      <a:pt x="417" y="21702"/>
                      <a:pt x="456" y="22008"/>
                      <a:pt x="476" y="22008"/>
                    </a:cubicBezTo>
                    <a:cubicBezTo>
                      <a:pt x="476" y="22008"/>
                      <a:pt x="476" y="22008"/>
                      <a:pt x="476" y="22008"/>
                    </a:cubicBezTo>
                    <a:cubicBezTo>
                      <a:pt x="494" y="22007"/>
                      <a:pt x="493" y="21698"/>
                      <a:pt x="473" y="21141"/>
                    </a:cubicBezTo>
                    <a:cubicBezTo>
                      <a:pt x="452" y="20535"/>
                      <a:pt x="424" y="19741"/>
                      <a:pt x="391" y="18781"/>
                    </a:cubicBezTo>
                    <a:cubicBezTo>
                      <a:pt x="327" y="16789"/>
                      <a:pt x="279" y="14036"/>
                      <a:pt x="349" y="10996"/>
                    </a:cubicBezTo>
                    <a:cubicBezTo>
                      <a:pt x="421" y="7956"/>
                      <a:pt x="592" y="5207"/>
                      <a:pt x="748" y="3221"/>
                    </a:cubicBezTo>
                    <a:cubicBezTo>
                      <a:pt x="826" y="2264"/>
                      <a:pt x="889" y="1472"/>
                      <a:pt x="938" y="867"/>
                    </a:cubicBezTo>
                    <a:cubicBezTo>
                      <a:pt x="983" y="311"/>
                      <a:pt x="1000" y="3"/>
                      <a:pt x="980" y="1"/>
                    </a:cubicBezTo>
                    <a:cubicBezTo>
                      <a:pt x="980" y="1"/>
                      <a:pt x="980" y="1"/>
                      <a:pt x="9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310375" y="3698700"/>
                <a:ext cx="141825" cy="101475"/>
              </a:xfrm>
              <a:custGeom>
                <a:rect b="b" l="l" r="r" t="t"/>
                <a:pathLst>
                  <a:path extrusionOk="0" h="4059" w="5673">
                    <a:moveTo>
                      <a:pt x="33" y="1"/>
                    </a:moveTo>
                    <a:cubicBezTo>
                      <a:pt x="32" y="1"/>
                      <a:pt x="30" y="1"/>
                      <a:pt x="29" y="2"/>
                    </a:cubicBezTo>
                    <a:cubicBezTo>
                      <a:pt x="1" y="15"/>
                      <a:pt x="130" y="405"/>
                      <a:pt x="481" y="967"/>
                    </a:cubicBezTo>
                    <a:cubicBezTo>
                      <a:pt x="830" y="1527"/>
                      <a:pt x="1432" y="2238"/>
                      <a:pt x="2256" y="2832"/>
                    </a:cubicBezTo>
                    <a:cubicBezTo>
                      <a:pt x="3082" y="3423"/>
                      <a:pt x="3945" y="3765"/>
                      <a:pt x="4589" y="3919"/>
                    </a:cubicBezTo>
                    <a:cubicBezTo>
                      <a:pt x="5029" y="4026"/>
                      <a:pt x="5361" y="4058"/>
                      <a:pt x="5527" y="4058"/>
                    </a:cubicBezTo>
                    <a:cubicBezTo>
                      <a:pt x="5605" y="4058"/>
                      <a:pt x="5646" y="4051"/>
                      <a:pt x="5647" y="4042"/>
                    </a:cubicBezTo>
                    <a:cubicBezTo>
                      <a:pt x="5673" y="3952"/>
                      <a:pt x="4016" y="3773"/>
                      <a:pt x="2419" y="2606"/>
                    </a:cubicBezTo>
                    <a:cubicBezTo>
                      <a:pt x="829" y="1481"/>
                      <a:pt x="128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6344625" y="3775775"/>
                <a:ext cx="39800" cy="29400"/>
              </a:xfrm>
              <a:custGeom>
                <a:rect b="b" l="l" r="r" t="t"/>
                <a:pathLst>
                  <a:path extrusionOk="0" h="1176" w="1592">
                    <a:moveTo>
                      <a:pt x="1514" y="1"/>
                    </a:moveTo>
                    <a:cubicBezTo>
                      <a:pt x="1408" y="1"/>
                      <a:pt x="1074" y="197"/>
                      <a:pt x="710" y="478"/>
                    </a:cubicBezTo>
                    <a:cubicBezTo>
                      <a:pt x="297" y="796"/>
                      <a:pt x="1" y="1105"/>
                      <a:pt x="48" y="1165"/>
                    </a:cubicBezTo>
                    <a:cubicBezTo>
                      <a:pt x="54" y="1172"/>
                      <a:pt x="64" y="1176"/>
                      <a:pt x="77" y="1176"/>
                    </a:cubicBezTo>
                    <a:cubicBezTo>
                      <a:pt x="182" y="1176"/>
                      <a:pt x="517" y="980"/>
                      <a:pt x="882" y="699"/>
                    </a:cubicBezTo>
                    <a:cubicBezTo>
                      <a:pt x="1295" y="381"/>
                      <a:pt x="1591" y="73"/>
                      <a:pt x="1543" y="12"/>
                    </a:cubicBezTo>
                    <a:cubicBezTo>
                      <a:pt x="1538" y="4"/>
                      <a:pt x="1528" y="1"/>
                      <a:pt x="15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6308800" y="3734075"/>
                <a:ext cx="22775" cy="23100"/>
              </a:xfrm>
              <a:custGeom>
                <a:rect b="b" l="l" r="r" t="t"/>
                <a:pathLst>
                  <a:path extrusionOk="0" h="924" w="911">
                    <a:moveTo>
                      <a:pt x="820" y="0"/>
                    </a:moveTo>
                    <a:cubicBezTo>
                      <a:pt x="720" y="0"/>
                      <a:pt x="496" y="105"/>
                      <a:pt x="303" y="321"/>
                    </a:cubicBezTo>
                    <a:cubicBezTo>
                      <a:pt x="61" y="594"/>
                      <a:pt x="1" y="893"/>
                      <a:pt x="71" y="921"/>
                    </a:cubicBezTo>
                    <a:cubicBezTo>
                      <a:pt x="76" y="923"/>
                      <a:pt x="81" y="924"/>
                      <a:pt x="86" y="924"/>
                    </a:cubicBezTo>
                    <a:cubicBezTo>
                      <a:pt x="165" y="924"/>
                      <a:pt x="316" y="724"/>
                      <a:pt x="512" y="508"/>
                    </a:cubicBezTo>
                    <a:cubicBezTo>
                      <a:pt x="718" y="272"/>
                      <a:pt x="911" y="89"/>
                      <a:pt x="870" y="20"/>
                    </a:cubicBezTo>
                    <a:cubicBezTo>
                      <a:pt x="863" y="7"/>
                      <a:pt x="846" y="0"/>
                      <a:pt x="8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467350" y="3194275"/>
                <a:ext cx="123025" cy="86650"/>
              </a:xfrm>
              <a:custGeom>
                <a:rect b="b" l="l" r="r" t="t"/>
                <a:pathLst>
                  <a:path extrusionOk="0" h="3466" w="4921">
                    <a:moveTo>
                      <a:pt x="321" y="1"/>
                    </a:moveTo>
                    <a:cubicBezTo>
                      <a:pt x="307" y="1"/>
                      <a:pt x="225" y="110"/>
                      <a:pt x="147" y="332"/>
                    </a:cubicBezTo>
                    <a:cubicBezTo>
                      <a:pt x="65" y="561"/>
                      <a:pt x="1" y="918"/>
                      <a:pt x="53" y="1358"/>
                    </a:cubicBezTo>
                    <a:cubicBezTo>
                      <a:pt x="112" y="1791"/>
                      <a:pt x="296" y="2312"/>
                      <a:pt x="709" y="2745"/>
                    </a:cubicBezTo>
                    <a:cubicBezTo>
                      <a:pt x="1115" y="3183"/>
                      <a:pt x="1761" y="3461"/>
                      <a:pt x="2444" y="3465"/>
                    </a:cubicBezTo>
                    <a:cubicBezTo>
                      <a:pt x="2447" y="3465"/>
                      <a:pt x="2451" y="3465"/>
                      <a:pt x="2455" y="3465"/>
                    </a:cubicBezTo>
                    <a:cubicBezTo>
                      <a:pt x="3132" y="3465"/>
                      <a:pt x="3778" y="3199"/>
                      <a:pt x="4188" y="2769"/>
                    </a:cubicBezTo>
                    <a:cubicBezTo>
                      <a:pt x="4606" y="2341"/>
                      <a:pt x="4799" y="1823"/>
                      <a:pt x="4862" y="1390"/>
                    </a:cubicBezTo>
                    <a:cubicBezTo>
                      <a:pt x="4921" y="952"/>
                      <a:pt x="4860" y="595"/>
                      <a:pt x="4783" y="365"/>
                    </a:cubicBezTo>
                    <a:cubicBezTo>
                      <a:pt x="4708" y="141"/>
                      <a:pt x="4629" y="31"/>
                      <a:pt x="4613" y="31"/>
                    </a:cubicBezTo>
                    <a:cubicBezTo>
                      <a:pt x="4613" y="31"/>
                      <a:pt x="4612" y="31"/>
                      <a:pt x="4612" y="32"/>
                    </a:cubicBezTo>
                    <a:cubicBezTo>
                      <a:pt x="4556" y="43"/>
                      <a:pt x="4825" y="543"/>
                      <a:pt x="4667" y="1357"/>
                    </a:cubicBezTo>
                    <a:cubicBezTo>
                      <a:pt x="4584" y="1753"/>
                      <a:pt x="4387" y="2218"/>
                      <a:pt x="4006" y="2586"/>
                    </a:cubicBezTo>
                    <a:cubicBezTo>
                      <a:pt x="3635" y="2956"/>
                      <a:pt x="3063" y="3186"/>
                      <a:pt x="2456" y="3186"/>
                    </a:cubicBezTo>
                    <a:cubicBezTo>
                      <a:pt x="2453" y="3186"/>
                      <a:pt x="2449" y="3186"/>
                      <a:pt x="2445" y="3186"/>
                    </a:cubicBezTo>
                    <a:cubicBezTo>
                      <a:pt x="1833" y="3179"/>
                      <a:pt x="1259" y="2941"/>
                      <a:pt x="891" y="2565"/>
                    </a:cubicBezTo>
                    <a:cubicBezTo>
                      <a:pt x="516" y="2190"/>
                      <a:pt x="325" y="1723"/>
                      <a:pt x="248" y="1327"/>
                    </a:cubicBezTo>
                    <a:cubicBezTo>
                      <a:pt x="100" y="511"/>
                      <a:pt x="377" y="13"/>
                      <a:pt x="322" y="1"/>
                    </a:cubicBezTo>
                    <a:cubicBezTo>
                      <a:pt x="322" y="1"/>
                      <a:pt x="322" y="1"/>
                      <a:pt x="32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6511750" y="3197100"/>
                <a:ext cx="43975" cy="74025"/>
              </a:xfrm>
              <a:custGeom>
                <a:rect b="b" l="l" r="r" t="t"/>
                <a:pathLst>
                  <a:path extrusionOk="0" h="2961" w="1759">
                    <a:moveTo>
                      <a:pt x="69" y="0"/>
                    </a:moveTo>
                    <a:cubicBezTo>
                      <a:pt x="60" y="0"/>
                      <a:pt x="54" y="3"/>
                      <a:pt x="53" y="7"/>
                    </a:cubicBezTo>
                    <a:cubicBezTo>
                      <a:pt x="1" y="75"/>
                      <a:pt x="617" y="545"/>
                      <a:pt x="1042" y="1371"/>
                    </a:cubicBezTo>
                    <a:cubicBezTo>
                      <a:pt x="1477" y="2186"/>
                      <a:pt x="1516" y="2960"/>
                      <a:pt x="1600" y="2960"/>
                    </a:cubicBezTo>
                    <a:cubicBezTo>
                      <a:pt x="1600" y="2960"/>
                      <a:pt x="1601" y="2960"/>
                      <a:pt x="1601" y="2960"/>
                    </a:cubicBezTo>
                    <a:cubicBezTo>
                      <a:pt x="1601" y="2961"/>
                      <a:pt x="1602" y="2961"/>
                      <a:pt x="1603" y="2961"/>
                    </a:cubicBezTo>
                    <a:cubicBezTo>
                      <a:pt x="1673" y="2961"/>
                      <a:pt x="1758" y="2123"/>
                      <a:pt x="1289" y="1241"/>
                    </a:cubicBezTo>
                    <a:cubicBezTo>
                      <a:pt x="858" y="408"/>
                      <a:pt x="184" y="0"/>
                      <a:pt x="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6060000" y="2660375"/>
                <a:ext cx="1056400" cy="548000"/>
              </a:xfrm>
              <a:custGeom>
                <a:rect b="b" l="l" r="r" t="t"/>
                <a:pathLst>
                  <a:path extrusionOk="0" h="21920" w="42256">
                    <a:moveTo>
                      <a:pt x="31779" y="1"/>
                    </a:moveTo>
                    <a:cubicBezTo>
                      <a:pt x="31779" y="1"/>
                      <a:pt x="31691" y="9369"/>
                      <a:pt x="30460" y="9955"/>
                    </a:cubicBezTo>
                    <a:cubicBezTo>
                      <a:pt x="23643" y="13202"/>
                      <a:pt x="15231" y="13648"/>
                      <a:pt x="12244" y="13700"/>
                    </a:cubicBezTo>
                    <a:cubicBezTo>
                      <a:pt x="11863" y="13497"/>
                      <a:pt x="11422" y="13249"/>
                      <a:pt x="10918" y="12931"/>
                    </a:cubicBezTo>
                    <a:cubicBezTo>
                      <a:pt x="10485" y="12657"/>
                      <a:pt x="10101" y="12311"/>
                      <a:pt x="9787" y="11908"/>
                    </a:cubicBezTo>
                    <a:cubicBezTo>
                      <a:pt x="9402" y="11422"/>
                      <a:pt x="8917" y="10753"/>
                      <a:pt x="8765" y="10305"/>
                    </a:cubicBezTo>
                    <a:cubicBezTo>
                      <a:pt x="8666" y="10012"/>
                      <a:pt x="8406" y="9863"/>
                      <a:pt x="8159" y="9863"/>
                    </a:cubicBezTo>
                    <a:cubicBezTo>
                      <a:pt x="7939" y="9863"/>
                      <a:pt x="7729" y="9982"/>
                      <a:pt x="7653" y="10221"/>
                    </a:cubicBezTo>
                    <a:cubicBezTo>
                      <a:pt x="7492" y="10727"/>
                      <a:pt x="7971" y="12268"/>
                      <a:pt x="9268" y="13638"/>
                    </a:cubicBezTo>
                    <a:cubicBezTo>
                      <a:pt x="10036" y="14448"/>
                      <a:pt x="9318" y="14644"/>
                      <a:pt x="8381" y="14644"/>
                    </a:cubicBezTo>
                    <a:cubicBezTo>
                      <a:pt x="7736" y="14644"/>
                      <a:pt x="6987" y="14551"/>
                      <a:pt x="6548" y="14502"/>
                    </a:cubicBezTo>
                    <a:cubicBezTo>
                      <a:pt x="5873" y="14426"/>
                      <a:pt x="4305" y="14312"/>
                      <a:pt x="3157" y="14312"/>
                    </a:cubicBezTo>
                    <a:cubicBezTo>
                      <a:pt x="2476" y="14312"/>
                      <a:pt x="1943" y="14352"/>
                      <a:pt x="1832" y="14464"/>
                    </a:cubicBezTo>
                    <a:cubicBezTo>
                      <a:pt x="1395" y="14906"/>
                      <a:pt x="1785" y="15457"/>
                      <a:pt x="2862" y="15553"/>
                    </a:cubicBezTo>
                    <a:cubicBezTo>
                      <a:pt x="3952" y="15650"/>
                      <a:pt x="7145" y="16163"/>
                      <a:pt x="7054" y="16726"/>
                    </a:cubicBezTo>
                    <a:cubicBezTo>
                      <a:pt x="7028" y="16886"/>
                      <a:pt x="6559" y="16943"/>
                      <a:pt x="5903" y="16943"/>
                    </a:cubicBezTo>
                    <a:cubicBezTo>
                      <a:pt x="4276" y="16943"/>
                      <a:pt x="1502" y="16592"/>
                      <a:pt x="1502" y="16592"/>
                    </a:cubicBezTo>
                    <a:cubicBezTo>
                      <a:pt x="1502" y="16592"/>
                      <a:pt x="1206" y="16506"/>
                      <a:pt x="898" y="16506"/>
                    </a:cubicBezTo>
                    <a:cubicBezTo>
                      <a:pt x="601" y="16506"/>
                      <a:pt x="294" y="16587"/>
                      <a:pt x="231" y="16906"/>
                    </a:cubicBezTo>
                    <a:cubicBezTo>
                      <a:pt x="1" y="18076"/>
                      <a:pt x="5863" y="18381"/>
                      <a:pt x="6420" y="18396"/>
                    </a:cubicBezTo>
                    <a:cubicBezTo>
                      <a:pt x="6800" y="18406"/>
                      <a:pt x="6736" y="18992"/>
                      <a:pt x="6346" y="18992"/>
                    </a:cubicBezTo>
                    <a:cubicBezTo>
                      <a:pt x="6336" y="18992"/>
                      <a:pt x="6326" y="18992"/>
                      <a:pt x="6315" y="18991"/>
                    </a:cubicBezTo>
                    <a:cubicBezTo>
                      <a:pt x="6071" y="18971"/>
                      <a:pt x="4331" y="18707"/>
                      <a:pt x="2840" y="18707"/>
                    </a:cubicBezTo>
                    <a:cubicBezTo>
                      <a:pt x="1722" y="18707"/>
                      <a:pt x="744" y="18855"/>
                      <a:pt x="639" y="19364"/>
                    </a:cubicBezTo>
                    <a:cubicBezTo>
                      <a:pt x="451" y="20278"/>
                      <a:pt x="5458" y="19661"/>
                      <a:pt x="6406" y="20400"/>
                    </a:cubicBezTo>
                    <a:cubicBezTo>
                      <a:pt x="7355" y="21138"/>
                      <a:pt x="2562" y="20481"/>
                      <a:pt x="2419" y="21360"/>
                    </a:cubicBezTo>
                    <a:cubicBezTo>
                      <a:pt x="2368" y="21675"/>
                      <a:pt x="2371" y="21920"/>
                      <a:pt x="4879" y="21920"/>
                    </a:cubicBezTo>
                    <a:cubicBezTo>
                      <a:pt x="4974" y="21920"/>
                      <a:pt x="5074" y="21919"/>
                      <a:pt x="5177" y="21919"/>
                    </a:cubicBezTo>
                    <a:cubicBezTo>
                      <a:pt x="6540" y="21909"/>
                      <a:pt x="9003" y="21607"/>
                      <a:pt x="11218" y="21291"/>
                    </a:cubicBezTo>
                    <a:lnTo>
                      <a:pt x="11218" y="21320"/>
                    </a:lnTo>
                    <a:cubicBezTo>
                      <a:pt x="11218" y="21320"/>
                      <a:pt x="12790" y="21425"/>
                      <a:pt x="15217" y="21425"/>
                    </a:cubicBezTo>
                    <a:cubicBezTo>
                      <a:pt x="23173" y="21425"/>
                      <a:pt x="40322" y="20295"/>
                      <a:pt x="41444" y="10618"/>
                    </a:cubicBezTo>
                    <a:cubicBezTo>
                      <a:pt x="42256" y="3610"/>
                      <a:pt x="42238" y="932"/>
                      <a:pt x="42238" y="932"/>
                    </a:cubicBezTo>
                    <a:lnTo>
                      <a:pt x="317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6313750" y="2500875"/>
                <a:ext cx="118400" cy="202950"/>
              </a:xfrm>
              <a:custGeom>
                <a:rect b="b" l="l" r="r" t="t"/>
                <a:pathLst>
                  <a:path extrusionOk="0" h="8118" w="4736">
                    <a:moveTo>
                      <a:pt x="4735" y="1"/>
                    </a:moveTo>
                    <a:lnTo>
                      <a:pt x="4735" y="1"/>
                    </a:lnTo>
                    <a:cubicBezTo>
                      <a:pt x="3566" y="2486"/>
                      <a:pt x="1963" y="4743"/>
                      <a:pt x="1" y="6665"/>
                    </a:cubicBezTo>
                    <a:lnTo>
                      <a:pt x="51" y="6682"/>
                    </a:lnTo>
                    <a:cubicBezTo>
                      <a:pt x="1053" y="7016"/>
                      <a:pt x="1999" y="7501"/>
                      <a:pt x="2857" y="8117"/>
                    </a:cubicBezTo>
                    <a:cubicBezTo>
                      <a:pt x="3326" y="7681"/>
                      <a:pt x="3273" y="6940"/>
                      <a:pt x="3256" y="6299"/>
                    </a:cubicBezTo>
                    <a:cubicBezTo>
                      <a:pt x="3201" y="4130"/>
                      <a:pt x="3974" y="2034"/>
                      <a:pt x="4735" y="1"/>
                    </a:cubicBezTo>
                    <a:close/>
                  </a:path>
                </a:pathLst>
              </a:custGeom>
              <a:solidFill>
                <a:srgbClr val="455A64">
                  <a:alpha val="2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6484925" y="1665675"/>
                <a:ext cx="344225" cy="666700"/>
              </a:xfrm>
              <a:custGeom>
                <a:rect b="b" l="l" r="r" t="t"/>
                <a:pathLst>
                  <a:path extrusionOk="0" h="26668" w="13769">
                    <a:moveTo>
                      <a:pt x="4689" y="0"/>
                    </a:moveTo>
                    <a:cubicBezTo>
                      <a:pt x="2384" y="0"/>
                      <a:pt x="429" y="1795"/>
                      <a:pt x="281" y="4149"/>
                    </a:cubicBezTo>
                    <a:cubicBezTo>
                      <a:pt x="105" y="6940"/>
                      <a:pt x="0" y="10354"/>
                      <a:pt x="332" y="12438"/>
                    </a:cubicBezTo>
                    <a:cubicBezTo>
                      <a:pt x="996" y="16625"/>
                      <a:pt x="4205" y="17159"/>
                      <a:pt x="4205" y="17159"/>
                    </a:cubicBezTo>
                    <a:cubicBezTo>
                      <a:pt x="4205" y="17159"/>
                      <a:pt x="4260" y="19780"/>
                      <a:pt x="4267" y="22273"/>
                    </a:cubicBezTo>
                    <a:cubicBezTo>
                      <a:pt x="4274" y="24647"/>
                      <a:pt x="6338" y="26614"/>
                      <a:pt x="8878" y="26666"/>
                    </a:cubicBezTo>
                    <a:cubicBezTo>
                      <a:pt x="8914" y="26667"/>
                      <a:pt x="8949" y="26667"/>
                      <a:pt x="8985" y="26667"/>
                    </a:cubicBezTo>
                    <a:cubicBezTo>
                      <a:pt x="11451" y="26667"/>
                      <a:pt x="13439" y="24842"/>
                      <a:pt x="13470" y="22526"/>
                    </a:cubicBezTo>
                    <a:lnTo>
                      <a:pt x="13742" y="2288"/>
                    </a:lnTo>
                    <a:lnTo>
                      <a:pt x="13769" y="937"/>
                    </a:lnTo>
                    <a:lnTo>
                      <a:pt x="5159" y="25"/>
                    </a:lnTo>
                    <a:cubicBezTo>
                      <a:pt x="5001" y="8"/>
                      <a:pt x="4844" y="0"/>
                      <a:pt x="46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6515150" y="1821350"/>
                <a:ext cx="27300" cy="25725"/>
              </a:xfrm>
              <a:custGeom>
                <a:rect b="b" l="l" r="r" t="t"/>
                <a:pathLst>
                  <a:path extrusionOk="0" h="1029" w="1092">
                    <a:moveTo>
                      <a:pt x="535" y="0"/>
                    </a:moveTo>
                    <a:cubicBezTo>
                      <a:pt x="253" y="0"/>
                      <a:pt x="20" y="211"/>
                      <a:pt x="11" y="486"/>
                    </a:cubicBezTo>
                    <a:cubicBezTo>
                      <a:pt x="1" y="769"/>
                      <a:pt x="233" y="1011"/>
                      <a:pt x="529" y="1028"/>
                    </a:cubicBezTo>
                    <a:cubicBezTo>
                      <a:pt x="539" y="1028"/>
                      <a:pt x="549" y="1029"/>
                      <a:pt x="559" y="1029"/>
                    </a:cubicBezTo>
                    <a:cubicBezTo>
                      <a:pt x="841" y="1029"/>
                      <a:pt x="1073" y="817"/>
                      <a:pt x="1083" y="543"/>
                    </a:cubicBezTo>
                    <a:cubicBezTo>
                      <a:pt x="1091" y="259"/>
                      <a:pt x="861" y="16"/>
                      <a:pt x="564" y="1"/>
                    </a:cubicBezTo>
                    <a:cubicBezTo>
                      <a:pt x="554" y="0"/>
                      <a:pt x="544" y="0"/>
                      <a:pt x="5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6509650" y="1799650"/>
                <a:ext cx="54500" cy="14425"/>
              </a:xfrm>
              <a:custGeom>
                <a:rect b="b" l="l" r="r" t="t"/>
                <a:pathLst>
                  <a:path extrusionOk="0" h="577" w="2180">
                    <a:moveTo>
                      <a:pt x="1075" y="1"/>
                    </a:moveTo>
                    <a:cubicBezTo>
                      <a:pt x="714" y="2"/>
                      <a:pt x="412" y="136"/>
                      <a:pt x="238" y="272"/>
                    </a:cubicBezTo>
                    <a:cubicBezTo>
                      <a:pt x="61" y="408"/>
                      <a:pt x="0" y="536"/>
                      <a:pt x="33" y="565"/>
                    </a:cubicBezTo>
                    <a:cubicBezTo>
                      <a:pt x="39" y="573"/>
                      <a:pt x="50" y="576"/>
                      <a:pt x="64" y="576"/>
                    </a:cubicBezTo>
                    <a:cubicBezTo>
                      <a:pt x="186" y="576"/>
                      <a:pt x="566" y="336"/>
                      <a:pt x="1079" y="336"/>
                    </a:cubicBezTo>
                    <a:cubicBezTo>
                      <a:pt x="1081" y="336"/>
                      <a:pt x="1082" y="336"/>
                      <a:pt x="1083" y="336"/>
                    </a:cubicBezTo>
                    <a:cubicBezTo>
                      <a:pt x="1090" y="336"/>
                      <a:pt x="1097" y="336"/>
                      <a:pt x="1104" y="336"/>
                    </a:cubicBezTo>
                    <a:cubicBezTo>
                      <a:pt x="1609" y="336"/>
                      <a:pt x="1994" y="567"/>
                      <a:pt x="2116" y="567"/>
                    </a:cubicBezTo>
                    <a:cubicBezTo>
                      <a:pt x="2131" y="567"/>
                      <a:pt x="2142" y="563"/>
                      <a:pt x="2148" y="556"/>
                    </a:cubicBezTo>
                    <a:cubicBezTo>
                      <a:pt x="2179" y="525"/>
                      <a:pt x="2112" y="398"/>
                      <a:pt x="1926" y="263"/>
                    </a:cubicBezTo>
                    <a:cubicBezTo>
                      <a:pt x="1745" y="130"/>
                      <a:pt x="1435" y="1"/>
                      <a:pt x="10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6652000" y="1821350"/>
                <a:ext cx="27325" cy="25725"/>
              </a:xfrm>
              <a:custGeom>
                <a:rect b="b" l="l" r="r" t="t"/>
                <a:pathLst>
                  <a:path extrusionOk="0" h="1029" w="1093">
                    <a:moveTo>
                      <a:pt x="536" y="0"/>
                    </a:moveTo>
                    <a:cubicBezTo>
                      <a:pt x="254" y="0"/>
                      <a:pt x="21" y="211"/>
                      <a:pt x="10" y="486"/>
                    </a:cubicBezTo>
                    <a:cubicBezTo>
                      <a:pt x="1" y="769"/>
                      <a:pt x="232" y="1011"/>
                      <a:pt x="529" y="1028"/>
                    </a:cubicBezTo>
                    <a:cubicBezTo>
                      <a:pt x="539" y="1028"/>
                      <a:pt x="549" y="1029"/>
                      <a:pt x="559" y="1029"/>
                    </a:cubicBezTo>
                    <a:cubicBezTo>
                      <a:pt x="842" y="1029"/>
                      <a:pt x="1073" y="817"/>
                      <a:pt x="1083" y="543"/>
                    </a:cubicBezTo>
                    <a:cubicBezTo>
                      <a:pt x="1092" y="259"/>
                      <a:pt x="861" y="16"/>
                      <a:pt x="565" y="1"/>
                    </a:cubicBezTo>
                    <a:cubicBezTo>
                      <a:pt x="556" y="0"/>
                      <a:pt x="546" y="0"/>
                      <a:pt x="5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6651650" y="1802350"/>
                <a:ext cx="54500" cy="14425"/>
              </a:xfrm>
              <a:custGeom>
                <a:rect b="b" l="l" r="r" t="t"/>
                <a:pathLst>
                  <a:path extrusionOk="0" h="577" w="2180">
                    <a:moveTo>
                      <a:pt x="1075" y="1"/>
                    </a:moveTo>
                    <a:cubicBezTo>
                      <a:pt x="716" y="2"/>
                      <a:pt x="412" y="136"/>
                      <a:pt x="238" y="271"/>
                    </a:cubicBezTo>
                    <a:cubicBezTo>
                      <a:pt x="61" y="407"/>
                      <a:pt x="1" y="535"/>
                      <a:pt x="33" y="566"/>
                    </a:cubicBezTo>
                    <a:cubicBezTo>
                      <a:pt x="40" y="573"/>
                      <a:pt x="51" y="576"/>
                      <a:pt x="65" y="576"/>
                    </a:cubicBezTo>
                    <a:cubicBezTo>
                      <a:pt x="187" y="576"/>
                      <a:pt x="566" y="337"/>
                      <a:pt x="1081" y="337"/>
                    </a:cubicBezTo>
                    <a:cubicBezTo>
                      <a:pt x="1083" y="337"/>
                      <a:pt x="1084" y="337"/>
                      <a:pt x="1085" y="337"/>
                    </a:cubicBezTo>
                    <a:cubicBezTo>
                      <a:pt x="1092" y="337"/>
                      <a:pt x="1099" y="336"/>
                      <a:pt x="1106" y="336"/>
                    </a:cubicBezTo>
                    <a:cubicBezTo>
                      <a:pt x="1612" y="336"/>
                      <a:pt x="1996" y="567"/>
                      <a:pt x="2117" y="567"/>
                    </a:cubicBezTo>
                    <a:cubicBezTo>
                      <a:pt x="2131" y="567"/>
                      <a:pt x="2142" y="563"/>
                      <a:pt x="2149" y="556"/>
                    </a:cubicBezTo>
                    <a:cubicBezTo>
                      <a:pt x="2180" y="525"/>
                      <a:pt x="2112" y="397"/>
                      <a:pt x="1927" y="264"/>
                    </a:cubicBezTo>
                    <a:cubicBezTo>
                      <a:pt x="1746" y="130"/>
                      <a:pt x="1435" y="1"/>
                      <a:pt x="10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6562050" y="1803225"/>
                <a:ext cx="46250" cy="121025"/>
              </a:xfrm>
              <a:custGeom>
                <a:rect b="b" l="l" r="r" t="t"/>
                <a:pathLst>
                  <a:path extrusionOk="0" h="4841" w="1850">
                    <a:moveTo>
                      <a:pt x="1783" y="1"/>
                    </a:moveTo>
                    <a:cubicBezTo>
                      <a:pt x="1710" y="1"/>
                      <a:pt x="1171" y="1269"/>
                      <a:pt x="570" y="2854"/>
                    </a:cubicBezTo>
                    <a:cubicBezTo>
                      <a:pt x="425" y="3249"/>
                      <a:pt x="284" y="3626"/>
                      <a:pt x="152" y="3985"/>
                    </a:cubicBezTo>
                    <a:cubicBezTo>
                      <a:pt x="96" y="4153"/>
                      <a:pt x="0" y="4344"/>
                      <a:pt x="75" y="4564"/>
                    </a:cubicBezTo>
                    <a:cubicBezTo>
                      <a:pt x="116" y="4675"/>
                      <a:pt x="224" y="4755"/>
                      <a:pt x="318" y="4781"/>
                    </a:cubicBezTo>
                    <a:cubicBezTo>
                      <a:pt x="412" y="4810"/>
                      <a:pt x="495" y="4812"/>
                      <a:pt x="568" y="4816"/>
                    </a:cubicBezTo>
                    <a:cubicBezTo>
                      <a:pt x="871" y="4832"/>
                      <a:pt x="1114" y="4840"/>
                      <a:pt x="1279" y="4840"/>
                    </a:cubicBezTo>
                    <a:cubicBezTo>
                      <a:pt x="1434" y="4840"/>
                      <a:pt x="1519" y="4833"/>
                      <a:pt x="1521" y="4817"/>
                    </a:cubicBezTo>
                    <a:cubicBezTo>
                      <a:pt x="1523" y="4784"/>
                      <a:pt x="1164" y="4722"/>
                      <a:pt x="581" y="4647"/>
                    </a:cubicBezTo>
                    <a:cubicBezTo>
                      <a:pt x="433" y="4632"/>
                      <a:pt x="294" y="4602"/>
                      <a:pt x="269" y="4503"/>
                    </a:cubicBezTo>
                    <a:cubicBezTo>
                      <a:pt x="234" y="4396"/>
                      <a:pt x="297" y="4236"/>
                      <a:pt x="367" y="4064"/>
                    </a:cubicBezTo>
                    <a:cubicBezTo>
                      <a:pt x="506" y="3707"/>
                      <a:pt x="652" y="3332"/>
                      <a:pt x="804" y="2940"/>
                    </a:cubicBezTo>
                    <a:cubicBezTo>
                      <a:pt x="1410" y="1341"/>
                      <a:pt x="1849" y="25"/>
                      <a:pt x="1785" y="1"/>
                    </a:cubicBezTo>
                    <a:cubicBezTo>
                      <a:pt x="1784" y="1"/>
                      <a:pt x="1784" y="1"/>
                      <a:pt x="17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6590075" y="2057200"/>
                <a:ext cx="140250" cy="63075"/>
              </a:xfrm>
              <a:custGeom>
                <a:rect b="b" l="l" r="r" t="t"/>
                <a:pathLst>
                  <a:path extrusionOk="0" h="2523" w="5610">
                    <a:moveTo>
                      <a:pt x="5609" y="0"/>
                    </a:moveTo>
                    <a:lnTo>
                      <a:pt x="5609" y="0"/>
                    </a:lnTo>
                    <a:cubicBezTo>
                      <a:pt x="3317" y="1379"/>
                      <a:pt x="1007" y="1502"/>
                      <a:pt x="254" y="1502"/>
                    </a:cubicBezTo>
                    <a:cubicBezTo>
                      <a:pt x="91" y="1502"/>
                      <a:pt x="1" y="1496"/>
                      <a:pt x="1" y="1496"/>
                    </a:cubicBezTo>
                    <a:lnTo>
                      <a:pt x="1" y="1496"/>
                    </a:lnTo>
                    <a:lnTo>
                      <a:pt x="57" y="2485"/>
                    </a:lnTo>
                    <a:cubicBezTo>
                      <a:pt x="324" y="2510"/>
                      <a:pt x="580" y="2522"/>
                      <a:pt x="825" y="2522"/>
                    </a:cubicBezTo>
                    <a:cubicBezTo>
                      <a:pt x="4416" y="2522"/>
                      <a:pt x="5609" y="0"/>
                      <a:pt x="5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6604350" y="1948650"/>
                <a:ext cx="46200" cy="31850"/>
              </a:xfrm>
              <a:custGeom>
                <a:rect b="b" l="l" r="r" t="t"/>
                <a:pathLst>
                  <a:path extrusionOk="0" h="1274" w="1848">
                    <a:moveTo>
                      <a:pt x="892" y="0"/>
                    </a:moveTo>
                    <a:cubicBezTo>
                      <a:pt x="570" y="0"/>
                      <a:pt x="259" y="146"/>
                      <a:pt x="73" y="393"/>
                    </a:cubicBezTo>
                    <a:lnTo>
                      <a:pt x="48" y="412"/>
                    </a:lnTo>
                    <a:cubicBezTo>
                      <a:pt x="0" y="468"/>
                      <a:pt x="9" y="558"/>
                      <a:pt x="46" y="627"/>
                    </a:cubicBezTo>
                    <a:cubicBezTo>
                      <a:pt x="86" y="696"/>
                      <a:pt x="150" y="748"/>
                      <a:pt x="212" y="799"/>
                    </a:cubicBezTo>
                    <a:cubicBezTo>
                      <a:pt x="437" y="978"/>
                      <a:pt x="674" y="1160"/>
                      <a:pt x="951" y="1238"/>
                    </a:cubicBezTo>
                    <a:cubicBezTo>
                      <a:pt x="1032" y="1261"/>
                      <a:pt x="1116" y="1273"/>
                      <a:pt x="1199" y="1273"/>
                    </a:cubicBezTo>
                    <a:cubicBezTo>
                      <a:pt x="1402" y="1273"/>
                      <a:pt x="1598" y="1203"/>
                      <a:pt x="1709" y="1047"/>
                    </a:cubicBezTo>
                    <a:cubicBezTo>
                      <a:pt x="1848" y="852"/>
                      <a:pt x="1815" y="563"/>
                      <a:pt x="1662" y="359"/>
                    </a:cubicBezTo>
                    <a:cubicBezTo>
                      <a:pt x="1510" y="154"/>
                      <a:pt x="1258" y="33"/>
                      <a:pt x="1006" y="6"/>
                    </a:cubicBezTo>
                    <a:cubicBezTo>
                      <a:pt x="968" y="2"/>
                      <a:pt x="930" y="0"/>
                      <a:pt x="892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6596300" y="1933625"/>
                <a:ext cx="49125" cy="41550"/>
              </a:xfrm>
              <a:custGeom>
                <a:rect b="b" l="l" r="r" t="t"/>
                <a:pathLst>
                  <a:path extrusionOk="0" h="1662" w="1965">
                    <a:moveTo>
                      <a:pt x="1852" y="0"/>
                    </a:moveTo>
                    <a:cubicBezTo>
                      <a:pt x="1852" y="0"/>
                      <a:pt x="1851" y="0"/>
                      <a:pt x="1851" y="0"/>
                    </a:cubicBezTo>
                    <a:cubicBezTo>
                      <a:pt x="1850" y="0"/>
                      <a:pt x="1850" y="0"/>
                      <a:pt x="1849" y="0"/>
                    </a:cubicBezTo>
                    <a:cubicBezTo>
                      <a:pt x="1757" y="0"/>
                      <a:pt x="1753" y="625"/>
                      <a:pt x="1218" y="1068"/>
                    </a:cubicBezTo>
                    <a:cubicBezTo>
                      <a:pt x="682" y="1512"/>
                      <a:pt x="14" y="1443"/>
                      <a:pt x="9" y="1532"/>
                    </a:cubicBezTo>
                    <a:cubicBezTo>
                      <a:pt x="0" y="1571"/>
                      <a:pt x="158" y="1654"/>
                      <a:pt x="440" y="1661"/>
                    </a:cubicBezTo>
                    <a:cubicBezTo>
                      <a:pt x="454" y="1661"/>
                      <a:pt x="468" y="1662"/>
                      <a:pt x="482" y="1662"/>
                    </a:cubicBezTo>
                    <a:cubicBezTo>
                      <a:pt x="756" y="1662"/>
                      <a:pt x="1138" y="1569"/>
                      <a:pt x="1450" y="1310"/>
                    </a:cubicBezTo>
                    <a:cubicBezTo>
                      <a:pt x="1778" y="1039"/>
                      <a:pt x="1918" y="672"/>
                      <a:pt x="1939" y="415"/>
                    </a:cubicBezTo>
                    <a:cubicBezTo>
                      <a:pt x="1964" y="154"/>
                      <a:pt x="1896" y="0"/>
                      <a:pt x="18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6670450" y="1640025"/>
                <a:ext cx="203150" cy="529025"/>
              </a:xfrm>
              <a:custGeom>
                <a:rect b="b" l="l" r="r" t="t"/>
                <a:pathLst>
                  <a:path extrusionOk="0" h="21161" w="8126">
                    <a:moveTo>
                      <a:pt x="2647" y="1"/>
                    </a:moveTo>
                    <a:cubicBezTo>
                      <a:pt x="2443" y="1"/>
                      <a:pt x="2240" y="9"/>
                      <a:pt x="2039" y="24"/>
                    </a:cubicBezTo>
                    <a:cubicBezTo>
                      <a:pt x="1345" y="77"/>
                      <a:pt x="551" y="274"/>
                      <a:pt x="250" y="902"/>
                    </a:cubicBezTo>
                    <a:cubicBezTo>
                      <a:pt x="0" y="1423"/>
                      <a:pt x="191" y="2046"/>
                      <a:pt x="448" y="2563"/>
                    </a:cubicBezTo>
                    <a:cubicBezTo>
                      <a:pt x="814" y="3292"/>
                      <a:pt x="1307" y="3952"/>
                      <a:pt x="1904" y="4509"/>
                    </a:cubicBezTo>
                    <a:cubicBezTo>
                      <a:pt x="2185" y="4773"/>
                      <a:pt x="2501" y="5028"/>
                      <a:pt x="2632" y="5391"/>
                    </a:cubicBezTo>
                    <a:cubicBezTo>
                      <a:pt x="2814" y="5904"/>
                      <a:pt x="2574" y="6460"/>
                      <a:pt x="2376" y="6967"/>
                    </a:cubicBezTo>
                    <a:cubicBezTo>
                      <a:pt x="2014" y="7888"/>
                      <a:pt x="1779" y="8875"/>
                      <a:pt x="1844" y="9863"/>
                    </a:cubicBezTo>
                    <a:cubicBezTo>
                      <a:pt x="1908" y="10851"/>
                      <a:pt x="2299" y="11840"/>
                      <a:pt x="3032" y="12504"/>
                    </a:cubicBezTo>
                    <a:cubicBezTo>
                      <a:pt x="3360" y="12799"/>
                      <a:pt x="3760" y="13042"/>
                      <a:pt x="3945" y="13441"/>
                    </a:cubicBezTo>
                    <a:cubicBezTo>
                      <a:pt x="4203" y="13991"/>
                      <a:pt x="3968" y="14627"/>
                      <a:pt x="3802" y="15210"/>
                    </a:cubicBezTo>
                    <a:cubicBezTo>
                      <a:pt x="3444" y="16469"/>
                      <a:pt x="3427" y="17846"/>
                      <a:pt x="3892" y="19070"/>
                    </a:cubicBezTo>
                    <a:cubicBezTo>
                      <a:pt x="4357" y="20294"/>
                      <a:pt x="5818" y="20731"/>
                      <a:pt x="7055" y="21161"/>
                    </a:cubicBezTo>
                    <a:lnTo>
                      <a:pt x="7315" y="19847"/>
                    </a:lnTo>
                    <a:cubicBezTo>
                      <a:pt x="8125" y="15222"/>
                      <a:pt x="7917" y="10485"/>
                      <a:pt x="7707" y="5794"/>
                    </a:cubicBezTo>
                    <a:cubicBezTo>
                      <a:pt x="7641" y="4305"/>
                      <a:pt x="7531" y="2702"/>
                      <a:pt x="6585" y="1550"/>
                    </a:cubicBezTo>
                    <a:cubicBezTo>
                      <a:pt x="5658" y="420"/>
                      <a:pt x="4129" y="1"/>
                      <a:pt x="26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6444675" y="1631350"/>
                <a:ext cx="265900" cy="127175"/>
              </a:xfrm>
              <a:custGeom>
                <a:rect b="b" l="l" r="r" t="t"/>
                <a:pathLst>
                  <a:path extrusionOk="0" h="5087" w="10636">
                    <a:moveTo>
                      <a:pt x="2314" y="0"/>
                    </a:moveTo>
                    <a:cubicBezTo>
                      <a:pt x="2203" y="0"/>
                      <a:pt x="2092" y="5"/>
                      <a:pt x="1981" y="15"/>
                    </a:cubicBezTo>
                    <a:cubicBezTo>
                      <a:pt x="1197" y="81"/>
                      <a:pt x="525" y="475"/>
                      <a:pt x="267" y="909"/>
                    </a:cubicBezTo>
                    <a:cubicBezTo>
                      <a:pt x="0" y="1343"/>
                      <a:pt x="105" y="1677"/>
                      <a:pt x="303" y="1843"/>
                    </a:cubicBezTo>
                    <a:cubicBezTo>
                      <a:pt x="509" y="2020"/>
                      <a:pt x="798" y="2084"/>
                      <a:pt x="1019" y="2231"/>
                    </a:cubicBezTo>
                    <a:cubicBezTo>
                      <a:pt x="1243" y="2376"/>
                      <a:pt x="1404" y="2556"/>
                      <a:pt x="1624" y="2758"/>
                    </a:cubicBezTo>
                    <a:cubicBezTo>
                      <a:pt x="1731" y="2862"/>
                      <a:pt x="1849" y="2978"/>
                      <a:pt x="1953" y="3098"/>
                    </a:cubicBezTo>
                    <a:cubicBezTo>
                      <a:pt x="1981" y="3129"/>
                      <a:pt x="1999" y="3158"/>
                      <a:pt x="2030" y="3191"/>
                    </a:cubicBezTo>
                    <a:lnTo>
                      <a:pt x="2148" y="3309"/>
                    </a:lnTo>
                    <a:cubicBezTo>
                      <a:pt x="2242" y="3399"/>
                      <a:pt x="2339" y="3491"/>
                      <a:pt x="2439" y="3585"/>
                    </a:cubicBezTo>
                    <a:cubicBezTo>
                      <a:pt x="2662" y="3786"/>
                      <a:pt x="2942" y="4032"/>
                      <a:pt x="3335" y="4292"/>
                    </a:cubicBezTo>
                    <a:cubicBezTo>
                      <a:pt x="3720" y="4548"/>
                      <a:pt x="4257" y="4829"/>
                      <a:pt x="4894" y="4972"/>
                    </a:cubicBezTo>
                    <a:cubicBezTo>
                      <a:pt x="5250" y="5052"/>
                      <a:pt x="5595" y="5087"/>
                      <a:pt x="5924" y="5087"/>
                    </a:cubicBezTo>
                    <a:cubicBezTo>
                      <a:pt x="6755" y="5087"/>
                      <a:pt x="7488" y="4864"/>
                      <a:pt x="8070" y="4584"/>
                    </a:cubicBezTo>
                    <a:cubicBezTo>
                      <a:pt x="8906" y="4177"/>
                      <a:pt x="9443" y="3654"/>
                      <a:pt x="9812" y="3186"/>
                    </a:cubicBezTo>
                    <a:cubicBezTo>
                      <a:pt x="10526" y="2235"/>
                      <a:pt x="10636" y="1467"/>
                      <a:pt x="10308" y="1049"/>
                    </a:cubicBezTo>
                    <a:cubicBezTo>
                      <a:pt x="10132" y="824"/>
                      <a:pt x="9824" y="736"/>
                      <a:pt x="9438" y="736"/>
                    </a:cubicBezTo>
                    <a:cubicBezTo>
                      <a:pt x="9086" y="736"/>
                      <a:pt x="8670" y="809"/>
                      <a:pt x="8229" y="917"/>
                    </a:cubicBezTo>
                    <a:cubicBezTo>
                      <a:pt x="7772" y="1021"/>
                      <a:pt x="7282" y="1146"/>
                      <a:pt x="6859" y="1189"/>
                    </a:cubicBezTo>
                    <a:cubicBezTo>
                      <a:pt x="6686" y="1210"/>
                      <a:pt x="6518" y="1219"/>
                      <a:pt x="6362" y="1219"/>
                    </a:cubicBezTo>
                    <a:cubicBezTo>
                      <a:pt x="6127" y="1219"/>
                      <a:pt x="5921" y="1197"/>
                      <a:pt x="5770" y="1159"/>
                    </a:cubicBezTo>
                    <a:cubicBezTo>
                      <a:pt x="5654" y="1134"/>
                      <a:pt x="5503" y="1089"/>
                      <a:pt x="5263" y="978"/>
                    </a:cubicBezTo>
                    <a:cubicBezTo>
                      <a:pt x="5030" y="874"/>
                      <a:pt x="4736" y="718"/>
                      <a:pt x="4398" y="558"/>
                    </a:cubicBezTo>
                    <a:cubicBezTo>
                      <a:pt x="4229" y="479"/>
                      <a:pt x="4051" y="398"/>
                      <a:pt x="3858" y="323"/>
                    </a:cubicBezTo>
                    <a:cubicBezTo>
                      <a:pt x="3765" y="287"/>
                      <a:pt x="3666" y="251"/>
                      <a:pt x="3567" y="218"/>
                    </a:cubicBezTo>
                    <a:cubicBezTo>
                      <a:pt x="3462" y="183"/>
                      <a:pt x="3344" y="145"/>
                      <a:pt x="3236" y="118"/>
                    </a:cubicBezTo>
                    <a:cubicBezTo>
                      <a:pt x="2934" y="39"/>
                      <a:pt x="2624" y="0"/>
                      <a:pt x="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6648150" y="1749000"/>
                <a:ext cx="67350" cy="19375"/>
              </a:xfrm>
              <a:custGeom>
                <a:rect b="b" l="l" r="r" t="t"/>
                <a:pathLst>
                  <a:path extrusionOk="0" h="775" w="2694">
                    <a:moveTo>
                      <a:pt x="1135" y="1"/>
                    </a:moveTo>
                    <a:cubicBezTo>
                      <a:pt x="834" y="1"/>
                      <a:pt x="566" y="58"/>
                      <a:pt x="375" y="137"/>
                    </a:cubicBezTo>
                    <a:cubicBezTo>
                      <a:pt x="128" y="237"/>
                      <a:pt x="0" y="360"/>
                      <a:pt x="24" y="435"/>
                    </a:cubicBezTo>
                    <a:cubicBezTo>
                      <a:pt x="82" y="592"/>
                      <a:pt x="659" y="518"/>
                      <a:pt x="1336" y="599"/>
                    </a:cubicBezTo>
                    <a:cubicBezTo>
                      <a:pt x="1845" y="650"/>
                      <a:pt x="2279" y="774"/>
                      <a:pt x="2504" y="774"/>
                    </a:cubicBezTo>
                    <a:cubicBezTo>
                      <a:pt x="2579" y="774"/>
                      <a:pt x="2631" y="760"/>
                      <a:pt x="2654" y="724"/>
                    </a:cubicBezTo>
                    <a:cubicBezTo>
                      <a:pt x="2693" y="657"/>
                      <a:pt x="2598" y="509"/>
                      <a:pt x="2377" y="358"/>
                    </a:cubicBezTo>
                    <a:cubicBezTo>
                      <a:pt x="2157" y="204"/>
                      <a:pt x="1808" y="61"/>
                      <a:pt x="1401" y="16"/>
                    </a:cubicBezTo>
                    <a:cubicBezTo>
                      <a:pt x="1310" y="6"/>
                      <a:pt x="1221" y="1"/>
                      <a:pt x="11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6514625" y="1757000"/>
                <a:ext cx="51075" cy="16400"/>
              </a:xfrm>
              <a:custGeom>
                <a:rect b="b" l="l" r="r" t="t"/>
                <a:pathLst>
                  <a:path extrusionOk="0" h="656" w="2043">
                    <a:moveTo>
                      <a:pt x="1051" y="0"/>
                    </a:moveTo>
                    <a:cubicBezTo>
                      <a:pt x="1036" y="0"/>
                      <a:pt x="1022" y="1"/>
                      <a:pt x="1007" y="1"/>
                    </a:cubicBezTo>
                    <a:cubicBezTo>
                      <a:pt x="678" y="11"/>
                      <a:pt x="391" y="130"/>
                      <a:pt x="226" y="264"/>
                    </a:cubicBezTo>
                    <a:cubicBezTo>
                      <a:pt x="60" y="399"/>
                      <a:pt x="1" y="535"/>
                      <a:pt x="46" y="599"/>
                    </a:cubicBezTo>
                    <a:cubicBezTo>
                      <a:pt x="79" y="641"/>
                      <a:pt x="142" y="656"/>
                      <a:pt x="229" y="656"/>
                    </a:cubicBezTo>
                    <a:cubicBezTo>
                      <a:pt x="412" y="656"/>
                      <a:pt x="700" y="592"/>
                      <a:pt x="1025" y="587"/>
                    </a:cubicBezTo>
                    <a:cubicBezTo>
                      <a:pt x="1072" y="585"/>
                      <a:pt x="1118" y="584"/>
                      <a:pt x="1163" y="584"/>
                    </a:cubicBezTo>
                    <a:cubicBezTo>
                      <a:pt x="1396" y="584"/>
                      <a:pt x="1605" y="608"/>
                      <a:pt x="1759" y="608"/>
                    </a:cubicBezTo>
                    <a:cubicBezTo>
                      <a:pt x="1879" y="608"/>
                      <a:pt x="1966" y="593"/>
                      <a:pt x="2003" y="539"/>
                    </a:cubicBezTo>
                    <a:cubicBezTo>
                      <a:pt x="2042" y="472"/>
                      <a:pt x="1979" y="341"/>
                      <a:pt x="1802" y="216"/>
                    </a:cubicBezTo>
                    <a:cubicBezTo>
                      <a:pt x="1636" y="98"/>
                      <a:pt x="1362" y="0"/>
                      <a:pt x="10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474650" y="5329350"/>
                <a:ext cx="216600" cy="146425"/>
              </a:xfrm>
              <a:custGeom>
                <a:rect b="b" l="l" r="r" t="t"/>
                <a:pathLst>
                  <a:path extrusionOk="0" h="5857" w="8664">
                    <a:moveTo>
                      <a:pt x="1215" y="0"/>
                    </a:moveTo>
                    <a:lnTo>
                      <a:pt x="1" y="4916"/>
                    </a:lnTo>
                    <a:lnTo>
                      <a:pt x="8365" y="5856"/>
                    </a:lnTo>
                    <a:lnTo>
                      <a:pt x="8664" y="986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577675" y="5335375"/>
                <a:ext cx="23450" cy="111950"/>
              </a:xfrm>
              <a:custGeom>
                <a:rect b="b" l="l" r="r" t="t"/>
                <a:pathLst>
                  <a:path extrusionOk="0" h="4478" w="938">
                    <a:moveTo>
                      <a:pt x="868" y="1"/>
                    </a:moveTo>
                    <a:cubicBezTo>
                      <a:pt x="797" y="1"/>
                      <a:pt x="564" y="991"/>
                      <a:pt x="345" y="2221"/>
                    </a:cubicBezTo>
                    <a:cubicBezTo>
                      <a:pt x="124" y="3457"/>
                      <a:pt x="1" y="4467"/>
                      <a:pt x="69" y="4477"/>
                    </a:cubicBezTo>
                    <a:cubicBezTo>
                      <a:pt x="70" y="4477"/>
                      <a:pt x="70" y="4477"/>
                      <a:pt x="70" y="4477"/>
                    </a:cubicBezTo>
                    <a:cubicBezTo>
                      <a:pt x="141" y="4477"/>
                      <a:pt x="374" y="3487"/>
                      <a:pt x="593" y="2257"/>
                    </a:cubicBezTo>
                    <a:cubicBezTo>
                      <a:pt x="815" y="1021"/>
                      <a:pt x="938" y="11"/>
                      <a:pt x="869" y="1"/>
                    </a:cubicBezTo>
                    <a:cubicBezTo>
                      <a:pt x="868" y="1"/>
                      <a:pt x="868" y="1"/>
                      <a:pt x="8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479750" y="5428175"/>
                <a:ext cx="205000" cy="34425"/>
              </a:xfrm>
              <a:custGeom>
                <a:rect b="b" l="l" r="r" t="t"/>
                <a:pathLst>
                  <a:path extrusionOk="0" h="1377" w="8200">
                    <a:moveTo>
                      <a:pt x="51" y="0"/>
                    </a:moveTo>
                    <a:cubicBezTo>
                      <a:pt x="24" y="0"/>
                      <a:pt x="9" y="3"/>
                      <a:pt x="7" y="8"/>
                    </a:cubicBezTo>
                    <a:cubicBezTo>
                      <a:pt x="0" y="39"/>
                      <a:pt x="450" y="157"/>
                      <a:pt x="1186" y="307"/>
                    </a:cubicBezTo>
                    <a:cubicBezTo>
                      <a:pt x="1922" y="456"/>
                      <a:pt x="2947" y="630"/>
                      <a:pt x="4081" y="802"/>
                    </a:cubicBezTo>
                    <a:lnTo>
                      <a:pt x="6982" y="1230"/>
                    </a:lnTo>
                    <a:cubicBezTo>
                      <a:pt x="7593" y="1318"/>
                      <a:pt x="8013" y="1376"/>
                      <a:pt x="8147" y="1376"/>
                    </a:cubicBezTo>
                    <a:cubicBezTo>
                      <a:pt x="8176" y="1376"/>
                      <a:pt x="8192" y="1373"/>
                      <a:pt x="8193" y="1368"/>
                    </a:cubicBezTo>
                    <a:cubicBezTo>
                      <a:pt x="8200" y="1338"/>
                      <a:pt x="7752" y="1220"/>
                      <a:pt x="7016" y="1070"/>
                    </a:cubicBezTo>
                    <a:cubicBezTo>
                      <a:pt x="6279" y="920"/>
                      <a:pt x="5255" y="747"/>
                      <a:pt x="4123" y="575"/>
                    </a:cubicBezTo>
                    <a:lnTo>
                      <a:pt x="1220" y="147"/>
                    </a:lnTo>
                    <a:cubicBezTo>
                      <a:pt x="604" y="57"/>
                      <a:pt x="18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1232400" y="5335375"/>
                <a:ext cx="422400" cy="140325"/>
              </a:xfrm>
              <a:custGeom>
                <a:rect b="b" l="l" r="r" t="t"/>
                <a:pathLst>
                  <a:path extrusionOk="0" h="5613" w="16896">
                    <a:moveTo>
                      <a:pt x="1" y="1"/>
                    </a:moveTo>
                    <a:lnTo>
                      <a:pt x="60" y="5503"/>
                    </a:lnTo>
                    <a:lnTo>
                      <a:pt x="623" y="5525"/>
                    </a:lnTo>
                    <a:cubicBezTo>
                      <a:pt x="1723" y="5562"/>
                      <a:pt x="4314" y="5613"/>
                      <a:pt x="7016" y="5613"/>
                    </a:cubicBezTo>
                    <a:cubicBezTo>
                      <a:pt x="10472" y="5613"/>
                      <a:pt x="14108" y="5529"/>
                      <a:pt x="15041" y="5223"/>
                    </a:cubicBezTo>
                    <a:cubicBezTo>
                      <a:pt x="16896" y="4615"/>
                      <a:pt x="9146" y="3052"/>
                      <a:pt x="9146" y="3052"/>
                    </a:cubicBezTo>
                    <a:lnTo>
                      <a:pt x="90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1230550" y="5459525"/>
                <a:ext cx="385050" cy="10250"/>
              </a:xfrm>
              <a:custGeom>
                <a:rect b="b" l="l" r="r" t="t"/>
                <a:pathLst>
                  <a:path extrusionOk="0" h="410" w="15402">
                    <a:moveTo>
                      <a:pt x="15338" y="1"/>
                    </a:moveTo>
                    <a:cubicBezTo>
                      <a:pt x="15314" y="1"/>
                      <a:pt x="15283" y="1"/>
                      <a:pt x="15246" y="1"/>
                    </a:cubicBezTo>
                    <a:lnTo>
                      <a:pt x="14796" y="18"/>
                    </a:lnTo>
                    <a:lnTo>
                      <a:pt x="13147" y="88"/>
                    </a:lnTo>
                    <a:cubicBezTo>
                      <a:pt x="11754" y="146"/>
                      <a:pt x="9829" y="218"/>
                      <a:pt x="7702" y="264"/>
                    </a:cubicBezTo>
                    <a:cubicBezTo>
                      <a:pt x="5575" y="310"/>
                      <a:pt x="3650" y="319"/>
                      <a:pt x="2256" y="319"/>
                    </a:cubicBezTo>
                    <a:lnTo>
                      <a:pt x="606" y="319"/>
                    </a:lnTo>
                    <a:lnTo>
                      <a:pt x="157" y="323"/>
                    </a:lnTo>
                    <a:cubicBezTo>
                      <a:pt x="55" y="323"/>
                      <a:pt x="0" y="327"/>
                      <a:pt x="0" y="330"/>
                    </a:cubicBezTo>
                    <a:cubicBezTo>
                      <a:pt x="0" y="334"/>
                      <a:pt x="55" y="339"/>
                      <a:pt x="157" y="344"/>
                    </a:cubicBezTo>
                    <a:lnTo>
                      <a:pt x="606" y="361"/>
                    </a:lnTo>
                    <a:lnTo>
                      <a:pt x="2256" y="396"/>
                    </a:lnTo>
                    <a:cubicBezTo>
                      <a:pt x="2827" y="404"/>
                      <a:pt x="3487" y="409"/>
                      <a:pt x="4214" y="409"/>
                    </a:cubicBezTo>
                    <a:cubicBezTo>
                      <a:pt x="5262" y="409"/>
                      <a:pt x="6449" y="399"/>
                      <a:pt x="7705" y="372"/>
                    </a:cubicBezTo>
                    <a:cubicBezTo>
                      <a:pt x="9832" y="327"/>
                      <a:pt x="11758" y="244"/>
                      <a:pt x="13151" y="166"/>
                    </a:cubicBezTo>
                    <a:lnTo>
                      <a:pt x="14799" y="60"/>
                    </a:lnTo>
                    <a:lnTo>
                      <a:pt x="15246" y="24"/>
                    </a:lnTo>
                    <a:cubicBezTo>
                      <a:pt x="15348" y="14"/>
                      <a:pt x="15402" y="8"/>
                      <a:pt x="15402" y="4"/>
                    </a:cubicBezTo>
                    <a:cubicBezTo>
                      <a:pt x="15402" y="1"/>
                      <a:pt x="15380" y="1"/>
                      <a:pt x="153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1534900" y="5431300"/>
                <a:ext cx="22950" cy="36025"/>
              </a:xfrm>
              <a:custGeom>
                <a:rect b="b" l="l" r="r" t="t"/>
                <a:pathLst>
                  <a:path extrusionOk="0" h="1441" w="918">
                    <a:moveTo>
                      <a:pt x="892" y="1"/>
                    </a:moveTo>
                    <a:cubicBezTo>
                      <a:pt x="840" y="1"/>
                      <a:pt x="489" y="184"/>
                      <a:pt x="255" y="591"/>
                    </a:cubicBezTo>
                    <a:cubicBezTo>
                      <a:pt x="1" y="1020"/>
                      <a:pt x="32" y="1441"/>
                      <a:pt x="59" y="1441"/>
                    </a:cubicBezTo>
                    <a:cubicBezTo>
                      <a:pt x="59" y="1441"/>
                      <a:pt x="59" y="1441"/>
                      <a:pt x="59" y="1441"/>
                    </a:cubicBezTo>
                    <a:cubicBezTo>
                      <a:pt x="59" y="1441"/>
                      <a:pt x="60" y="1441"/>
                      <a:pt x="60" y="1441"/>
                    </a:cubicBezTo>
                    <a:cubicBezTo>
                      <a:pt x="93" y="1441"/>
                      <a:pt x="111" y="1048"/>
                      <a:pt x="350" y="647"/>
                    </a:cubicBezTo>
                    <a:cubicBezTo>
                      <a:pt x="583" y="240"/>
                      <a:pt x="918" y="30"/>
                      <a:pt x="898" y="4"/>
                    </a:cubicBezTo>
                    <a:cubicBezTo>
                      <a:pt x="898" y="2"/>
                      <a:pt x="895" y="1"/>
                      <a:pt x="8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1468025" y="5415650"/>
                <a:ext cx="12900" cy="19225"/>
              </a:xfrm>
              <a:custGeom>
                <a:rect b="b" l="l" r="r" t="t"/>
                <a:pathLst>
                  <a:path extrusionOk="0" h="769" w="516">
                    <a:moveTo>
                      <a:pt x="485" y="0"/>
                    </a:moveTo>
                    <a:cubicBezTo>
                      <a:pt x="451" y="0"/>
                      <a:pt x="333" y="154"/>
                      <a:pt x="211" y="356"/>
                    </a:cubicBezTo>
                    <a:cubicBezTo>
                      <a:pt x="83" y="568"/>
                      <a:pt x="0" y="752"/>
                      <a:pt x="27" y="767"/>
                    </a:cubicBezTo>
                    <a:cubicBezTo>
                      <a:pt x="28" y="768"/>
                      <a:pt x="29" y="768"/>
                      <a:pt x="31" y="768"/>
                    </a:cubicBezTo>
                    <a:cubicBezTo>
                      <a:pt x="63" y="768"/>
                      <a:pt x="183" y="614"/>
                      <a:pt x="305" y="413"/>
                    </a:cubicBezTo>
                    <a:cubicBezTo>
                      <a:pt x="433" y="201"/>
                      <a:pt x="516" y="17"/>
                      <a:pt x="489" y="2"/>
                    </a:cubicBezTo>
                    <a:cubicBezTo>
                      <a:pt x="488" y="1"/>
                      <a:pt x="487" y="0"/>
                      <a:pt x="4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1449575" y="5412400"/>
                <a:ext cx="14950" cy="13200"/>
              </a:xfrm>
              <a:custGeom>
                <a:rect b="b" l="l" r="r" t="t"/>
                <a:pathLst>
                  <a:path extrusionOk="0" h="528" w="598">
                    <a:moveTo>
                      <a:pt x="567" y="0"/>
                    </a:moveTo>
                    <a:cubicBezTo>
                      <a:pt x="528" y="0"/>
                      <a:pt x="400" y="93"/>
                      <a:pt x="262" y="224"/>
                    </a:cubicBezTo>
                    <a:cubicBezTo>
                      <a:pt x="109" y="368"/>
                      <a:pt x="1" y="502"/>
                      <a:pt x="22" y="525"/>
                    </a:cubicBezTo>
                    <a:cubicBezTo>
                      <a:pt x="23" y="527"/>
                      <a:pt x="26" y="528"/>
                      <a:pt x="30" y="528"/>
                    </a:cubicBezTo>
                    <a:cubicBezTo>
                      <a:pt x="67" y="528"/>
                      <a:pt x="197" y="435"/>
                      <a:pt x="338" y="304"/>
                    </a:cubicBezTo>
                    <a:cubicBezTo>
                      <a:pt x="491" y="160"/>
                      <a:pt x="598" y="26"/>
                      <a:pt x="577" y="4"/>
                    </a:cubicBezTo>
                    <a:cubicBezTo>
                      <a:pt x="575" y="2"/>
                      <a:pt x="571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1437975" y="5402825"/>
                <a:ext cx="23775" cy="2800"/>
              </a:xfrm>
              <a:custGeom>
                <a:rect b="b" l="l" r="r" t="t"/>
                <a:pathLst>
                  <a:path extrusionOk="0" h="112" w="951">
                    <a:moveTo>
                      <a:pt x="520" y="0"/>
                    </a:moveTo>
                    <a:cubicBezTo>
                      <a:pt x="505" y="0"/>
                      <a:pt x="491" y="0"/>
                      <a:pt x="476" y="0"/>
                    </a:cubicBezTo>
                    <a:cubicBezTo>
                      <a:pt x="214" y="3"/>
                      <a:pt x="1" y="31"/>
                      <a:pt x="2" y="61"/>
                    </a:cubicBezTo>
                    <a:cubicBezTo>
                      <a:pt x="2" y="90"/>
                      <a:pt x="191" y="112"/>
                      <a:pt x="432" y="112"/>
                    </a:cubicBezTo>
                    <a:cubicBezTo>
                      <a:pt x="446" y="112"/>
                      <a:pt x="461" y="111"/>
                      <a:pt x="476" y="111"/>
                    </a:cubicBezTo>
                    <a:cubicBezTo>
                      <a:pt x="737" y="108"/>
                      <a:pt x="951" y="82"/>
                      <a:pt x="951" y="51"/>
                    </a:cubicBezTo>
                    <a:cubicBezTo>
                      <a:pt x="951" y="22"/>
                      <a:pt x="761" y="0"/>
                      <a:pt x="5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1433450" y="5389075"/>
                <a:ext cx="27300" cy="3875"/>
              </a:xfrm>
              <a:custGeom>
                <a:rect b="b" l="l" r="r" t="t"/>
                <a:pathLst>
                  <a:path extrusionOk="0" h="155" w="1092">
                    <a:moveTo>
                      <a:pt x="54" y="0"/>
                    </a:moveTo>
                    <a:cubicBezTo>
                      <a:pt x="28" y="0"/>
                      <a:pt x="13" y="3"/>
                      <a:pt x="11" y="11"/>
                    </a:cubicBezTo>
                    <a:cubicBezTo>
                      <a:pt x="1" y="37"/>
                      <a:pt x="234" y="137"/>
                      <a:pt x="542" y="153"/>
                    </a:cubicBezTo>
                    <a:cubicBezTo>
                      <a:pt x="571" y="154"/>
                      <a:pt x="600" y="155"/>
                      <a:pt x="628" y="155"/>
                    </a:cubicBezTo>
                    <a:cubicBezTo>
                      <a:pt x="893" y="155"/>
                      <a:pt x="1092" y="94"/>
                      <a:pt x="1087" y="68"/>
                    </a:cubicBezTo>
                    <a:cubicBezTo>
                      <a:pt x="1083" y="51"/>
                      <a:pt x="1015" y="50"/>
                      <a:pt x="908" y="50"/>
                    </a:cubicBezTo>
                    <a:cubicBezTo>
                      <a:pt x="887" y="50"/>
                      <a:pt x="865" y="50"/>
                      <a:pt x="841" y="50"/>
                    </a:cubicBezTo>
                    <a:cubicBezTo>
                      <a:pt x="756" y="50"/>
                      <a:pt x="656" y="49"/>
                      <a:pt x="549" y="43"/>
                    </a:cubicBezTo>
                    <a:cubicBezTo>
                      <a:pt x="326" y="30"/>
                      <a:pt x="136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1475925" y="5393800"/>
                <a:ext cx="42875" cy="25000"/>
              </a:xfrm>
              <a:custGeom>
                <a:rect b="b" l="l" r="r" t="t"/>
                <a:pathLst>
                  <a:path extrusionOk="0" h="1000" w="1715">
                    <a:moveTo>
                      <a:pt x="1177" y="108"/>
                    </a:moveTo>
                    <a:cubicBezTo>
                      <a:pt x="1304" y="108"/>
                      <a:pt x="1431" y="132"/>
                      <a:pt x="1533" y="194"/>
                    </a:cubicBezTo>
                    <a:cubicBezTo>
                      <a:pt x="1627" y="260"/>
                      <a:pt x="1594" y="370"/>
                      <a:pt x="1492" y="433"/>
                    </a:cubicBezTo>
                    <a:cubicBezTo>
                      <a:pt x="1397" y="498"/>
                      <a:pt x="1273" y="538"/>
                      <a:pt x="1166" y="580"/>
                    </a:cubicBezTo>
                    <a:cubicBezTo>
                      <a:pt x="973" y="652"/>
                      <a:pt x="773" y="710"/>
                      <a:pt x="569" y="750"/>
                    </a:cubicBezTo>
                    <a:cubicBezTo>
                      <a:pt x="397" y="785"/>
                      <a:pt x="256" y="803"/>
                      <a:pt x="157" y="815"/>
                    </a:cubicBezTo>
                    <a:lnTo>
                      <a:pt x="157" y="815"/>
                    </a:lnTo>
                    <a:cubicBezTo>
                      <a:pt x="192" y="727"/>
                      <a:pt x="249" y="614"/>
                      <a:pt x="345" y="495"/>
                    </a:cubicBezTo>
                    <a:cubicBezTo>
                      <a:pt x="474" y="339"/>
                      <a:pt x="644" y="224"/>
                      <a:pt x="836" y="162"/>
                    </a:cubicBezTo>
                    <a:cubicBezTo>
                      <a:pt x="936" y="130"/>
                      <a:pt x="1057" y="108"/>
                      <a:pt x="1177" y="108"/>
                    </a:cubicBezTo>
                    <a:close/>
                    <a:moveTo>
                      <a:pt x="1156" y="1"/>
                    </a:moveTo>
                    <a:cubicBezTo>
                      <a:pt x="766" y="1"/>
                      <a:pt x="431" y="233"/>
                      <a:pt x="284" y="447"/>
                    </a:cubicBezTo>
                    <a:cubicBezTo>
                      <a:pt x="201" y="560"/>
                      <a:pt x="139" y="687"/>
                      <a:pt x="106" y="822"/>
                    </a:cubicBezTo>
                    <a:lnTo>
                      <a:pt x="106" y="822"/>
                    </a:lnTo>
                    <a:cubicBezTo>
                      <a:pt x="38" y="830"/>
                      <a:pt x="0" y="835"/>
                      <a:pt x="0" y="842"/>
                    </a:cubicBezTo>
                    <a:cubicBezTo>
                      <a:pt x="0" y="847"/>
                      <a:pt x="35" y="853"/>
                      <a:pt x="98" y="856"/>
                    </a:cubicBezTo>
                    <a:lnTo>
                      <a:pt x="98" y="856"/>
                    </a:lnTo>
                    <a:cubicBezTo>
                      <a:pt x="81" y="948"/>
                      <a:pt x="85" y="999"/>
                      <a:pt x="90" y="999"/>
                    </a:cubicBezTo>
                    <a:cubicBezTo>
                      <a:pt x="91" y="999"/>
                      <a:pt x="91" y="999"/>
                      <a:pt x="91" y="999"/>
                    </a:cubicBezTo>
                    <a:cubicBezTo>
                      <a:pt x="101" y="999"/>
                      <a:pt x="110" y="945"/>
                      <a:pt x="141" y="858"/>
                    </a:cubicBezTo>
                    <a:lnTo>
                      <a:pt x="141" y="858"/>
                    </a:lnTo>
                    <a:cubicBezTo>
                      <a:pt x="152" y="858"/>
                      <a:pt x="163" y="858"/>
                      <a:pt x="174" y="858"/>
                    </a:cubicBezTo>
                    <a:cubicBezTo>
                      <a:pt x="274" y="858"/>
                      <a:pt x="414" y="850"/>
                      <a:pt x="583" y="826"/>
                    </a:cubicBezTo>
                    <a:cubicBezTo>
                      <a:pt x="794" y="795"/>
                      <a:pt x="1001" y="745"/>
                      <a:pt x="1202" y="676"/>
                    </a:cubicBezTo>
                    <a:cubicBezTo>
                      <a:pt x="1314" y="632"/>
                      <a:pt x="1432" y="600"/>
                      <a:pt x="1553" y="521"/>
                    </a:cubicBezTo>
                    <a:cubicBezTo>
                      <a:pt x="1609" y="481"/>
                      <a:pt x="1672" y="426"/>
                      <a:pt x="1693" y="337"/>
                    </a:cubicBezTo>
                    <a:cubicBezTo>
                      <a:pt x="1714" y="247"/>
                      <a:pt x="1667" y="152"/>
                      <a:pt x="1599" y="106"/>
                    </a:cubicBezTo>
                    <a:cubicBezTo>
                      <a:pt x="1449" y="32"/>
                      <a:pt x="1299" y="1"/>
                      <a:pt x="11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1459725" y="5387575"/>
                <a:ext cx="22275" cy="27950"/>
              </a:xfrm>
              <a:custGeom>
                <a:rect b="b" l="l" r="r" t="t"/>
                <a:pathLst>
                  <a:path extrusionOk="0" h="1118" w="891">
                    <a:moveTo>
                      <a:pt x="229" y="1"/>
                    </a:moveTo>
                    <a:cubicBezTo>
                      <a:pt x="219" y="1"/>
                      <a:pt x="209" y="1"/>
                      <a:pt x="199" y="2"/>
                    </a:cubicBezTo>
                    <a:cubicBezTo>
                      <a:pt x="64" y="22"/>
                      <a:pt x="1" y="178"/>
                      <a:pt x="24" y="274"/>
                    </a:cubicBezTo>
                    <a:cubicBezTo>
                      <a:pt x="37" y="377"/>
                      <a:pt x="85" y="464"/>
                      <a:pt x="130" y="533"/>
                    </a:cubicBezTo>
                    <a:cubicBezTo>
                      <a:pt x="210" y="661"/>
                      <a:pt x="304" y="777"/>
                      <a:pt x="414" y="880"/>
                    </a:cubicBezTo>
                    <a:cubicBezTo>
                      <a:pt x="587" y="1043"/>
                      <a:pt x="724" y="1110"/>
                      <a:pt x="749" y="1110"/>
                    </a:cubicBezTo>
                    <a:cubicBezTo>
                      <a:pt x="751" y="1110"/>
                      <a:pt x="752" y="1110"/>
                      <a:pt x="752" y="1109"/>
                    </a:cubicBezTo>
                    <a:cubicBezTo>
                      <a:pt x="762" y="1094"/>
                      <a:pt x="634" y="1006"/>
                      <a:pt x="468" y="825"/>
                    </a:cubicBezTo>
                    <a:cubicBezTo>
                      <a:pt x="373" y="720"/>
                      <a:pt x="289" y="605"/>
                      <a:pt x="217" y="481"/>
                    </a:cubicBezTo>
                    <a:cubicBezTo>
                      <a:pt x="134" y="359"/>
                      <a:pt x="75" y="140"/>
                      <a:pt x="220" y="109"/>
                    </a:cubicBezTo>
                    <a:cubicBezTo>
                      <a:pt x="228" y="108"/>
                      <a:pt x="236" y="107"/>
                      <a:pt x="244" y="107"/>
                    </a:cubicBezTo>
                    <a:cubicBezTo>
                      <a:pt x="383" y="107"/>
                      <a:pt x="524" y="240"/>
                      <a:pt x="610" y="349"/>
                    </a:cubicBezTo>
                    <a:cubicBezTo>
                      <a:pt x="695" y="460"/>
                      <a:pt x="754" y="588"/>
                      <a:pt x="783" y="724"/>
                    </a:cubicBezTo>
                    <a:cubicBezTo>
                      <a:pt x="832" y="960"/>
                      <a:pt x="782" y="1113"/>
                      <a:pt x="800" y="1117"/>
                    </a:cubicBezTo>
                    <a:cubicBezTo>
                      <a:pt x="800" y="1118"/>
                      <a:pt x="800" y="1118"/>
                      <a:pt x="801" y="1118"/>
                    </a:cubicBezTo>
                    <a:cubicBezTo>
                      <a:pt x="811" y="1118"/>
                      <a:pt x="891" y="968"/>
                      <a:pt x="859" y="711"/>
                    </a:cubicBezTo>
                    <a:cubicBezTo>
                      <a:pt x="838" y="558"/>
                      <a:pt x="780" y="414"/>
                      <a:pt x="690" y="289"/>
                    </a:cubicBezTo>
                    <a:cubicBezTo>
                      <a:pt x="589" y="166"/>
                      <a:pt x="460" y="1"/>
                      <a:pt x="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1233800" y="5403775"/>
                <a:ext cx="82150" cy="64225"/>
              </a:xfrm>
              <a:custGeom>
                <a:rect b="b" l="l" r="r" t="t"/>
                <a:pathLst>
                  <a:path extrusionOk="0" h="2569" w="3286">
                    <a:moveTo>
                      <a:pt x="542" y="0"/>
                    </a:moveTo>
                    <a:cubicBezTo>
                      <a:pt x="420" y="0"/>
                      <a:pt x="299" y="10"/>
                      <a:pt x="179" y="28"/>
                    </a:cubicBezTo>
                    <a:cubicBezTo>
                      <a:pt x="63" y="48"/>
                      <a:pt x="1" y="66"/>
                      <a:pt x="1" y="73"/>
                    </a:cubicBezTo>
                    <a:cubicBezTo>
                      <a:pt x="1" y="77"/>
                      <a:pt x="9" y="78"/>
                      <a:pt x="25" y="78"/>
                    </a:cubicBezTo>
                    <a:cubicBezTo>
                      <a:pt x="72" y="78"/>
                      <a:pt x="184" y="66"/>
                      <a:pt x="348" y="66"/>
                    </a:cubicBezTo>
                    <a:cubicBezTo>
                      <a:pt x="441" y="66"/>
                      <a:pt x="550" y="70"/>
                      <a:pt x="672" y="82"/>
                    </a:cubicBezTo>
                    <a:cubicBezTo>
                      <a:pt x="1080" y="118"/>
                      <a:pt x="1649" y="273"/>
                      <a:pt x="2148" y="654"/>
                    </a:cubicBezTo>
                    <a:cubicBezTo>
                      <a:pt x="2646" y="1033"/>
                      <a:pt x="2947" y="1541"/>
                      <a:pt x="3090" y="1925"/>
                    </a:cubicBezTo>
                    <a:cubicBezTo>
                      <a:pt x="3236" y="2309"/>
                      <a:pt x="3256" y="2569"/>
                      <a:pt x="3277" y="2569"/>
                    </a:cubicBezTo>
                    <a:cubicBezTo>
                      <a:pt x="3277" y="2569"/>
                      <a:pt x="3277" y="2569"/>
                      <a:pt x="3277" y="2569"/>
                    </a:cubicBezTo>
                    <a:cubicBezTo>
                      <a:pt x="3283" y="2569"/>
                      <a:pt x="3286" y="2503"/>
                      <a:pt x="3273" y="2386"/>
                    </a:cubicBezTo>
                    <a:cubicBezTo>
                      <a:pt x="3253" y="2220"/>
                      <a:pt x="3217" y="2057"/>
                      <a:pt x="3163" y="1898"/>
                    </a:cubicBezTo>
                    <a:cubicBezTo>
                      <a:pt x="3035" y="1498"/>
                      <a:pt x="2735" y="963"/>
                      <a:pt x="2215" y="565"/>
                    </a:cubicBezTo>
                    <a:cubicBezTo>
                      <a:pt x="1694" y="167"/>
                      <a:pt x="1097" y="21"/>
                      <a:pt x="678" y="4"/>
                    </a:cubicBezTo>
                    <a:cubicBezTo>
                      <a:pt x="632" y="2"/>
                      <a:pt x="587" y="0"/>
                      <a:pt x="5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1344075" y="5445425"/>
                <a:ext cx="66550" cy="3700"/>
              </a:xfrm>
              <a:custGeom>
                <a:rect b="b" l="l" r="r" t="t"/>
                <a:pathLst>
                  <a:path extrusionOk="0" h="148" w="2662">
                    <a:moveTo>
                      <a:pt x="2557" y="1"/>
                    </a:moveTo>
                    <a:cubicBezTo>
                      <a:pt x="2358" y="1"/>
                      <a:pt x="1884" y="31"/>
                      <a:pt x="1330" y="37"/>
                    </a:cubicBezTo>
                    <a:cubicBezTo>
                      <a:pt x="1241" y="38"/>
                      <a:pt x="1153" y="39"/>
                      <a:pt x="1069" y="39"/>
                    </a:cubicBezTo>
                    <a:cubicBezTo>
                      <a:pt x="697" y="39"/>
                      <a:pt x="382" y="30"/>
                      <a:pt x="193" y="30"/>
                    </a:cubicBezTo>
                    <a:cubicBezTo>
                      <a:pt x="74" y="30"/>
                      <a:pt x="5" y="34"/>
                      <a:pt x="4" y="44"/>
                    </a:cubicBezTo>
                    <a:cubicBezTo>
                      <a:pt x="0" y="72"/>
                      <a:pt x="523" y="148"/>
                      <a:pt x="1197" y="148"/>
                    </a:cubicBezTo>
                    <a:cubicBezTo>
                      <a:pt x="1241" y="148"/>
                      <a:pt x="1286" y="147"/>
                      <a:pt x="1332" y="147"/>
                    </a:cubicBezTo>
                    <a:cubicBezTo>
                      <a:pt x="2070" y="137"/>
                      <a:pt x="2661" y="40"/>
                      <a:pt x="2657" y="12"/>
                    </a:cubicBezTo>
                    <a:cubicBezTo>
                      <a:pt x="2656" y="4"/>
                      <a:pt x="2620" y="1"/>
                      <a:pt x="25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1299125" y="5447325"/>
                <a:ext cx="7800" cy="12925"/>
              </a:xfrm>
              <a:custGeom>
                <a:rect b="b" l="l" r="r" t="t"/>
                <a:pathLst>
                  <a:path extrusionOk="0" h="517" w="312">
                    <a:moveTo>
                      <a:pt x="33" y="1"/>
                    </a:moveTo>
                    <a:cubicBezTo>
                      <a:pt x="29" y="1"/>
                      <a:pt x="25" y="2"/>
                      <a:pt x="23" y="5"/>
                    </a:cubicBezTo>
                    <a:cubicBezTo>
                      <a:pt x="1" y="27"/>
                      <a:pt x="74" y="130"/>
                      <a:pt x="137" y="265"/>
                    </a:cubicBezTo>
                    <a:cubicBezTo>
                      <a:pt x="201" y="398"/>
                      <a:pt x="236" y="516"/>
                      <a:pt x="267" y="516"/>
                    </a:cubicBezTo>
                    <a:cubicBezTo>
                      <a:pt x="267" y="516"/>
                      <a:pt x="268" y="516"/>
                      <a:pt x="268" y="516"/>
                    </a:cubicBezTo>
                    <a:cubicBezTo>
                      <a:pt x="300" y="513"/>
                      <a:pt x="311" y="371"/>
                      <a:pt x="237" y="217"/>
                    </a:cubicBezTo>
                    <a:cubicBezTo>
                      <a:pt x="171" y="80"/>
                      <a:pt x="68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1281950" y="5426825"/>
                <a:ext cx="9775" cy="8700"/>
              </a:xfrm>
              <a:custGeom>
                <a:rect b="b" l="l" r="r" t="t"/>
                <a:pathLst>
                  <a:path extrusionOk="0" h="348" w="391">
                    <a:moveTo>
                      <a:pt x="36" y="1"/>
                    </a:moveTo>
                    <a:cubicBezTo>
                      <a:pt x="30" y="1"/>
                      <a:pt x="25" y="2"/>
                      <a:pt x="22" y="6"/>
                    </a:cubicBezTo>
                    <a:cubicBezTo>
                      <a:pt x="1" y="28"/>
                      <a:pt x="61" y="121"/>
                      <a:pt x="157" y="213"/>
                    </a:cubicBezTo>
                    <a:cubicBezTo>
                      <a:pt x="239" y="293"/>
                      <a:pt x="320" y="347"/>
                      <a:pt x="356" y="347"/>
                    </a:cubicBezTo>
                    <a:cubicBezTo>
                      <a:pt x="361" y="347"/>
                      <a:pt x="366" y="346"/>
                      <a:pt x="369" y="343"/>
                    </a:cubicBezTo>
                    <a:cubicBezTo>
                      <a:pt x="390" y="320"/>
                      <a:pt x="330" y="228"/>
                      <a:pt x="234" y="135"/>
                    </a:cubicBezTo>
                    <a:cubicBezTo>
                      <a:pt x="151" y="54"/>
                      <a:pt x="71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1258100" y="5416575"/>
                <a:ext cx="13725" cy="5550"/>
              </a:xfrm>
              <a:custGeom>
                <a:rect b="b" l="l" r="r" t="t"/>
                <a:pathLst>
                  <a:path extrusionOk="0" h="222" w="549">
                    <a:moveTo>
                      <a:pt x="169" y="0"/>
                    </a:moveTo>
                    <a:cubicBezTo>
                      <a:pt x="69" y="0"/>
                      <a:pt x="1" y="36"/>
                      <a:pt x="8" y="56"/>
                    </a:cubicBezTo>
                    <a:cubicBezTo>
                      <a:pt x="15" y="85"/>
                      <a:pt x="136" y="83"/>
                      <a:pt x="269" y="126"/>
                    </a:cubicBezTo>
                    <a:cubicBezTo>
                      <a:pt x="389" y="162"/>
                      <a:pt x="477" y="221"/>
                      <a:pt x="513" y="221"/>
                    </a:cubicBezTo>
                    <a:cubicBezTo>
                      <a:pt x="518" y="221"/>
                      <a:pt x="522" y="220"/>
                      <a:pt x="525" y="217"/>
                    </a:cubicBezTo>
                    <a:cubicBezTo>
                      <a:pt x="549" y="199"/>
                      <a:pt x="470" y="73"/>
                      <a:pt x="303" y="21"/>
                    </a:cubicBezTo>
                    <a:cubicBezTo>
                      <a:pt x="255" y="6"/>
                      <a:pt x="210" y="0"/>
                      <a:pt x="1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1240875" y="5413275"/>
                <a:ext cx="7400" cy="3625"/>
              </a:xfrm>
              <a:custGeom>
                <a:rect b="b" l="l" r="r" t="t"/>
                <a:pathLst>
                  <a:path extrusionOk="0" h="145" w="296">
                    <a:moveTo>
                      <a:pt x="65" y="0"/>
                    </a:moveTo>
                    <a:cubicBezTo>
                      <a:pt x="36" y="0"/>
                      <a:pt x="15" y="8"/>
                      <a:pt x="10" y="22"/>
                    </a:cubicBezTo>
                    <a:cubicBezTo>
                      <a:pt x="0" y="52"/>
                      <a:pt x="54" y="97"/>
                      <a:pt x="129" y="125"/>
                    </a:cubicBezTo>
                    <a:cubicBezTo>
                      <a:pt x="166" y="138"/>
                      <a:pt x="202" y="144"/>
                      <a:pt x="229" y="144"/>
                    </a:cubicBezTo>
                    <a:cubicBezTo>
                      <a:pt x="259" y="144"/>
                      <a:pt x="280" y="137"/>
                      <a:pt x="285" y="122"/>
                    </a:cubicBezTo>
                    <a:cubicBezTo>
                      <a:pt x="295" y="94"/>
                      <a:pt x="242" y="49"/>
                      <a:pt x="166" y="21"/>
                    </a:cubicBezTo>
                    <a:cubicBezTo>
                      <a:pt x="129" y="7"/>
                      <a:pt x="93" y="0"/>
                      <a:pt x="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2166925" y="2211900"/>
                <a:ext cx="231850" cy="276925"/>
              </a:xfrm>
              <a:custGeom>
                <a:rect b="b" l="l" r="r" t="t"/>
                <a:pathLst>
                  <a:path extrusionOk="0" h="11077" w="9274">
                    <a:moveTo>
                      <a:pt x="2542" y="0"/>
                    </a:moveTo>
                    <a:cubicBezTo>
                      <a:pt x="2252" y="0"/>
                      <a:pt x="1975" y="318"/>
                      <a:pt x="2073" y="687"/>
                    </a:cubicBezTo>
                    <a:cubicBezTo>
                      <a:pt x="2177" y="1076"/>
                      <a:pt x="2153" y="1778"/>
                      <a:pt x="2115" y="2305"/>
                    </a:cubicBezTo>
                    <a:cubicBezTo>
                      <a:pt x="2083" y="2741"/>
                      <a:pt x="1980" y="3168"/>
                      <a:pt x="1809" y="3570"/>
                    </a:cubicBezTo>
                    <a:cubicBezTo>
                      <a:pt x="1661" y="3912"/>
                      <a:pt x="1519" y="4212"/>
                      <a:pt x="1387" y="4479"/>
                    </a:cubicBezTo>
                    <a:lnTo>
                      <a:pt x="1" y="7353"/>
                    </a:lnTo>
                    <a:lnTo>
                      <a:pt x="2374" y="11077"/>
                    </a:lnTo>
                    <a:lnTo>
                      <a:pt x="4953" y="9847"/>
                    </a:lnTo>
                    <a:cubicBezTo>
                      <a:pt x="4953" y="9847"/>
                      <a:pt x="6976" y="8768"/>
                      <a:pt x="7805" y="8098"/>
                    </a:cubicBezTo>
                    <a:cubicBezTo>
                      <a:pt x="8244" y="7742"/>
                      <a:pt x="8102" y="6666"/>
                      <a:pt x="7926" y="5885"/>
                    </a:cubicBezTo>
                    <a:cubicBezTo>
                      <a:pt x="7744" y="5077"/>
                      <a:pt x="7068" y="4466"/>
                      <a:pt x="6243" y="4380"/>
                    </a:cubicBezTo>
                    <a:lnTo>
                      <a:pt x="6228" y="4379"/>
                    </a:lnTo>
                    <a:cubicBezTo>
                      <a:pt x="5903" y="4026"/>
                      <a:pt x="7860" y="2135"/>
                      <a:pt x="8564" y="1545"/>
                    </a:cubicBezTo>
                    <a:cubicBezTo>
                      <a:pt x="9260" y="962"/>
                      <a:pt x="9274" y="387"/>
                      <a:pt x="8768" y="286"/>
                    </a:cubicBezTo>
                    <a:cubicBezTo>
                      <a:pt x="8761" y="285"/>
                      <a:pt x="8754" y="284"/>
                      <a:pt x="8746" y="284"/>
                    </a:cubicBezTo>
                    <a:cubicBezTo>
                      <a:pt x="8340" y="284"/>
                      <a:pt x="6213" y="1985"/>
                      <a:pt x="5543" y="2574"/>
                    </a:cubicBezTo>
                    <a:cubicBezTo>
                      <a:pt x="5068" y="2991"/>
                      <a:pt x="4031" y="3932"/>
                      <a:pt x="3530" y="3932"/>
                    </a:cubicBezTo>
                    <a:cubicBezTo>
                      <a:pt x="3311" y="3932"/>
                      <a:pt x="3194" y="3752"/>
                      <a:pt x="3271" y="3270"/>
                    </a:cubicBezTo>
                    <a:cubicBezTo>
                      <a:pt x="3527" y="1687"/>
                      <a:pt x="3144" y="373"/>
                      <a:pt x="2798" y="94"/>
                    </a:cubicBezTo>
                    <a:cubicBezTo>
                      <a:pt x="2718" y="29"/>
                      <a:pt x="2630" y="0"/>
                      <a:pt x="25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1039350" y="1521075"/>
                <a:ext cx="368500" cy="640100"/>
              </a:xfrm>
              <a:custGeom>
                <a:rect b="b" l="l" r="r" t="t"/>
                <a:pathLst>
                  <a:path extrusionOk="0" h="25604" w="14740">
                    <a:moveTo>
                      <a:pt x="14599" y="1"/>
                    </a:moveTo>
                    <a:lnTo>
                      <a:pt x="70" y="2756"/>
                    </a:lnTo>
                    <a:lnTo>
                      <a:pt x="1" y="25144"/>
                    </a:lnTo>
                    <a:lnTo>
                      <a:pt x="9608" y="25604"/>
                    </a:lnTo>
                    <a:lnTo>
                      <a:pt x="9885" y="20158"/>
                    </a:lnTo>
                    <a:cubicBezTo>
                      <a:pt x="9885" y="20158"/>
                      <a:pt x="10191" y="20219"/>
                      <a:pt x="10643" y="20219"/>
                    </a:cubicBezTo>
                    <a:cubicBezTo>
                      <a:pt x="11701" y="20219"/>
                      <a:pt x="13561" y="19886"/>
                      <a:pt x="14177" y="17666"/>
                    </a:cubicBezTo>
                    <a:cubicBezTo>
                      <a:pt x="14739" y="15642"/>
                      <a:pt x="14599" y="1"/>
                      <a:pt x="145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931900" y="1433275"/>
                <a:ext cx="564250" cy="592675"/>
              </a:xfrm>
              <a:custGeom>
                <a:rect b="b" l="l" r="r" t="t"/>
                <a:pathLst>
                  <a:path extrusionOk="0" h="23707" w="22570">
                    <a:moveTo>
                      <a:pt x="16023" y="1"/>
                    </a:moveTo>
                    <a:cubicBezTo>
                      <a:pt x="14606" y="1"/>
                      <a:pt x="13197" y="496"/>
                      <a:pt x="12196" y="1661"/>
                    </a:cubicBezTo>
                    <a:cubicBezTo>
                      <a:pt x="10173" y="4017"/>
                      <a:pt x="1695" y="1265"/>
                      <a:pt x="848" y="10696"/>
                    </a:cubicBezTo>
                    <a:cubicBezTo>
                      <a:pt x="1" y="20127"/>
                      <a:pt x="4286" y="23707"/>
                      <a:pt x="4286" y="23707"/>
                    </a:cubicBezTo>
                    <a:lnTo>
                      <a:pt x="6378" y="23707"/>
                    </a:lnTo>
                    <a:cubicBezTo>
                      <a:pt x="8278" y="23676"/>
                      <a:pt x="9258" y="23479"/>
                      <a:pt x="11010" y="21533"/>
                    </a:cubicBezTo>
                    <a:cubicBezTo>
                      <a:pt x="12627" y="19735"/>
                      <a:pt x="13381" y="18205"/>
                      <a:pt x="14492" y="16314"/>
                    </a:cubicBezTo>
                    <a:cubicBezTo>
                      <a:pt x="14492" y="16314"/>
                      <a:pt x="12584" y="16003"/>
                      <a:pt x="12806" y="14467"/>
                    </a:cubicBezTo>
                    <a:cubicBezTo>
                      <a:pt x="12993" y="13174"/>
                      <a:pt x="13668" y="12648"/>
                      <a:pt x="14440" y="12648"/>
                    </a:cubicBezTo>
                    <a:cubicBezTo>
                      <a:pt x="14936" y="12648"/>
                      <a:pt x="15473" y="12865"/>
                      <a:pt x="15946" y="13235"/>
                    </a:cubicBezTo>
                    <a:lnTo>
                      <a:pt x="17337" y="9506"/>
                    </a:lnTo>
                    <a:cubicBezTo>
                      <a:pt x="17337" y="9506"/>
                      <a:pt x="20418" y="7057"/>
                      <a:pt x="21066" y="5720"/>
                    </a:cubicBezTo>
                    <a:cubicBezTo>
                      <a:pt x="22570" y="2609"/>
                      <a:pt x="19275" y="1"/>
                      <a:pt x="160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964950" y="1523350"/>
                <a:ext cx="492325" cy="375000"/>
              </a:xfrm>
              <a:custGeom>
                <a:rect b="b" l="l" r="r" t="t"/>
                <a:pathLst>
                  <a:path extrusionOk="0" h="15000" w="19693">
                    <a:moveTo>
                      <a:pt x="19626" y="1"/>
                    </a:moveTo>
                    <a:cubicBezTo>
                      <a:pt x="19605" y="1"/>
                      <a:pt x="19693" y="376"/>
                      <a:pt x="19539" y="1025"/>
                    </a:cubicBezTo>
                    <a:cubicBezTo>
                      <a:pt x="19388" y="1664"/>
                      <a:pt x="18915" y="2565"/>
                      <a:pt x="17968" y="3289"/>
                    </a:cubicBezTo>
                    <a:cubicBezTo>
                      <a:pt x="17022" y="4021"/>
                      <a:pt x="15637" y="4451"/>
                      <a:pt x="14092" y="4734"/>
                    </a:cubicBezTo>
                    <a:cubicBezTo>
                      <a:pt x="13319" y="4885"/>
                      <a:pt x="12498" y="5018"/>
                      <a:pt x="11662" y="5235"/>
                    </a:cubicBezTo>
                    <a:cubicBezTo>
                      <a:pt x="10831" y="5452"/>
                      <a:pt x="9972" y="5759"/>
                      <a:pt x="9211" y="6280"/>
                    </a:cubicBezTo>
                    <a:cubicBezTo>
                      <a:pt x="7679" y="7338"/>
                      <a:pt x="6787" y="8910"/>
                      <a:pt x="5975" y="10245"/>
                    </a:cubicBezTo>
                    <a:cubicBezTo>
                      <a:pt x="5176" y="11601"/>
                      <a:pt x="4383" y="12796"/>
                      <a:pt x="3485" y="13582"/>
                    </a:cubicBezTo>
                    <a:cubicBezTo>
                      <a:pt x="2595" y="14375"/>
                      <a:pt x="1677" y="14756"/>
                      <a:pt x="1029" y="14887"/>
                    </a:cubicBezTo>
                    <a:cubicBezTo>
                      <a:pt x="703" y="14959"/>
                      <a:pt x="445" y="14966"/>
                      <a:pt x="269" y="14975"/>
                    </a:cubicBezTo>
                    <a:cubicBezTo>
                      <a:pt x="244" y="14975"/>
                      <a:pt x="221" y="14975"/>
                      <a:pt x="199" y="14975"/>
                    </a:cubicBezTo>
                    <a:cubicBezTo>
                      <a:pt x="69" y="14975"/>
                      <a:pt x="1" y="14978"/>
                      <a:pt x="1" y="14978"/>
                    </a:cubicBezTo>
                    <a:cubicBezTo>
                      <a:pt x="1" y="14978"/>
                      <a:pt x="112" y="15000"/>
                      <a:pt x="320" y="15000"/>
                    </a:cubicBezTo>
                    <a:cubicBezTo>
                      <a:pt x="494" y="15000"/>
                      <a:pt x="736" y="14985"/>
                      <a:pt x="1038" y="14929"/>
                    </a:cubicBezTo>
                    <a:cubicBezTo>
                      <a:pt x="1695" y="14811"/>
                      <a:pt x="2631" y="14437"/>
                      <a:pt x="3537" y="13642"/>
                    </a:cubicBezTo>
                    <a:cubicBezTo>
                      <a:pt x="4453" y="12854"/>
                      <a:pt x="5260" y="11653"/>
                      <a:pt x="6063" y="10298"/>
                    </a:cubicBezTo>
                    <a:cubicBezTo>
                      <a:pt x="6880" y="8965"/>
                      <a:pt x="7771" y="7409"/>
                      <a:pt x="9274" y="6373"/>
                    </a:cubicBezTo>
                    <a:cubicBezTo>
                      <a:pt x="10793" y="5355"/>
                      <a:pt x="12580" y="5149"/>
                      <a:pt x="14111" y="4836"/>
                    </a:cubicBezTo>
                    <a:cubicBezTo>
                      <a:pt x="15660" y="4545"/>
                      <a:pt x="17062" y="4104"/>
                      <a:pt x="18016" y="3350"/>
                    </a:cubicBezTo>
                    <a:cubicBezTo>
                      <a:pt x="18972" y="2607"/>
                      <a:pt x="19442" y="1687"/>
                      <a:pt x="19581" y="1035"/>
                    </a:cubicBezTo>
                    <a:cubicBezTo>
                      <a:pt x="19661" y="706"/>
                      <a:pt x="19654" y="444"/>
                      <a:pt x="19655" y="268"/>
                    </a:cubicBezTo>
                    <a:cubicBezTo>
                      <a:pt x="19640" y="92"/>
                      <a:pt x="19626" y="1"/>
                      <a:pt x="19626" y="1"/>
                    </a:cubicBezTo>
                    <a:cubicBezTo>
                      <a:pt x="19626" y="1"/>
                      <a:pt x="19626" y="1"/>
                      <a:pt x="19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952600" y="1492125"/>
                <a:ext cx="501075" cy="283625"/>
              </a:xfrm>
              <a:custGeom>
                <a:rect b="b" l="l" r="r" t="t"/>
                <a:pathLst>
                  <a:path extrusionOk="0" h="11345" w="20043">
                    <a:moveTo>
                      <a:pt x="13254" y="1367"/>
                    </a:moveTo>
                    <a:cubicBezTo>
                      <a:pt x="13677" y="1367"/>
                      <a:pt x="14104" y="1511"/>
                      <a:pt x="14417" y="1818"/>
                    </a:cubicBezTo>
                    <a:cubicBezTo>
                      <a:pt x="14928" y="2309"/>
                      <a:pt x="15117" y="3114"/>
                      <a:pt x="14917" y="3821"/>
                    </a:cubicBezTo>
                    <a:cubicBezTo>
                      <a:pt x="14769" y="4361"/>
                      <a:pt x="14381" y="4798"/>
                      <a:pt x="13907" y="5120"/>
                    </a:cubicBezTo>
                    <a:lnTo>
                      <a:pt x="13907" y="5120"/>
                    </a:lnTo>
                    <a:cubicBezTo>
                      <a:pt x="13456" y="5069"/>
                      <a:pt x="12999" y="4935"/>
                      <a:pt x="12596" y="4674"/>
                    </a:cubicBezTo>
                    <a:cubicBezTo>
                      <a:pt x="12089" y="4349"/>
                      <a:pt x="11707" y="3780"/>
                      <a:pt x="11624" y="3143"/>
                    </a:cubicBezTo>
                    <a:cubicBezTo>
                      <a:pt x="11585" y="2825"/>
                      <a:pt x="11624" y="2489"/>
                      <a:pt x="11777" y="2198"/>
                    </a:cubicBezTo>
                    <a:cubicBezTo>
                      <a:pt x="11920" y="1905"/>
                      <a:pt x="12183" y="1671"/>
                      <a:pt x="12488" y="1532"/>
                    </a:cubicBezTo>
                    <a:cubicBezTo>
                      <a:pt x="12722" y="1424"/>
                      <a:pt x="12987" y="1367"/>
                      <a:pt x="13254" y="1367"/>
                    </a:cubicBezTo>
                    <a:close/>
                    <a:moveTo>
                      <a:pt x="2174" y="8106"/>
                    </a:moveTo>
                    <a:cubicBezTo>
                      <a:pt x="2675" y="8106"/>
                      <a:pt x="3257" y="8209"/>
                      <a:pt x="3790" y="8580"/>
                    </a:cubicBezTo>
                    <a:cubicBezTo>
                      <a:pt x="4123" y="8814"/>
                      <a:pt x="4418" y="9183"/>
                      <a:pt x="4494" y="9643"/>
                    </a:cubicBezTo>
                    <a:cubicBezTo>
                      <a:pt x="4572" y="10092"/>
                      <a:pt x="4467" y="10635"/>
                      <a:pt x="4086" y="10982"/>
                    </a:cubicBezTo>
                    <a:cubicBezTo>
                      <a:pt x="3899" y="11154"/>
                      <a:pt x="3642" y="11251"/>
                      <a:pt x="3378" y="11263"/>
                    </a:cubicBezTo>
                    <a:cubicBezTo>
                      <a:pt x="3363" y="11264"/>
                      <a:pt x="3347" y="11264"/>
                      <a:pt x="3332" y="11264"/>
                    </a:cubicBezTo>
                    <a:cubicBezTo>
                      <a:pt x="3080" y="11264"/>
                      <a:pt x="2827" y="11178"/>
                      <a:pt x="2598" y="11050"/>
                    </a:cubicBezTo>
                    <a:cubicBezTo>
                      <a:pt x="2113" y="10767"/>
                      <a:pt x="1721" y="10281"/>
                      <a:pt x="1542" y="9701"/>
                    </a:cubicBezTo>
                    <a:cubicBezTo>
                      <a:pt x="1380" y="9231"/>
                      <a:pt x="1331" y="8702"/>
                      <a:pt x="1403" y="8178"/>
                    </a:cubicBezTo>
                    <a:lnTo>
                      <a:pt x="1403" y="8178"/>
                    </a:lnTo>
                    <a:cubicBezTo>
                      <a:pt x="1517" y="8158"/>
                      <a:pt x="1637" y="8141"/>
                      <a:pt x="1765" y="8127"/>
                    </a:cubicBezTo>
                    <a:cubicBezTo>
                      <a:pt x="1893" y="8114"/>
                      <a:pt x="2030" y="8106"/>
                      <a:pt x="2174" y="8106"/>
                    </a:cubicBezTo>
                    <a:close/>
                    <a:moveTo>
                      <a:pt x="20043" y="1"/>
                    </a:moveTo>
                    <a:cubicBezTo>
                      <a:pt x="20043" y="1"/>
                      <a:pt x="20006" y="160"/>
                      <a:pt x="19947" y="463"/>
                    </a:cubicBezTo>
                    <a:cubicBezTo>
                      <a:pt x="19863" y="758"/>
                      <a:pt x="19756" y="1205"/>
                      <a:pt x="19495" y="1730"/>
                    </a:cubicBezTo>
                    <a:cubicBezTo>
                      <a:pt x="19185" y="2371"/>
                      <a:pt x="18768" y="2956"/>
                      <a:pt x="18261" y="3454"/>
                    </a:cubicBezTo>
                    <a:cubicBezTo>
                      <a:pt x="17677" y="4037"/>
                      <a:pt x="16879" y="4597"/>
                      <a:pt x="15880" y="4904"/>
                    </a:cubicBezTo>
                    <a:cubicBezTo>
                      <a:pt x="15415" y="5047"/>
                      <a:pt x="14911" y="5146"/>
                      <a:pt x="14383" y="5146"/>
                    </a:cubicBezTo>
                    <a:cubicBezTo>
                      <a:pt x="14345" y="5146"/>
                      <a:pt x="14307" y="5146"/>
                      <a:pt x="14269" y="5145"/>
                    </a:cubicBezTo>
                    <a:cubicBezTo>
                      <a:pt x="14206" y="5143"/>
                      <a:pt x="14143" y="5140"/>
                      <a:pt x="14079" y="5136"/>
                    </a:cubicBezTo>
                    <a:lnTo>
                      <a:pt x="14079" y="5136"/>
                    </a:lnTo>
                    <a:cubicBezTo>
                      <a:pt x="14520" y="4811"/>
                      <a:pt x="14878" y="4381"/>
                      <a:pt x="15024" y="3852"/>
                    </a:cubicBezTo>
                    <a:cubicBezTo>
                      <a:pt x="15232" y="3107"/>
                      <a:pt x="15035" y="2266"/>
                      <a:pt x="14491" y="1742"/>
                    </a:cubicBezTo>
                    <a:cubicBezTo>
                      <a:pt x="14155" y="1415"/>
                      <a:pt x="13703" y="1264"/>
                      <a:pt x="13256" y="1264"/>
                    </a:cubicBezTo>
                    <a:cubicBezTo>
                      <a:pt x="12974" y="1264"/>
                      <a:pt x="12693" y="1324"/>
                      <a:pt x="12444" y="1440"/>
                    </a:cubicBezTo>
                    <a:cubicBezTo>
                      <a:pt x="12121" y="1589"/>
                      <a:pt x="11840" y="1837"/>
                      <a:pt x="11687" y="2153"/>
                    </a:cubicBezTo>
                    <a:cubicBezTo>
                      <a:pt x="11524" y="2464"/>
                      <a:pt x="11485" y="2822"/>
                      <a:pt x="11525" y="3155"/>
                    </a:cubicBezTo>
                    <a:cubicBezTo>
                      <a:pt x="11618" y="3810"/>
                      <a:pt x="11991" y="4393"/>
                      <a:pt x="12546" y="4753"/>
                    </a:cubicBezTo>
                    <a:cubicBezTo>
                      <a:pt x="12933" y="5002"/>
                      <a:pt x="13364" y="5136"/>
                      <a:pt x="13792" y="5195"/>
                    </a:cubicBezTo>
                    <a:lnTo>
                      <a:pt x="13792" y="5195"/>
                    </a:lnTo>
                    <a:cubicBezTo>
                      <a:pt x="13667" y="5273"/>
                      <a:pt x="13537" y="5343"/>
                      <a:pt x="13405" y="5406"/>
                    </a:cubicBezTo>
                    <a:cubicBezTo>
                      <a:pt x="12707" y="5736"/>
                      <a:pt x="11932" y="5922"/>
                      <a:pt x="11145" y="6031"/>
                    </a:cubicBezTo>
                    <a:cubicBezTo>
                      <a:pt x="10761" y="6080"/>
                      <a:pt x="10375" y="6105"/>
                      <a:pt x="9989" y="6105"/>
                    </a:cubicBezTo>
                    <a:cubicBezTo>
                      <a:pt x="9589" y="6105"/>
                      <a:pt x="9189" y="6078"/>
                      <a:pt x="8793" y="6026"/>
                    </a:cubicBezTo>
                    <a:cubicBezTo>
                      <a:pt x="8023" y="5930"/>
                      <a:pt x="7291" y="5694"/>
                      <a:pt x="6563" y="5490"/>
                    </a:cubicBezTo>
                    <a:cubicBezTo>
                      <a:pt x="5964" y="5324"/>
                      <a:pt x="5351" y="5185"/>
                      <a:pt x="4742" y="5185"/>
                    </a:cubicBezTo>
                    <a:cubicBezTo>
                      <a:pt x="4611" y="5185"/>
                      <a:pt x="4481" y="5191"/>
                      <a:pt x="4350" y="5205"/>
                    </a:cubicBezTo>
                    <a:cubicBezTo>
                      <a:pt x="3614" y="5281"/>
                      <a:pt x="2930" y="5605"/>
                      <a:pt x="2406" y="6075"/>
                    </a:cubicBezTo>
                    <a:cubicBezTo>
                      <a:pt x="1771" y="6627"/>
                      <a:pt x="1412" y="7386"/>
                      <a:pt x="1307" y="8156"/>
                    </a:cubicBezTo>
                    <a:lnTo>
                      <a:pt x="1307" y="8156"/>
                    </a:lnTo>
                    <a:cubicBezTo>
                      <a:pt x="943" y="8231"/>
                      <a:pt x="657" y="8329"/>
                      <a:pt x="444" y="8397"/>
                    </a:cubicBezTo>
                    <a:cubicBezTo>
                      <a:pt x="152" y="8496"/>
                      <a:pt x="0" y="8556"/>
                      <a:pt x="0" y="8556"/>
                    </a:cubicBezTo>
                    <a:cubicBezTo>
                      <a:pt x="0" y="8556"/>
                      <a:pt x="158" y="8511"/>
                      <a:pt x="451" y="8421"/>
                    </a:cubicBezTo>
                    <a:cubicBezTo>
                      <a:pt x="662" y="8358"/>
                      <a:pt x="945" y="8267"/>
                      <a:pt x="1301" y="8197"/>
                    </a:cubicBezTo>
                    <a:lnTo>
                      <a:pt x="1301" y="8197"/>
                    </a:lnTo>
                    <a:cubicBezTo>
                      <a:pt x="1236" y="8725"/>
                      <a:pt x="1289" y="9257"/>
                      <a:pt x="1453" y="9729"/>
                    </a:cubicBezTo>
                    <a:cubicBezTo>
                      <a:pt x="1641" y="10328"/>
                      <a:pt x="2049" y="10832"/>
                      <a:pt x="2555" y="11124"/>
                    </a:cubicBezTo>
                    <a:cubicBezTo>
                      <a:pt x="2793" y="11255"/>
                      <a:pt x="3057" y="11345"/>
                      <a:pt x="3323" y="11345"/>
                    </a:cubicBezTo>
                    <a:cubicBezTo>
                      <a:pt x="3343" y="11345"/>
                      <a:pt x="3362" y="11344"/>
                      <a:pt x="3381" y="11343"/>
                    </a:cubicBezTo>
                    <a:cubicBezTo>
                      <a:pt x="3663" y="11329"/>
                      <a:pt x="3939" y="11224"/>
                      <a:pt x="4138" y="11039"/>
                    </a:cubicBezTo>
                    <a:cubicBezTo>
                      <a:pt x="4544" y="10665"/>
                      <a:pt x="4648" y="10096"/>
                      <a:pt x="4564" y="9629"/>
                    </a:cubicBezTo>
                    <a:cubicBezTo>
                      <a:pt x="4482" y="9146"/>
                      <a:pt x="4170" y="8765"/>
                      <a:pt x="3826" y="8526"/>
                    </a:cubicBezTo>
                    <a:cubicBezTo>
                      <a:pt x="3290" y="8159"/>
                      <a:pt x="2711" y="8056"/>
                      <a:pt x="2212" y="8056"/>
                    </a:cubicBezTo>
                    <a:cubicBezTo>
                      <a:pt x="2052" y="8056"/>
                      <a:pt x="1900" y="8066"/>
                      <a:pt x="1761" y="8082"/>
                    </a:cubicBezTo>
                    <a:cubicBezTo>
                      <a:pt x="1637" y="8097"/>
                      <a:pt x="1520" y="8115"/>
                      <a:pt x="1409" y="8136"/>
                    </a:cubicBezTo>
                    <a:lnTo>
                      <a:pt x="1409" y="8136"/>
                    </a:lnTo>
                    <a:cubicBezTo>
                      <a:pt x="1519" y="7400"/>
                      <a:pt x="1868" y="6679"/>
                      <a:pt x="2476" y="6153"/>
                    </a:cubicBezTo>
                    <a:cubicBezTo>
                      <a:pt x="2985" y="5698"/>
                      <a:pt x="3649" y="5385"/>
                      <a:pt x="4361" y="5312"/>
                    </a:cubicBezTo>
                    <a:cubicBezTo>
                      <a:pt x="4486" y="5299"/>
                      <a:pt x="4611" y="5293"/>
                      <a:pt x="4737" y="5293"/>
                    </a:cubicBezTo>
                    <a:cubicBezTo>
                      <a:pt x="5332" y="5293"/>
                      <a:pt x="5935" y="5430"/>
                      <a:pt x="6534" y="5597"/>
                    </a:cubicBezTo>
                    <a:cubicBezTo>
                      <a:pt x="7257" y="5801"/>
                      <a:pt x="7998" y="6040"/>
                      <a:pt x="8779" y="6137"/>
                    </a:cubicBezTo>
                    <a:cubicBezTo>
                      <a:pt x="9182" y="6190"/>
                      <a:pt x="9587" y="6217"/>
                      <a:pt x="9992" y="6217"/>
                    </a:cubicBezTo>
                    <a:cubicBezTo>
                      <a:pt x="10382" y="6217"/>
                      <a:pt x="10771" y="6192"/>
                      <a:pt x="11159" y="6142"/>
                    </a:cubicBezTo>
                    <a:cubicBezTo>
                      <a:pt x="11955" y="6033"/>
                      <a:pt x="12739" y="5846"/>
                      <a:pt x="13455" y="5507"/>
                    </a:cubicBezTo>
                    <a:cubicBezTo>
                      <a:pt x="13631" y="5424"/>
                      <a:pt x="13804" y="5326"/>
                      <a:pt x="13968" y="5215"/>
                    </a:cubicBezTo>
                    <a:lnTo>
                      <a:pt x="13968" y="5215"/>
                    </a:lnTo>
                    <a:cubicBezTo>
                      <a:pt x="14068" y="5224"/>
                      <a:pt x="14169" y="5230"/>
                      <a:pt x="14268" y="5232"/>
                    </a:cubicBezTo>
                    <a:cubicBezTo>
                      <a:pt x="14300" y="5232"/>
                      <a:pt x="14331" y="5233"/>
                      <a:pt x="14362" y="5233"/>
                    </a:cubicBezTo>
                    <a:cubicBezTo>
                      <a:pt x="14908" y="5233"/>
                      <a:pt x="15426" y="5130"/>
                      <a:pt x="15903" y="4980"/>
                    </a:cubicBezTo>
                    <a:cubicBezTo>
                      <a:pt x="16915" y="4664"/>
                      <a:pt x="17719" y="4092"/>
                      <a:pt x="18306" y="3499"/>
                    </a:cubicBezTo>
                    <a:cubicBezTo>
                      <a:pt x="18813" y="2992"/>
                      <a:pt x="19229" y="2401"/>
                      <a:pt x="19533" y="1750"/>
                    </a:cubicBezTo>
                    <a:cubicBezTo>
                      <a:pt x="19791" y="1216"/>
                      <a:pt x="19891" y="767"/>
                      <a:pt x="19968" y="467"/>
                    </a:cubicBezTo>
                    <a:cubicBezTo>
                      <a:pt x="20021" y="163"/>
                      <a:pt x="20043" y="1"/>
                      <a:pt x="20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474650" y="3175525"/>
                <a:ext cx="1022225" cy="2199350"/>
              </a:xfrm>
              <a:custGeom>
                <a:rect b="b" l="l" r="r" t="t"/>
                <a:pathLst>
                  <a:path extrusionOk="0" h="87974" w="40889">
                    <a:moveTo>
                      <a:pt x="38927" y="0"/>
                    </a:moveTo>
                    <a:lnTo>
                      <a:pt x="12787" y="2170"/>
                    </a:lnTo>
                    <a:lnTo>
                      <a:pt x="1" y="86153"/>
                    </a:lnTo>
                    <a:lnTo>
                      <a:pt x="10620" y="87502"/>
                    </a:lnTo>
                    <a:lnTo>
                      <a:pt x="25605" y="17058"/>
                    </a:lnTo>
                    <a:lnTo>
                      <a:pt x="29379" y="87974"/>
                    </a:lnTo>
                    <a:lnTo>
                      <a:pt x="40889" y="87773"/>
                    </a:lnTo>
                    <a:lnTo>
                      <a:pt x="389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466975" y="3168250"/>
                <a:ext cx="1036750" cy="2213475"/>
              </a:xfrm>
              <a:custGeom>
                <a:rect b="b" l="l" r="r" t="t"/>
                <a:pathLst>
                  <a:path extrusionOk="0" h="88539" w="41470">
                    <a:moveTo>
                      <a:pt x="38972" y="582"/>
                    </a:moveTo>
                    <a:lnTo>
                      <a:pt x="40922" y="87801"/>
                    </a:lnTo>
                    <a:lnTo>
                      <a:pt x="29940" y="87992"/>
                    </a:lnTo>
                    <a:lnTo>
                      <a:pt x="26072" y="15305"/>
                    </a:lnTo>
                    <a:lnTo>
                      <a:pt x="10716" y="87495"/>
                    </a:lnTo>
                    <a:lnTo>
                      <a:pt x="615" y="86212"/>
                    </a:lnTo>
                    <a:lnTo>
                      <a:pt x="13328" y="2711"/>
                    </a:lnTo>
                    <a:lnTo>
                      <a:pt x="38972" y="582"/>
                    </a:lnTo>
                    <a:close/>
                    <a:moveTo>
                      <a:pt x="39496" y="1"/>
                    </a:moveTo>
                    <a:lnTo>
                      <a:pt x="13071" y="2192"/>
                    </a:lnTo>
                    <a:lnTo>
                      <a:pt x="12860" y="2211"/>
                    </a:lnTo>
                    <a:lnTo>
                      <a:pt x="0" y="86677"/>
                    </a:lnTo>
                    <a:lnTo>
                      <a:pt x="11139" y="88091"/>
                    </a:lnTo>
                    <a:lnTo>
                      <a:pt x="25752" y="19392"/>
                    </a:lnTo>
                    <a:lnTo>
                      <a:pt x="29418" y="88279"/>
                    </a:lnTo>
                    <a:lnTo>
                      <a:pt x="29430" y="88539"/>
                    </a:lnTo>
                    <a:lnTo>
                      <a:pt x="41470" y="88328"/>
                    </a:lnTo>
                    <a:lnTo>
                      <a:pt x="39503" y="286"/>
                    </a:lnTo>
                    <a:lnTo>
                      <a:pt x="3949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1407850" y="3487400"/>
                <a:ext cx="7050" cy="1879125"/>
              </a:xfrm>
              <a:custGeom>
                <a:rect b="b" l="l" r="r" t="t"/>
                <a:pathLst>
                  <a:path extrusionOk="0" h="75165" w="282">
                    <a:moveTo>
                      <a:pt x="141" y="0"/>
                    </a:moveTo>
                    <a:cubicBezTo>
                      <a:pt x="62" y="0"/>
                      <a:pt x="0" y="16824"/>
                      <a:pt x="0" y="37584"/>
                    </a:cubicBezTo>
                    <a:cubicBezTo>
                      <a:pt x="0" y="58337"/>
                      <a:pt x="64" y="75165"/>
                      <a:pt x="141" y="75165"/>
                    </a:cubicBezTo>
                    <a:cubicBezTo>
                      <a:pt x="218" y="75165"/>
                      <a:pt x="280" y="58337"/>
                      <a:pt x="281" y="37584"/>
                    </a:cubicBezTo>
                    <a:cubicBezTo>
                      <a:pt x="281" y="16824"/>
                      <a:pt x="218" y="0"/>
                      <a:pt x="14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681600" y="3615950"/>
                <a:ext cx="380025" cy="1742950"/>
              </a:xfrm>
              <a:custGeom>
                <a:rect b="b" l="l" r="r" t="t"/>
                <a:pathLst>
                  <a:path extrusionOk="0" h="69718" w="15201">
                    <a:moveTo>
                      <a:pt x="15196" y="1"/>
                    </a:moveTo>
                    <a:cubicBezTo>
                      <a:pt x="15191" y="1"/>
                      <a:pt x="15172" y="61"/>
                      <a:pt x="15141" y="176"/>
                    </a:cubicBezTo>
                    <a:lnTo>
                      <a:pt x="15005" y="700"/>
                    </a:lnTo>
                    <a:cubicBezTo>
                      <a:pt x="14887" y="1179"/>
                      <a:pt x="14721" y="1857"/>
                      <a:pt x="14509" y="2719"/>
                    </a:cubicBezTo>
                    <a:cubicBezTo>
                      <a:pt x="14090" y="4494"/>
                      <a:pt x="13490" y="7031"/>
                      <a:pt x="12751" y="10160"/>
                    </a:cubicBezTo>
                    <a:cubicBezTo>
                      <a:pt x="11287" y="16449"/>
                      <a:pt x="9313" y="25149"/>
                      <a:pt x="7214" y="34776"/>
                    </a:cubicBezTo>
                    <a:cubicBezTo>
                      <a:pt x="5118" y="44401"/>
                      <a:pt x="3294" y="53132"/>
                      <a:pt x="2010" y="59460"/>
                    </a:cubicBezTo>
                    <a:cubicBezTo>
                      <a:pt x="1379" y="62613"/>
                      <a:pt x="869" y="65170"/>
                      <a:pt x="512" y="66958"/>
                    </a:cubicBezTo>
                    <a:lnTo>
                      <a:pt x="123" y="69001"/>
                    </a:lnTo>
                    <a:cubicBezTo>
                      <a:pt x="84" y="69223"/>
                      <a:pt x="53" y="69399"/>
                      <a:pt x="29" y="69534"/>
                    </a:cubicBezTo>
                    <a:cubicBezTo>
                      <a:pt x="9" y="69654"/>
                      <a:pt x="1" y="69716"/>
                      <a:pt x="7" y="69718"/>
                    </a:cubicBezTo>
                    <a:cubicBezTo>
                      <a:pt x="11" y="69718"/>
                      <a:pt x="28" y="69657"/>
                      <a:pt x="57" y="69538"/>
                    </a:cubicBezTo>
                    <a:cubicBezTo>
                      <a:pt x="88" y="69406"/>
                      <a:pt x="127" y="69232"/>
                      <a:pt x="179" y="69011"/>
                    </a:cubicBezTo>
                    <a:lnTo>
                      <a:pt x="619" y="66979"/>
                    </a:lnTo>
                    <a:cubicBezTo>
                      <a:pt x="997" y="65196"/>
                      <a:pt x="1537" y="62645"/>
                      <a:pt x="2203" y="59499"/>
                    </a:cubicBezTo>
                    <a:cubicBezTo>
                      <a:pt x="3537" y="53182"/>
                      <a:pt x="5390" y="44459"/>
                      <a:pt x="7488" y="34835"/>
                    </a:cubicBezTo>
                    <a:cubicBezTo>
                      <a:pt x="9586" y="25208"/>
                      <a:pt x="11529" y="16504"/>
                      <a:pt x="12944" y="10204"/>
                    </a:cubicBezTo>
                    <a:lnTo>
                      <a:pt x="14616" y="2745"/>
                    </a:lnTo>
                    <a:cubicBezTo>
                      <a:pt x="14805" y="1875"/>
                      <a:pt x="14954" y="1195"/>
                      <a:pt x="15060" y="713"/>
                    </a:cubicBezTo>
                    <a:cubicBezTo>
                      <a:pt x="15105" y="492"/>
                      <a:pt x="15141" y="317"/>
                      <a:pt x="15168" y="183"/>
                    </a:cubicBezTo>
                    <a:cubicBezTo>
                      <a:pt x="15192" y="64"/>
                      <a:pt x="15200" y="2"/>
                      <a:pt x="15196" y="1"/>
                    </a:cubicBezTo>
                    <a:cubicBezTo>
                      <a:pt x="15196" y="1"/>
                      <a:pt x="15196" y="1"/>
                      <a:pt x="1519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900375" y="3599225"/>
                <a:ext cx="308800" cy="31650"/>
              </a:xfrm>
              <a:custGeom>
                <a:rect b="b" l="l" r="r" t="t"/>
                <a:pathLst>
                  <a:path extrusionOk="0" h="1266" w="12352">
                    <a:moveTo>
                      <a:pt x="11619" y="0"/>
                    </a:moveTo>
                    <a:cubicBezTo>
                      <a:pt x="11329" y="0"/>
                      <a:pt x="10960" y="5"/>
                      <a:pt x="10529" y="15"/>
                    </a:cubicBezTo>
                    <a:cubicBezTo>
                      <a:pt x="9405" y="44"/>
                      <a:pt x="7851" y="94"/>
                      <a:pt x="6140" y="261"/>
                    </a:cubicBezTo>
                    <a:cubicBezTo>
                      <a:pt x="4429" y="432"/>
                      <a:pt x="2894" y="688"/>
                      <a:pt x="1789" y="879"/>
                    </a:cubicBezTo>
                    <a:cubicBezTo>
                      <a:pt x="682" y="1074"/>
                      <a:pt x="0" y="1216"/>
                      <a:pt x="7" y="1256"/>
                    </a:cubicBezTo>
                    <a:cubicBezTo>
                      <a:pt x="8" y="1262"/>
                      <a:pt x="30" y="1265"/>
                      <a:pt x="71" y="1265"/>
                    </a:cubicBezTo>
                    <a:cubicBezTo>
                      <a:pt x="267" y="1265"/>
                      <a:pt x="899" y="1194"/>
                      <a:pt x="1818" y="1076"/>
                    </a:cubicBezTo>
                    <a:cubicBezTo>
                      <a:pt x="2932" y="934"/>
                      <a:pt x="4467" y="709"/>
                      <a:pt x="6168" y="540"/>
                    </a:cubicBezTo>
                    <a:cubicBezTo>
                      <a:pt x="7868" y="373"/>
                      <a:pt x="9418" y="293"/>
                      <a:pt x="10538" y="213"/>
                    </a:cubicBezTo>
                    <a:cubicBezTo>
                      <a:pt x="11659" y="137"/>
                      <a:pt x="12351" y="75"/>
                      <a:pt x="12350" y="36"/>
                    </a:cubicBezTo>
                    <a:cubicBezTo>
                      <a:pt x="12348" y="13"/>
                      <a:pt x="12084" y="0"/>
                      <a:pt x="116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1296950" y="3350900"/>
                <a:ext cx="157975" cy="116600"/>
              </a:xfrm>
              <a:custGeom>
                <a:rect b="b" l="l" r="r" t="t"/>
                <a:pathLst>
                  <a:path extrusionOk="0" h="4664" w="6319">
                    <a:moveTo>
                      <a:pt x="32" y="0"/>
                    </a:moveTo>
                    <a:cubicBezTo>
                      <a:pt x="31" y="0"/>
                      <a:pt x="31" y="1"/>
                      <a:pt x="30" y="1"/>
                    </a:cubicBezTo>
                    <a:cubicBezTo>
                      <a:pt x="1" y="3"/>
                      <a:pt x="12" y="499"/>
                      <a:pt x="295" y="1240"/>
                    </a:cubicBezTo>
                    <a:cubicBezTo>
                      <a:pt x="570" y="1973"/>
                      <a:pt x="1171" y="2945"/>
                      <a:pt x="2165" y="3658"/>
                    </a:cubicBezTo>
                    <a:cubicBezTo>
                      <a:pt x="3158" y="4372"/>
                      <a:pt x="4269" y="4633"/>
                      <a:pt x="5053" y="4660"/>
                    </a:cubicBezTo>
                    <a:cubicBezTo>
                      <a:pt x="5128" y="4662"/>
                      <a:pt x="5199" y="4664"/>
                      <a:pt x="5268" y="4664"/>
                    </a:cubicBezTo>
                    <a:cubicBezTo>
                      <a:pt x="5929" y="4664"/>
                      <a:pt x="6318" y="4540"/>
                      <a:pt x="6311" y="4515"/>
                    </a:cubicBezTo>
                    <a:cubicBezTo>
                      <a:pt x="6309" y="4501"/>
                      <a:pt x="6269" y="4498"/>
                      <a:pt x="6195" y="4498"/>
                    </a:cubicBezTo>
                    <a:cubicBezTo>
                      <a:pt x="6114" y="4498"/>
                      <a:pt x="5991" y="4502"/>
                      <a:pt x="5833" y="4502"/>
                    </a:cubicBezTo>
                    <a:cubicBezTo>
                      <a:pt x="5631" y="4502"/>
                      <a:pt x="5372" y="4495"/>
                      <a:pt x="5067" y="4463"/>
                    </a:cubicBezTo>
                    <a:cubicBezTo>
                      <a:pt x="4314" y="4387"/>
                      <a:pt x="3269" y="4107"/>
                      <a:pt x="2328" y="3432"/>
                    </a:cubicBezTo>
                    <a:cubicBezTo>
                      <a:pt x="1388" y="2754"/>
                      <a:pt x="789" y="1852"/>
                      <a:pt x="477" y="1163"/>
                    </a:cubicBezTo>
                    <a:cubicBezTo>
                      <a:pt x="161" y="475"/>
                      <a:pt x="78" y="0"/>
                      <a:pt x="3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762575" y="2097700"/>
                <a:ext cx="1476325" cy="1250850"/>
              </a:xfrm>
              <a:custGeom>
                <a:rect b="b" l="l" r="r" t="t"/>
                <a:pathLst>
                  <a:path extrusionOk="0" h="50034" w="59053">
                    <a:moveTo>
                      <a:pt x="17326" y="1"/>
                    </a:moveTo>
                    <a:cubicBezTo>
                      <a:pt x="14843" y="1"/>
                      <a:pt x="12096" y="139"/>
                      <a:pt x="9591" y="406"/>
                    </a:cubicBezTo>
                    <a:cubicBezTo>
                      <a:pt x="4856" y="909"/>
                      <a:pt x="1152" y="4711"/>
                      <a:pt x="755" y="9456"/>
                    </a:cubicBezTo>
                    <a:cubicBezTo>
                      <a:pt x="451" y="13086"/>
                      <a:pt x="696" y="17300"/>
                      <a:pt x="696" y="24464"/>
                    </a:cubicBezTo>
                    <a:lnTo>
                      <a:pt x="0" y="50033"/>
                    </a:lnTo>
                    <a:lnTo>
                      <a:pt x="27978" y="50033"/>
                    </a:lnTo>
                    <a:lnTo>
                      <a:pt x="26895" y="27420"/>
                    </a:lnTo>
                    <a:cubicBezTo>
                      <a:pt x="26716" y="22977"/>
                      <a:pt x="26743" y="22447"/>
                      <a:pt x="26633" y="18346"/>
                    </a:cubicBezTo>
                    <a:lnTo>
                      <a:pt x="26633" y="18346"/>
                    </a:lnTo>
                    <a:cubicBezTo>
                      <a:pt x="26634" y="18347"/>
                      <a:pt x="30810" y="23395"/>
                      <a:pt x="34094" y="26936"/>
                    </a:cubicBezTo>
                    <a:cubicBezTo>
                      <a:pt x="35388" y="28331"/>
                      <a:pt x="37176" y="29071"/>
                      <a:pt x="38994" y="29071"/>
                    </a:cubicBezTo>
                    <a:cubicBezTo>
                      <a:pt x="39965" y="29071"/>
                      <a:pt x="40945" y="28860"/>
                      <a:pt x="41863" y="28426"/>
                    </a:cubicBezTo>
                    <a:lnTo>
                      <a:pt x="59052" y="16436"/>
                    </a:lnTo>
                    <a:lnTo>
                      <a:pt x="55833" y="8201"/>
                    </a:lnTo>
                    <a:lnTo>
                      <a:pt x="40213" y="17763"/>
                    </a:lnTo>
                    <a:cubicBezTo>
                      <a:pt x="39497" y="17318"/>
                      <a:pt x="33417" y="8643"/>
                      <a:pt x="29213" y="4407"/>
                    </a:cubicBezTo>
                    <a:cubicBezTo>
                      <a:pt x="26524" y="1697"/>
                      <a:pt x="22897" y="136"/>
                      <a:pt x="19080" y="25"/>
                    </a:cubicBezTo>
                    <a:cubicBezTo>
                      <a:pt x="18516" y="9"/>
                      <a:pt x="17929" y="1"/>
                      <a:pt x="17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502325" y="2159675"/>
                <a:ext cx="372800" cy="764200"/>
              </a:xfrm>
              <a:custGeom>
                <a:rect b="b" l="l" r="r" t="t"/>
                <a:pathLst>
                  <a:path extrusionOk="0" h="30568" w="14912">
                    <a:moveTo>
                      <a:pt x="14912" y="1"/>
                    </a:moveTo>
                    <a:lnTo>
                      <a:pt x="14912" y="1"/>
                    </a:lnTo>
                    <a:cubicBezTo>
                      <a:pt x="12272" y="1171"/>
                      <a:pt x="1255" y="15286"/>
                      <a:pt x="477" y="24453"/>
                    </a:cubicBezTo>
                    <a:cubicBezTo>
                      <a:pt x="1" y="30066"/>
                      <a:pt x="8884" y="30568"/>
                      <a:pt x="12073" y="30568"/>
                    </a:cubicBezTo>
                    <a:cubicBezTo>
                      <a:pt x="12767" y="30568"/>
                      <a:pt x="13191" y="30544"/>
                      <a:pt x="13191" y="30544"/>
                    </a:cubicBezTo>
                    <a:cubicBezTo>
                      <a:pt x="13191" y="30544"/>
                      <a:pt x="14084" y="2898"/>
                      <a:pt x="13709" y="2898"/>
                    </a:cubicBezTo>
                    <a:cubicBezTo>
                      <a:pt x="13706" y="2898"/>
                      <a:pt x="13704" y="2899"/>
                      <a:pt x="13701" y="2902"/>
                    </a:cubicBezTo>
                    <a:lnTo>
                      <a:pt x="149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774225" y="2219475"/>
                <a:ext cx="33500" cy="721300"/>
              </a:xfrm>
              <a:custGeom>
                <a:rect b="b" l="l" r="r" t="t"/>
                <a:pathLst>
                  <a:path extrusionOk="0" h="28852" w="1340">
                    <a:moveTo>
                      <a:pt x="1340" y="0"/>
                    </a:moveTo>
                    <a:cubicBezTo>
                      <a:pt x="1340" y="0"/>
                      <a:pt x="1323" y="100"/>
                      <a:pt x="1302" y="292"/>
                    </a:cubicBezTo>
                    <a:cubicBezTo>
                      <a:pt x="1279" y="514"/>
                      <a:pt x="1251" y="791"/>
                      <a:pt x="1216" y="1130"/>
                    </a:cubicBezTo>
                    <a:cubicBezTo>
                      <a:pt x="1146" y="1856"/>
                      <a:pt x="1060" y="2911"/>
                      <a:pt x="980" y="4216"/>
                    </a:cubicBezTo>
                    <a:cubicBezTo>
                      <a:pt x="813" y="6826"/>
                      <a:pt x="674" y="10432"/>
                      <a:pt x="550" y="14419"/>
                    </a:cubicBezTo>
                    <a:cubicBezTo>
                      <a:pt x="427" y="18407"/>
                      <a:pt x="325" y="22016"/>
                      <a:pt x="212" y="24627"/>
                    </a:cubicBezTo>
                    <a:cubicBezTo>
                      <a:pt x="150" y="25902"/>
                      <a:pt x="98" y="26948"/>
                      <a:pt x="60" y="27718"/>
                    </a:cubicBezTo>
                    <a:cubicBezTo>
                      <a:pt x="40" y="28058"/>
                      <a:pt x="23" y="28334"/>
                      <a:pt x="11" y="28558"/>
                    </a:cubicBezTo>
                    <a:cubicBezTo>
                      <a:pt x="1" y="28750"/>
                      <a:pt x="1" y="28852"/>
                      <a:pt x="1" y="28852"/>
                    </a:cubicBezTo>
                    <a:cubicBezTo>
                      <a:pt x="1" y="28852"/>
                      <a:pt x="16" y="28752"/>
                      <a:pt x="33" y="28559"/>
                    </a:cubicBezTo>
                    <a:cubicBezTo>
                      <a:pt x="51" y="28337"/>
                      <a:pt x="75" y="28059"/>
                      <a:pt x="103" y="27721"/>
                    </a:cubicBezTo>
                    <a:cubicBezTo>
                      <a:pt x="158" y="26991"/>
                      <a:pt x="227" y="25936"/>
                      <a:pt x="290" y="24630"/>
                    </a:cubicBezTo>
                    <a:cubicBezTo>
                      <a:pt x="425" y="22019"/>
                      <a:pt x="538" y="18408"/>
                      <a:pt x="661" y="14422"/>
                    </a:cubicBezTo>
                    <a:cubicBezTo>
                      <a:pt x="785" y="10438"/>
                      <a:pt x="911" y="6828"/>
                      <a:pt x="1059" y="4221"/>
                    </a:cubicBezTo>
                    <a:cubicBezTo>
                      <a:pt x="1129" y="2915"/>
                      <a:pt x="1202" y="1860"/>
                      <a:pt x="1258" y="1132"/>
                    </a:cubicBezTo>
                    <a:cubicBezTo>
                      <a:pt x="1285" y="794"/>
                      <a:pt x="1307" y="516"/>
                      <a:pt x="1324" y="294"/>
                    </a:cubicBezTo>
                    <a:cubicBezTo>
                      <a:pt x="1338" y="101"/>
                      <a:pt x="1340" y="0"/>
                      <a:pt x="1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706450" y="2669200"/>
                <a:ext cx="74375" cy="81600"/>
              </a:xfrm>
              <a:custGeom>
                <a:rect b="b" l="l" r="r" t="t"/>
                <a:pathLst>
                  <a:path extrusionOk="0" h="3264" w="2975">
                    <a:moveTo>
                      <a:pt x="2962" y="0"/>
                    </a:moveTo>
                    <a:cubicBezTo>
                      <a:pt x="2941" y="0"/>
                      <a:pt x="2782" y="183"/>
                      <a:pt x="2529" y="477"/>
                    </a:cubicBezTo>
                    <a:cubicBezTo>
                      <a:pt x="2268" y="778"/>
                      <a:pt x="1908" y="1193"/>
                      <a:pt x="1501" y="1644"/>
                    </a:cubicBezTo>
                    <a:cubicBezTo>
                      <a:pt x="1093" y="2094"/>
                      <a:pt x="715" y="2493"/>
                      <a:pt x="441" y="2782"/>
                    </a:cubicBezTo>
                    <a:cubicBezTo>
                      <a:pt x="169" y="3072"/>
                      <a:pt x="0" y="3253"/>
                      <a:pt x="10" y="3263"/>
                    </a:cubicBezTo>
                    <a:cubicBezTo>
                      <a:pt x="10" y="3263"/>
                      <a:pt x="11" y="3263"/>
                      <a:pt x="12" y="3263"/>
                    </a:cubicBezTo>
                    <a:cubicBezTo>
                      <a:pt x="32" y="3263"/>
                      <a:pt x="218" y="3105"/>
                      <a:pt x="498" y="2839"/>
                    </a:cubicBezTo>
                    <a:cubicBezTo>
                      <a:pt x="787" y="2565"/>
                      <a:pt x="1175" y="2171"/>
                      <a:pt x="1584" y="1720"/>
                    </a:cubicBezTo>
                    <a:cubicBezTo>
                      <a:pt x="1992" y="1268"/>
                      <a:pt x="2344" y="842"/>
                      <a:pt x="2590" y="527"/>
                    </a:cubicBezTo>
                    <a:cubicBezTo>
                      <a:pt x="2834" y="213"/>
                      <a:pt x="2975" y="9"/>
                      <a:pt x="2963" y="1"/>
                    </a:cubicBezTo>
                    <a:cubicBezTo>
                      <a:pt x="2963" y="0"/>
                      <a:pt x="2962" y="0"/>
                      <a:pt x="29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1751025" y="2543250"/>
                <a:ext cx="17400" cy="68025"/>
              </a:xfrm>
              <a:custGeom>
                <a:rect b="b" l="l" r="r" t="t"/>
                <a:pathLst>
                  <a:path extrusionOk="0" h="2721" w="696">
                    <a:moveTo>
                      <a:pt x="665" y="0"/>
                    </a:moveTo>
                    <a:cubicBezTo>
                      <a:pt x="634" y="0"/>
                      <a:pt x="468" y="601"/>
                      <a:pt x="294" y="1348"/>
                    </a:cubicBezTo>
                    <a:cubicBezTo>
                      <a:pt x="118" y="2099"/>
                      <a:pt x="0" y="2715"/>
                      <a:pt x="30" y="2720"/>
                    </a:cubicBezTo>
                    <a:cubicBezTo>
                      <a:pt x="30" y="2720"/>
                      <a:pt x="30" y="2720"/>
                      <a:pt x="30" y="2720"/>
                    </a:cubicBezTo>
                    <a:cubicBezTo>
                      <a:pt x="62" y="2720"/>
                      <a:pt x="227" y="2118"/>
                      <a:pt x="402" y="1373"/>
                    </a:cubicBezTo>
                    <a:cubicBezTo>
                      <a:pt x="578" y="623"/>
                      <a:pt x="696" y="9"/>
                      <a:pt x="666" y="0"/>
                    </a:cubicBezTo>
                    <a:cubicBezTo>
                      <a:pt x="666" y="0"/>
                      <a:pt x="666" y="0"/>
                      <a:pt x="6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1772400" y="2539375"/>
                <a:ext cx="19275" cy="77900"/>
              </a:xfrm>
              <a:custGeom>
                <a:rect b="b" l="l" r="r" t="t"/>
                <a:pathLst>
                  <a:path extrusionOk="0" h="3116" w="771">
                    <a:moveTo>
                      <a:pt x="31" y="1"/>
                    </a:moveTo>
                    <a:cubicBezTo>
                      <a:pt x="31" y="1"/>
                      <a:pt x="30" y="1"/>
                      <a:pt x="30" y="1"/>
                    </a:cubicBezTo>
                    <a:cubicBezTo>
                      <a:pt x="1" y="8"/>
                      <a:pt x="136" y="710"/>
                      <a:pt x="331" y="1570"/>
                    </a:cubicBezTo>
                    <a:cubicBezTo>
                      <a:pt x="527" y="2427"/>
                      <a:pt x="710" y="3116"/>
                      <a:pt x="741" y="3116"/>
                    </a:cubicBezTo>
                    <a:cubicBezTo>
                      <a:pt x="741" y="3116"/>
                      <a:pt x="741" y="3116"/>
                      <a:pt x="741" y="3116"/>
                    </a:cubicBezTo>
                    <a:cubicBezTo>
                      <a:pt x="771" y="3109"/>
                      <a:pt x="637" y="2407"/>
                      <a:pt x="441" y="1546"/>
                    </a:cubicBezTo>
                    <a:cubicBezTo>
                      <a:pt x="245" y="690"/>
                      <a:pt x="63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1267450" y="2120100"/>
                <a:ext cx="179100" cy="454475"/>
              </a:xfrm>
              <a:custGeom>
                <a:rect b="b" l="l" r="r" t="t"/>
                <a:pathLst>
                  <a:path extrusionOk="0" h="18179" w="7164">
                    <a:moveTo>
                      <a:pt x="2991" y="0"/>
                    </a:moveTo>
                    <a:cubicBezTo>
                      <a:pt x="2990" y="0"/>
                      <a:pt x="2923" y="33"/>
                      <a:pt x="2798" y="103"/>
                    </a:cubicBezTo>
                    <a:cubicBezTo>
                      <a:pt x="2670" y="170"/>
                      <a:pt x="2495" y="286"/>
                      <a:pt x="2273" y="447"/>
                    </a:cubicBezTo>
                    <a:cubicBezTo>
                      <a:pt x="1840" y="770"/>
                      <a:pt x="1253" y="1341"/>
                      <a:pt x="823" y="2224"/>
                    </a:cubicBezTo>
                    <a:cubicBezTo>
                      <a:pt x="386" y="3103"/>
                      <a:pt x="140" y="4264"/>
                      <a:pt x="81" y="5550"/>
                    </a:cubicBezTo>
                    <a:cubicBezTo>
                      <a:pt x="1" y="6840"/>
                      <a:pt x="221" y="8273"/>
                      <a:pt x="738" y="9669"/>
                    </a:cubicBezTo>
                    <a:cubicBezTo>
                      <a:pt x="1777" y="12485"/>
                      <a:pt x="3621" y="14548"/>
                      <a:pt x="4932" y="15960"/>
                    </a:cubicBezTo>
                    <a:cubicBezTo>
                      <a:pt x="5601" y="16666"/>
                      <a:pt x="6162" y="17217"/>
                      <a:pt x="6549" y="17598"/>
                    </a:cubicBezTo>
                    <a:lnTo>
                      <a:pt x="7000" y="18032"/>
                    </a:lnTo>
                    <a:cubicBezTo>
                      <a:pt x="7104" y="18130"/>
                      <a:pt x="7163" y="18178"/>
                      <a:pt x="7163" y="18178"/>
                    </a:cubicBezTo>
                    <a:cubicBezTo>
                      <a:pt x="7163" y="18178"/>
                      <a:pt x="7116" y="18121"/>
                      <a:pt x="7017" y="18017"/>
                    </a:cubicBezTo>
                    <a:cubicBezTo>
                      <a:pt x="6894" y="17890"/>
                      <a:pt x="6750" y="17741"/>
                      <a:pt x="6582" y="17567"/>
                    </a:cubicBezTo>
                    <a:cubicBezTo>
                      <a:pt x="6204" y="17178"/>
                      <a:pt x="5650" y="16617"/>
                      <a:pt x="4991" y="15905"/>
                    </a:cubicBezTo>
                    <a:cubicBezTo>
                      <a:pt x="3697" y="14482"/>
                      <a:pt x="1874" y="12422"/>
                      <a:pt x="844" y="9632"/>
                    </a:cubicBezTo>
                    <a:cubicBezTo>
                      <a:pt x="332" y="8246"/>
                      <a:pt x="112" y="6831"/>
                      <a:pt x="185" y="5554"/>
                    </a:cubicBezTo>
                    <a:cubicBezTo>
                      <a:pt x="238" y="4277"/>
                      <a:pt x="473" y="3129"/>
                      <a:pt x="896" y="2258"/>
                    </a:cubicBezTo>
                    <a:cubicBezTo>
                      <a:pt x="1309" y="1383"/>
                      <a:pt x="1879" y="812"/>
                      <a:pt x="2301" y="481"/>
                    </a:cubicBezTo>
                    <a:cubicBezTo>
                      <a:pt x="2728" y="148"/>
                      <a:pt x="3000" y="16"/>
                      <a:pt x="2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920800" y="2316600"/>
                <a:ext cx="49175" cy="58325"/>
              </a:xfrm>
              <a:custGeom>
                <a:rect b="b" l="l" r="r" t="t"/>
                <a:pathLst>
                  <a:path extrusionOk="0" h="2333" w="1967">
                    <a:moveTo>
                      <a:pt x="72" y="1"/>
                    </a:moveTo>
                    <a:cubicBezTo>
                      <a:pt x="68" y="1"/>
                      <a:pt x="64" y="2"/>
                      <a:pt x="61" y="4"/>
                    </a:cubicBezTo>
                    <a:cubicBezTo>
                      <a:pt x="1" y="52"/>
                      <a:pt x="365" y="612"/>
                      <a:pt x="873" y="1255"/>
                    </a:cubicBezTo>
                    <a:cubicBezTo>
                      <a:pt x="1359" y="1866"/>
                      <a:pt x="1801" y="2333"/>
                      <a:pt x="1893" y="2333"/>
                    </a:cubicBezTo>
                    <a:cubicBezTo>
                      <a:pt x="1898" y="2333"/>
                      <a:pt x="1902" y="2332"/>
                      <a:pt x="1905" y="2329"/>
                    </a:cubicBezTo>
                    <a:cubicBezTo>
                      <a:pt x="1966" y="2282"/>
                      <a:pt x="1603" y="1722"/>
                      <a:pt x="1093" y="1080"/>
                    </a:cubicBezTo>
                    <a:cubicBezTo>
                      <a:pt x="607" y="468"/>
                      <a:pt x="164" y="1"/>
                      <a:pt x="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1060575" y="2564450"/>
                <a:ext cx="76375" cy="73675"/>
              </a:xfrm>
              <a:custGeom>
                <a:rect b="b" l="l" r="r" t="t"/>
                <a:pathLst>
                  <a:path extrusionOk="0" h="2947" w="3055">
                    <a:moveTo>
                      <a:pt x="2990" y="0"/>
                    </a:moveTo>
                    <a:cubicBezTo>
                      <a:pt x="2888" y="0"/>
                      <a:pt x="2209" y="595"/>
                      <a:pt x="1429" y="1374"/>
                    </a:cubicBezTo>
                    <a:cubicBezTo>
                      <a:pt x="616" y="2186"/>
                      <a:pt x="0" y="2887"/>
                      <a:pt x="55" y="2943"/>
                    </a:cubicBezTo>
                    <a:cubicBezTo>
                      <a:pt x="57" y="2945"/>
                      <a:pt x="61" y="2946"/>
                      <a:pt x="65" y="2946"/>
                    </a:cubicBezTo>
                    <a:cubicBezTo>
                      <a:pt x="169" y="2946"/>
                      <a:pt x="848" y="2350"/>
                      <a:pt x="1627" y="1573"/>
                    </a:cubicBezTo>
                    <a:cubicBezTo>
                      <a:pt x="2439" y="761"/>
                      <a:pt x="3055" y="58"/>
                      <a:pt x="3000" y="4"/>
                    </a:cubicBezTo>
                    <a:cubicBezTo>
                      <a:pt x="2998" y="1"/>
                      <a:pt x="2994" y="0"/>
                      <a:pt x="29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1256325" y="2769025"/>
                <a:ext cx="42800" cy="67800"/>
              </a:xfrm>
              <a:custGeom>
                <a:rect b="b" l="l" r="r" t="t"/>
                <a:pathLst>
                  <a:path extrusionOk="0" h="2712" w="1712">
                    <a:moveTo>
                      <a:pt x="71" y="1"/>
                    </a:moveTo>
                    <a:cubicBezTo>
                      <a:pt x="66" y="1"/>
                      <a:pt x="62" y="2"/>
                      <a:pt x="59" y="5"/>
                    </a:cubicBezTo>
                    <a:cubicBezTo>
                      <a:pt x="0" y="62"/>
                      <a:pt x="453" y="600"/>
                      <a:pt x="881" y="1339"/>
                    </a:cubicBezTo>
                    <a:cubicBezTo>
                      <a:pt x="1309" y="2064"/>
                      <a:pt x="1554" y="2711"/>
                      <a:pt x="1637" y="2711"/>
                    </a:cubicBezTo>
                    <a:cubicBezTo>
                      <a:pt x="1639" y="2711"/>
                      <a:pt x="1640" y="2711"/>
                      <a:pt x="1641" y="2711"/>
                    </a:cubicBezTo>
                    <a:cubicBezTo>
                      <a:pt x="1712" y="2694"/>
                      <a:pt x="1578" y="1970"/>
                      <a:pt x="1123" y="1198"/>
                    </a:cubicBezTo>
                    <a:cubicBezTo>
                      <a:pt x="695" y="463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54525" y="2695750"/>
                <a:ext cx="25425" cy="110225"/>
              </a:xfrm>
              <a:custGeom>
                <a:rect b="b" l="l" r="r" t="t"/>
                <a:pathLst>
                  <a:path extrusionOk="0" h="4409" w="1017">
                    <a:moveTo>
                      <a:pt x="165" y="1"/>
                    </a:moveTo>
                    <a:cubicBezTo>
                      <a:pt x="93" y="1"/>
                      <a:pt x="1" y="1024"/>
                      <a:pt x="221" y="2263"/>
                    </a:cubicBezTo>
                    <a:cubicBezTo>
                      <a:pt x="433" y="3486"/>
                      <a:pt x="860" y="4409"/>
                      <a:pt x="936" y="4409"/>
                    </a:cubicBezTo>
                    <a:cubicBezTo>
                      <a:pt x="937" y="4409"/>
                      <a:pt x="938" y="4409"/>
                      <a:pt x="939" y="4408"/>
                    </a:cubicBezTo>
                    <a:cubicBezTo>
                      <a:pt x="1016" y="4380"/>
                      <a:pt x="706" y="3425"/>
                      <a:pt x="497" y="2214"/>
                    </a:cubicBezTo>
                    <a:cubicBezTo>
                      <a:pt x="282" y="1004"/>
                      <a:pt x="248" y="1"/>
                      <a:pt x="165" y="1"/>
                    </a:cubicBezTo>
                    <a:cubicBezTo>
                      <a:pt x="165" y="1"/>
                      <a:pt x="165" y="1"/>
                      <a:pt x="16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1085425" y="2833725"/>
                <a:ext cx="17225" cy="92150"/>
              </a:xfrm>
              <a:custGeom>
                <a:rect b="b" l="l" r="r" t="t"/>
                <a:pathLst>
                  <a:path extrusionOk="0" h="3686" w="689">
                    <a:moveTo>
                      <a:pt x="279" y="0"/>
                    </a:moveTo>
                    <a:cubicBezTo>
                      <a:pt x="207" y="0"/>
                      <a:pt x="1" y="833"/>
                      <a:pt x="97" y="1873"/>
                    </a:cubicBezTo>
                    <a:cubicBezTo>
                      <a:pt x="185" y="2906"/>
                      <a:pt x="531" y="3685"/>
                      <a:pt x="607" y="3685"/>
                    </a:cubicBezTo>
                    <a:cubicBezTo>
                      <a:pt x="608" y="3685"/>
                      <a:pt x="610" y="3685"/>
                      <a:pt x="611" y="3684"/>
                    </a:cubicBezTo>
                    <a:cubicBezTo>
                      <a:pt x="688" y="3658"/>
                      <a:pt x="462" y="2858"/>
                      <a:pt x="375" y="1849"/>
                    </a:cubicBezTo>
                    <a:cubicBezTo>
                      <a:pt x="281" y="839"/>
                      <a:pt x="362" y="13"/>
                      <a:pt x="281" y="1"/>
                    </a:cubicBezTo>
                    <a:cubicBezTo>
                      <a:pt x="280" y="0"/>
                      <a:pt x="279" y="0"/>
                      <a:pt x="2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913500" y="3038575"/>
                <a:ext cx="100175" cy="61625"/>
              </a:xfrm>
              <a:custGeom>
                <a:rect b="b" l="l" r="r" t="t"/>
                <a:pathLst>
                  <a:path extrusionOk="0" h="2465" w="4007">
                    <a:moveTo>
                      <a:pt x="58" y="0"/>
                    </a:moveTo>
                    <a:cubicBezTo>
                      <a:pt x="49" y="0"/>
                      <a:pt x="44" y="2"/>
                      <a:pt x="41" y="6"/>
                    </a:cubicBezTo>
                    <a:cubicBezTo>
                      <a:pt x="1" y="72"/>
                      <a:pt x="846" y="673"/>
                      <a:pt x="1930" y="1351"/>
                    </a:cubicBezTo>
                    <a:cubicBezTo>
                      <a:pt x="2949" y="1988"/>
                      <a:pt x="3816" y="2465"/>
                      <a:pt x="3949" y="2465"/>
                    </a:cubicBezTo>
                    <a:cubicBezTo>
                      <a:pt x="3958" y="2465"/>
                      <a:pt x="3963" y="2463"/>
                      <a:pt x="3966" y="2459"/>
                    </a:cubicBezTo>
                    <a:cubicBezTo>
                      <a:pt x="4006" y="2393"/>
                      <a:pt x="3160" y="1792"/>
                      <a:pt x="2077" y="1115"/>
                    </a:cubicBezTo>
                    <a:cubicBezTo>
                      <a:pt x="1058" y="476"/>
                      <a:pt x="191" y="0"/>
                      <a:pt x="5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1252625" y="3048325"/>
                <a:ext cx="107125" cy="66600"/>
              </a:xfrm>
              <a:custGeom>
                <a:rect b="b" l="l" r="r" t="t"/>
                <a:pathLst>
                  <a:path extrusionOk="0" h="2664" w="4285">
                    <a:moveTo>
                      <a:pt x="4229" y="1"/>
                    </a:moveTo>
                    <a:cubicBezTo>
                      <a:pt x="4067" y="1"/>
                      <a:pt x="3079" y="393"/>
                      <a:pt x="1992" y="1081"/>
                    </a:cubicBezTo>
                    <a:cubicBezTo>
                      <a:pt x="816" y="1820"/>
                      <a:pt x="1" y="2604"/>
                      <a:pt x="49" y="2659"/>
                    </a:cubicBezTo>
                    <a:cubicBezTo>
                      <a:pt x="51" y="2662"/>
                      <a:pt x="55" y="2663"/>
                      <a:pt x="60" y="2663"/>
                    </a:cubicBezTo>
                    <a:cubicBezTo>
                      <a:pt x="177" y="2663"/>
                      <a:pt x="1034" y="2014"/>
                      <a:pt x="2141" y="1319"/>
                    </a:cubicBezTo>
                    <a:cubicBezTo>
                      <a:pt x="3294" y="587"/>
                      <a:pt x="4285" y="81"/>
                      <a:pt x="4251" y="8"/>
                    </a:cubicBezTo>
                    <a:cubicBezTo>
                      <a:pt x="4249" y="3"/>
                      <a:pt x="4241" y="1"/>
                      <a:pt x="422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815675" y="3223425"/>
                <a:ext cx="108075" cy="22525"/>
              </a:xfrm>
              <a:custGeom>
                <a:rect b="b" l="l" r="r" t="t"/>
                <a:pathLst>
                  <a:path extrusionOk="0" h="901" w="4323">
                    <a:moveTo>
                      <a:pt x="126" y="0"/>
                    </a:moveTo>
                    <a:cubicBezTo>
                      <a:pt x="58" y="0"/>
                      <a:pt x="19" y="7"/>
                      <a:pt x="16" y="22"/>
                    </a:cubicBezTo>
                    <a:cubicBezTo>
                      <a:pt x="1" y="98"/>
                      <a:pt x="949" y="351"/>
                      <a:pt x="2135" y="588"/>
                    </a:cubicBezTo>
                    <a:cubicBezTo>
                      <a:pt x="3091" y="779"/>
                      <a:pt x="3909" y="901"/>
                      <a:pt x="4197" y="901"/>
                    </a:cubicBezTo>
                    <a:cubicBezTo>
                      <a:pt x="4266" y="901"/>
                      <a:pt x="4304" y="894"/>
                      <a:pt x="4307" y="879"/>
                    </a:cubicBezTo>
                    <a:cubicBezTo>
                      <a:pt x="4322" y="803"/>
                      <a:pt x="3374" y="550"/>
                      <a:pt x="2190" y="313"/>
                    </a:cubicBezTo>
                    <a:cubicBezTo>
                      <a:pt x="1232" y="122"/>
                      <a:pt x="414" y="0"/>
                      <a:pt x="12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1136300" y="3207575"/>
                <a:ext cx="43225" cy="73675"/>
              </a:xfrm>
              <a:custGeom>
                <a:rect b="b" l="l" r="r" t="t"/>
                <a:pathLst>
                  <a:path extrusionOk="0" h="2947" w="1729">
                    <a:moveTo>
                      <a:pt x="76" y="1"/>
                    </a:moveTo>
                    <a:cubicBezTo>
                      <a:pt x="75" y="1"/>
                      <a:pt x="73" y="1"/>
                      <a:pt x="72" y="1"/>
                    </a:cubicBezTo>
                    <a:cubicBezTo>
                      <a:pt x="0" y="21"/>
                      <a:pt x="166" y="777"/>
                      <a:pt x="619" y="1609"/>
                    </a:cubicBezTo>
                    <a:cubicBezTo>
                      <a:pt x="1049" y="2407"/>
                      <a:pt x="1567" y="2946"/>
                      <a:pt x="1656" y="2946"/>
                    </a:cubicBezTo>
                    <a:cubicBezTo>
                      <a:pt x="1660" y="2946"/>
                      <a:pt x="1663" y="2945"/>
                      <a:pt x="1665" y="2943"/>
                    </a:cubicBezTo>
                    <a:cubicBezTo>
                      <a:pt x="1729" y="2893"/>
                      <a:pt x="1297" y="2280"/>
                      <a:pt x="865" y="1475"/>
                    </a:cubicBezTo>
                    <a:cubicBezTo>
                      <a:pt x="434" y="685"/>
                      <a:pt x="159" y="1"/>
                      <a:pt x="7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1377500" y="3225675"/>
                <a:ext cx="40725" cy="45425"/>
              </a:xfrm>
              <a:custGeom>
                <a:rect b="b" l="l" r="r" t="t"/>
                <a:pathLst>
                  <a:path extrusionOk="0" h="1817" w="1629">
                    <a:moveTo>
                      <a:pt x="1555" y="0"/>
                    </a:moveTo>
                    <a:cubicBezTo>
                      <a:pt x="1463" y="0"/>
                      <a:pt x="1099" y="350"/>
                      <a:pt x="709" y="819"/>
                    </a:cubicBezTo>
                    <a:cubicBezTo>
                      <a:pt x="291" y="1317"/>
                      <a:pt x="1" y="1761"/>
                      <a:pt x="61" y="1812"/>
                    </a:cubicBezTo>
                    <a:cubicBezTo>
                      <a:pt x="65" y="1815"/>
                      <a:pt x="69" y="1816"/>
                      <a:pt x="75" y="1816"/>
                    </a:cubicBezTo>
                    <a:cubicBezTo>
                      <a:pt x="167" y="1816"/>
                      <a:pt x="532" y="1466"/>
                      <a:pt x="922" y="997"/>
                    </a:cubicBezTo>
                    <a:cubicBezTo>
                      <a:pt x="1339" y="498"/>
                      <a:pt x="1629" y="54"/>
                      <a:pt x="1570" y="5"/>
                    </a:cubicBezTo>
                    <a:cubicBezTo>
                      <a:pt x="1566" y="2"/>
                      <a:pt x="1561" y="0"/>
                      <a:pt x="15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891875" y="2487150"/>
                <a:ext cx="48125" cy="31250"/>
              </a:xfrm>
              <a:custGeom>
                <a:rect b="b" l="l" r="r" t="t"/>
                <a:pathLst>
                  <a:path extrusionOk="0" h="1250" w="1925">
                    <a:moveTo>
                      <a:pt x="1851" y="1"/>
                    </a:moveTo>
                    <a:cubicBezTo>
                      <a:pt x="1734" y="1"/>
                      <a:pt x="1333" y="209"/>
                      <a:pt x="885" y="509"/>
                    </a:cubicBezTo>
                    <a:cubicBezTo>
                      <a:pt x="378" y="848"/>
                      <a:pt x="0" y="1174"/>
                      <a:pt x="44" y="1238"/>
                    </a:cubicBezTo>
                    <a:cubicBezTo>
                      <a:pt x="49" y="1246"/>
                      <a:pt x="59" y="1249"/>
                      <a:pt x="75" y="1249"/>
                    </a:cubicBezTo>
                    <a:cubicBezTo>
                      <a:pt x="192" y="1249"/>
                      <a:pt x="592" y="1040"/>
                      <a:pt x="1041" y="741"/>
                    </a:cubicBezTo>
                    <a:cubicBezTo>
                      <a:pt x="1548" y="402"/>
                      <a:pt x="1925" y="75"/>
                      <a:pt x="1881" y="12"/>
                    </a:cubicBezTo>
                    <a:cubicBezTo>
                      <a:pt x="1877" y="4"/>
                      <a:pt x="1866" y="1"/>
                      <a:pt x="18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1088100" y="2172150"/>
                <a:ext cx="33975" cy="112825"/>
              </a:xfrm>
              <a:custGeom>
                <a:rect b="b" l="l" r="r" t="t"/>
                <a:pathLst>
                  <a:path extrusionOk="0" h="4513" w="1359">
                    <a:moveTo>
                      <a:pt x="76" y="0"/>
                    </a:moveTo>
                    <a:cubicBezTo>
                      <a:pt x="75" y="0"/>
                      <a:pt x="74" y="0"/>
                      <a:pt x="74" y="1"/>
                    </a:cubicBezTo>
                    <a:cubicBezTo>
                      <a:pt x="1" y="15"/>
                      <a:pt x="148" y="1057"/>
                      <a:pt x="483" y="2309"/>
                    </a:cubicBezTo>
                    <a:cubicBezTo>
                      <a:pt x="813" y="3544"/>
                      <a:pt x="1202" y="4512"/>
                      <a:pt x="1281" y="4512"/>
                    </a:cubicBezTo>
                    <a:cubicBezTo>
                      <a:pt x="1282" y="4512"/>
                      <a:pt x="1283" y="4512"/>
                      <a:pt x="1284" y="4512"/>
                    </a:cubicBezTo>
                    <a:cubicBezTo>
                      <a:pt x="1358" y="4487"/>
                      <a:pt x="1088" y="3478"/>
                      <a:pt x="754" y="2236"/>
                    </a:cubicBezTo>
                    <a:cubicBezTo>
                      <a:pt x="422" y="1003"/>
                      <a:pt x="155" y="0"/>
                      <a:pt x="7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1220675" y="2452650"/>
                <a:ext cx="74450" cy="17000"/>
              </a:xfrm>
              <a:custGeom>
                <a:rect b="b" l="l" r="r" t="t"/>
                <a:pathLst>
                  <a:path extrusionOk="0" h="680" w="2978">
                    <a:moveTo>
                      <a:pt x="656" y="1"/>
                    </a:moveTo>
                    <a:cubicBezTo>
                      <a:pt x="260" y="1"/>
                      <a:pt x="0" y="58"/>
                      <a:pt x="4" y="103"/>
                    </a:cubicBezTo>
                    <a:cubicBezTo>
                      <a:pt x="9" y="185"/>
                      <a:pt x="677" y="205"/>
                      <a:pt x="1478" y="360"/>
                    </a:cubicBezTo>
                    <a:cubicBezTo>
                      <a:pt x="2173" y="491"/>
                      <a:pt x="2738" y="680"/>
                      <a:pt x="2899" y="680"/>
                    </a:cubicBezTo>
                    <a:cubicBezTo>
                      <a:pt x="2924" y="680"/>
                      <a:pt x="2939" y="675"/>
                      <a:pt x="2944" y="665"/>
                    </a:cubicBezTo>
                    <a:cubicBezTo>
                      <a:pt x="2977" y="601"/>
                      <a:pt x="2372" y="245"/>
                      <a:pt x="1532" y="86"/>
                    </a:cubicBezTo>
                    <a:cubicBezTo>
                      <a:pt x="1208" y="24"/>
                      <a:pt x="905" y="1"/>
                      <a:pt x="65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1333425" y="2300075"/>
                <a:ext cx="80725" cy="16125"/>
              </a:xfrm>
              <a:custGeom>
                <a:rect b="b" l="l" r="r" t="t"/>
                <a:pathLst>
                  <a:path extrusionOk="0" h="645" w="3229">
                    <a:moveTo>
                      <a:pt x="78" y="0"/>
                    </a:moveTo>
                    <a:cubicBezTo>
                      <a:pt x="52" y="0"/>
                      <a:pt x="37" y="5"/>
                      <a:pt x="33" y="15"/>
                    </a:cubicBezTo>
                    <a:cubicBezTo>
                      <a:pt x="0" y="79"/>
                      <a:pt x="663" y="447"/>
                      <a:pt x="1577" y="585"/>
                    </a:cubicBezTo>
                    <a:cubicBezTo>
                      <a:pt x="1850" y="628"/>
                      <a:pt x="2109" y="644"/>
                      <a:pt x="2336" y="644"/>
                    </a:cubicBezTo>
                    <a:cubicBezTo>
                      <a:pt x="2867" y="644"/>
                      <a:pt x="3228" y="555"/>
                      <a:pt x="3220" y="505"/>
                    </a:cubicBezTo>
                    <a:cubicBezTo>
                      <a:pt x="3212" y="422"/>
                      <a:pt x="2488" y="446"/>
                      <a:pt x="1619" y="310"/>
                    </a:cubicBezTo>
                    <a:cubicBezTo>
                      <a:pt x="862" y="196"/>
                      <a:pt x="248" y="0"/>
                      <a:pt x="7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1533275" y="2370975"/>
                <a:ext cx="23875" cy="116400"/>
              </a:xfrm>
              <a:custGeom>
                <a:rect b="b" l="l" r="r" t="t"/>
                <a:pathLst>
                  <a:path extrusionOk="0" h="4656" w="955">
                    <a:moveTo>
                      <a:pt x="875" y="1"/>
                    </a:moveTo>
                    <a:cubicBezTo>
                      <a:pt x="798" y="1"/>
                      <a:pt x="420" y="996"/>
                      <a:pt x="214" y="2281"/>
                    </a:cubicBezTo>
                    <a:cubicBezTo>
                      <a:pt x="1" y="3583"/>
                      <a:pt x="50" y="4656"/>
                      <a:pt x="123" y="4656"/>
                    </a:cubicBezTo>
                    <a:cubicBezTo>
                      <a:pt x="123" y="4656"/>
                      <a:pt x="123" y="4656"/>
                      <a:pt x="123" y="4656"/>
                    </a:cubicBezTo>
                    <a:cubicBezTo>
                      <a:pt x="205" y="4656"/>
                      <a:pt x="281" y="3603"/>
                      <a:pt x="491" y="2326"/>
                    </a:cubicBezTo>
                    <a:cubicBezTo>
                      <a:pt x="695" y="1047"/>
                      <a:pt x="955" y="25"/>
                      <a:pt x="877" y="1"/>
                    </a:cubicBezTo>
                    <a:cubicBezTo>
                      <a:pt x="877" y="1"/>
                      <a:pt x="876" y="1"/>
                      <a:pt x="87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1606400" y="2618300"/>
                <a:ext cx="75200" cy="74850"/>
              </a:xfrm>
              <a:custGeom>
                <a:rect b="b" l="l" r="r" t="t"/>
                <a:pathLst>
                  <a:path extrusionOk="0" h="2994" w="3008">
                    <a:moveTo>
                      <a:pt x="65" y="0"/>
                    </a:moveTo>
                    <a:cubicBezTo>
                      <a:pt x="61" y="0"/>
                      <a:pt x="58" y="1"/>
                      <a:pt x="56" y="4"/>
                    </a:cubicBezTo>
                    <a:cubicBezTo>
                      <a:pt x="1" y="57"/>
                      <a:pt x="604" y="771"/>
                      <a:pt x="1403" y="1595"/>
                    </a:cubicBezTo>
                    <a:cubicBezTo>
                      <a:pt x="2171" y="2386"/>
                      <a:pt x="2841" y="2994"/>
                      <a:pt x="2942" y="2994"/>
                    </a:cubicBezTo>
                    <a:cubicBezTo>
                      <a:pt x="2946" y="2994"/>
                      <a:pt x="2949" y="2993"/>
                      <a:pt x="2951" y="2991"/>
                    </a:cubicBezTo>
                    <a:cubicBezTo>
                      <a:pt x="3008" y="2937"/>
                      <a:pt x="2405" y="2225"/>
                      <a:pt x="1604" y="1400"/>
                    </a:cubicBezTo>
                    <a:cubicBezTo>
                      <a:pt x="836" y="608"/>
                      <a:pt x="167" y="0"/>
                      <a:pt x="6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1754975" y="2677225"/>
                <a:ext cx="46575" cy="67300"/>
              </a:xfrm>
              <a:custGeom>
                <a:rect b="b" l="l" r="r" t="t"/>
                <a:pathLst>
                  <a:path extrusionOk="0" h="2692" w="1863">
                    <a:moveTo>
                      <a:pt x="1790" y="1"/>
                    </a:moveTo>
                    <a:cubicBezTo>
                      <a:pt x="1702" y="1"/>
                      <a:pt x="1275" y="554"/>
                      <a:pt x="814" y="1270"/>
                    </a:cubicBezTo>
                    <a:cubicBezTo>
                      <a:pt x="335" y="2012"/>
                      <a:pt x="1" y="2647"/>
                      <a:pt x="66" y="2689"/>
                    </a:cubicBezTo>
                    <a:cubicBezTo>
                      <a:pt x="68" y="2691"/>
                      <a:pt x="71" y="2691"/>
                      <a:pt x="74" y="2691"/>
                    </a:cubicBezTo>
                    <a:cubicBezTo>
                      <a:pt x="161" y="2691"/>
                      <a:pt x="588" y="2138"/>
                      <a:pt x="1049" y="1422"/>
                    </a:cubicBezTo>
                    <a:cubicBezTo>
                      <a:pt x="1528" y="680"/>
                      <a:pt x="1863" y="43"/>
                      <a:pt x="1798" y="3"/>
                    </a:cubicBezTo>
                    <a:cubicBezTo>
                      <a:pt x="1796" y="1"/>
                      <a:pt x="1793" y="1"/>
                      <a:pt x="179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1895700" y="2524450"/>
                <a:ext cx="44775" cy="85200"/>
              </a:xfrm>
              <a:custGeom>
                <a:rect b="b" l="l" r="r" t="t"/>
                <a:pathLst>
                  <a:path extrusionOk="0" h="3408" w="1791">
                    <a:moveTo>
                      <a:pt x="74" y="1"/>
                    </a:moveTo>
                    <a:cubicBezTo>
                      <a:pt x="72" y="1"/>
                      <a:pt x="71" y="1"/>
                      <a:pt x="69" y="2"/>
                    </a:cubicBezTo>
                    <a:cubicBezTo>
                      <a:pt x="0" y="36"/>
                      <a:pt x="314" y="825"/>
                      <a:pt x="770" y="1765"/>
                    </a:cubicBezTo>
                    <a:cubicBezTo>
                      <a:pt x="1215" y="2684"/>
                      <a:pt x="1632" y="3407"/>
                      <a:pt x="1716" y="3407"/>
                    </a:cubicBezTo>
                    <a:cubicBezTo>
                      <a:pt x="1718" y="3407"/>
                      <a:pt x="1720" y="3407"/>
                      <a:pt x="1721" y="3406"/>
                    </a:cubicBezTo>
                    <a:cubicBezTo>
                      <a:pt x="1790" y="3373"/>
                      <a:pt x="1477" y="2583"/>
                      <a:pt x="1022" y="1643"/>
                    </a:cubicBezTo>
                    <a:cubicBezTo>
                      <a:pt x="575" y="724"/>
                      <a:pt x="158" y="1"/>
                      <a:pt x="7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2029775" y="2513325"/>
                <a:ext cx="98400" cy="18725"/>
              </a:xfrm>
              <a:custGeom>
                <a:rect b="b" l="l" r="r" t="t"/>
                <a:pathLst>
                  <a:path extrusionOk="0" h="749" w="3936">
                    <a:moveTo>
                      <a:pt x="159" y="1"/>
                    </a:moveTo>
                    <a:cubicBezTo>
                      <a:pt x="68" y="1"/>
                      <a:pt x="17" y="9"/>
                      <a:pt x="14" y="27"/>
                    </a:cubicBezTo>
                    <a:cubicBezTo>
                      <a:pt x="0" y="103"/>
                      <a:pt x="864" y="321"/>
                      <a:pt x="1943" y="513"/>
                    </a:cubicBezTo>
                    <a:cubicBezTo>
                      <a:pt x="2769" y="659"/>
                      <a:pt x="3482" y="749"/>
                      <a:pt x="3777" y="749"/>
                    </a:cubicBezTo>
                    <a:cubicBezTo>
                      <a:pt x="3867" y="749"/>
                      <a:pt x="3919" y="740"/>
                      <a:pt x="3921" y="722"/>
                    </a:cubicBezTo>
                    <a:cubicBezTo>
                      <a:pt x="3936" y="647"/>
                      <a:pt x="3071" y="429"/>
                      <a:pt x="1992" y="238"/>
                    </a:cubicBezTo>
                    <a:cubicBezTo>
                      <a:pt x="1167" y="90"/>
                      <a:pt x="454" y="1"/>
                      <a:pt x="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624400" y="2636975"/>
                <a:ext cx="48525" cy="95575"/>
              </a:xfrm>
              <a:custGeom>
                <a:rect b="b" l="l" r="r" t="t"/>
                <a:pathLst>
                  <a:path extrusionOk="0" h="3823" w="1941">
                    <a:moveTo>
                      <a:pt x="1866" y="0"/>
                    </a:moveTo>
                    <a:cubicBezTo>
                      <a:pt x="1783" y="0"/>
                      <a:pt x="1331" y="818"/>
                      <a:pt x="843" y="1852"/>
                    </a:cubicBezTo>
                    <a:cubicBezTo>
                      <a:pt x="347" y="2907"/>
                      <a:pt x="0" y="3788"/>
                      <a:pt x="70" y="3821"/>
                    </a:cubicBezTo>
                    <a:cubicBezTo>
                      <a:pt x="72" y="3822"/>
                      <a:pt x="73" y="3822"/>
                      <a:pt x="75" y="3822"/>
                    </a:cubicBezTo>
                    <a:cubicBezTo>
                      <a:pt x="158" y="3822"/>
                      <a:pt x="610" y="3006"/>
                      <a:pt x="1097" y="1971"/>
                    </a:cubicBezTo>
                    <a:cubicBezTo>
                      <a:pt x="1593" y="916"/>
                      <a:pt x="1940" y="35"/>
                      <a:pt x="1870" y="1"/>
                    </a:cubicBezTo>
                    <a:cubicBezTo>
                      <a:pt x="1869" y="1"/>
                      <a:pt x="1867" y="0"/>
                      <a:pt x="186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664050" y="2487850"/>
                <a:ext cx="63800" cy="67975"/>
              </a:xfrm>
              <a:custGeom>
                <a:rect b="b" l="l" r="r" t="t"/>
                <a:pathLst>
                  <a:path extrusionOk="0" h="2719" w="2552">
                    <a:moveTo>
                      <a:pt x="67" y="0"/>
                    </a:moveTo>
                    <a:cubicBezTo>
                      <a:pt x="62" y="0"/>
                      <a:pt x="59" y="1"/>
                      <a:pt x="57" y="3"/>
                    </a:cubicBezTo>
                    <a:cubicBezTo>
                      <a:pt x="0" y="55"/>
                      <a:pt x="499" y="704"/>
                      <a:pt x="1172" y="1452"/>
                    </a:cubicBezTo>
                    <a:cubicBezTo>
                      <a:pt x="1816" y="2170"/>
                      <a:pt x="2387" y="2718"/>
                      <a:pt x="2484" y="2718"/>
                    </a:cubicBezTo>
                    <a:cubicBezTo>
                      <a:pt x="2489" y="2718"/>
                      <a:pt x="2492" y="2717"/>
                      <a:pt x="2494" y="2715"/>
                    </a:cubicBezTo>
                    <a:cubicBezTo>
                      <a:pt x="2552" y="2663"/>
                      <a:pt x="2052" y="2014"/>
                      <a:pt x="1380" y="1265"/>
                    </a:cubicBezTo>
                    <a:cubicBezTo>
                      <a:pt x="735" y="548"/>
                      <a:pt x="164" y="0"/>
                      <a:pt x="6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680025" y="2839425"/>
                <a:ext cx="39300" cy="31100"/>
              </a:xfrm>
              <a:custGeom>
                <a:rect b="b" l="l" r="r" t="t"/>
                <a:pathLst>
                  <a:path extrusionOk="0" h="1244" w="1572">
                    <a:moveTo>
                      <a:pt x="1495" y="0"/>
                    </a:moveTo>
                    <a:cubicBezTo>
                      <a:pt x="1392" y="0"/>
                      <a:pt x="1059" y="213"/>
                      <a:pt x="698" y="514"/>
                    </a:cubicBezTo>
                    <a:cubicBezTo>
                      <a:pt x="290" y="853"/>
                      <a:pt x="1" y="1175"/>
                      <a:pt x="50" y="1234"/>
                    </a:cubicBezTo>
                    <a:cubicBezTo>
                      <a:pt x="55" y="1240"/>
                      <a:pt x="64" y="1243"/>
                      <a:pt x="76" y="1243"/>
                    </a:cubicBezTo>
                    <a:cubicBezTo>
                      <a:pt x="179" y="1243"/>
                      <a:pt x="512" y="1032"/>
                      <a:pt x="876" y="729"/>
                    </a:cubicBezTo>
                    <a:cubicBezTo>
                      <a:pt x="1282" y="391"/>
                      <a:pt x="1571" y="69"/>
                      <a:pt x="1522" y="10"/>
                    </a:cubicBezTo>
                    <a:cubicBezTo>
                      <a:pt x="1517" y="3"/>
                      <a:pt x="1508" y="0"/>
                      <a:pt x="149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725900" y="2367675"/>
                <a:ext cx="27575" cy="31000"/>
              </a:xfrm>
              <a:custGeom>
                <a:rect b="b" l="l" r="r" t="t"/>
                <a:pathLst>
                  <a:path extrusionOk="0" h="1240" w="1103">
                    <a:moveTo>
                      <a:pt x="1021" y="1"/>
                    </a:moveTo>
                    <a:cubicBezTo>
                      <a:pt x="935" y="1"/>
                      <a:pt x="689" y="223"/>
                      <a:pt x="442" y="532"/>
                    </a:cubicBezTo>
                    <a:cubicBezTo>
                      <a:pt x="171" y="871"/>
                      <a:pt x="1" y="1184"/>
                      <a:pt x="61" y="1233"/>
                    </a:cubicBezTo>
                    <a:cubicBezTo>
                      <a:pt x="66" y="1237"/>
                      <a:pt x="73" y="1239"/>
                      <a:pt x="81" y="1239"/>
                    </a:cubicBezTo>
                    <a:cubicBezTo>
                      <a:pt x="167" y="1239"/>
                      <a:pt x="413" y="1016"/>
                      <a:pt x="660" y="706"/>
                    </a:cubicBezTo>
                    <a:cubicBezTo>
                      <a:pt x="931" y="369"/>
                      <a:pt x="1102" y="55"/>
                      <a:pt x="1042" y="7"/>
                    </a:cubicBezTo>
                    <a:cubicBezTo>
                      <a:pt x="1036" y="3"/>
                      <a:pt x="1030" y="1"/>
                      <a:pt x="102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1313300" y="2416700"/>
                <a:ext cx="125950" cy="435325"/>
              </a:xfrm>
              <a:custGeom>
                <a:rect b="b" l="l" r="r" t="t"/>
                <a:pathLst>
                  <a:path extrusionOk="0" h="17413" w="5038">
                    <a:moveTo>
                      <a:pt x="0" y="0"/>
                    </a:moveTo>
                    <a:cubicBezTo>
                      <a:pt x="1817" y="5709"/>
                      <a:pt x="3219" y="11702"/>
                      <a:pt x="5037" y="17412"/>
                    </a:cubicBezTo>
                    <a:lnTo>
                      <a:pt x="4603" y="5586"/>
                    </a:lnTo>
                    <a:cubicBezTo>
                      <a:pt x="2918" y="4031"/>
                      <a:pt x="1384" y="2169"/>
                      <a:pt x="0" y="0"/>
                    </a:cubicBezTo>
                    <a:close/>
                  </a:path>
                </a:pathLst>
              </a:custGeom>
              <a:solidFill>
                <a:srgbClr val="455A64">
                  <a:alpha val="2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738500" y="2450300"/>
                <a:ext cx="61300" cy="473575"/>
              </a:xfrm>
              <a:custGeom>
                <a:rect b="b" l="l" r="r" t="t"/>
                <a:pathLst>
                  <a:path extrusionOk="0" h="18943" w="2452">
                    <a:moveTo>
                      <a:pt x="2451" y="1"/>
                    </a:moveTo>
                    <a:lnTo>
                      <a:pt x="2451" y="1"/>
                    </a:lnTo>
                    <a:cubicBezTo>
                      <a:pt x="164" y="6038"/>
                      <a:pt x="1" y="12630"/>
                      <a:pt x="1362" y="18943"/>
                    </a:cubicBezTo>
                    <a:lnTo>
                      <a:pt x="2451" y="1"/>
                    </a:lnTo>
                    <a:close/>
                  </a:path>
                </a:pathLst>
              </a:custGeom>
              <a:solidFill>
                <a:srgbClr val="455A64">
                  <a:alpha val="2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8" name="Google Shape;1028;p33"/>
            <p:cNvSpPr txBox="1"/>
            <p:nvPr/>
          </p:nvSpPr>
          <p:spPr>
            <a:xfrm>
              <a:off x="2841084" y="474685"/>
              <a:ext cx="7326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3"/>
            <p:cNvSpPr txBox="1"/>
            <p:nvPr/>
          </p:nvSpPr>
          <p:spPr>
            <a:xfrm>
              <a:off x="4343400" y="457200"/>
              <a:ext cx="13194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0" name="Google Shape;103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4"/>
          <p:cNvSpPr txBox="1"/>
          <p:nvPr/>
        </p:nvSpPr>
        <p:spPr>
          <a:xfrm>
            <a:off x="390363" y="333250"/>
            <a:ext cx="32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Competitive</a:t>
            </a:r>
            <a:r>
              <a:rPr lang="en" sz="24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 Analysis</a:t>
            </a:r>
            <a:endParaRPr b="0" i="0" sz="2400" u="none" cap="none" strike="noStrike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036" name="Google Shape;1036;p34"/>
          <p:cNvSpPr/>
          <p:nvPr/>
        </p:nvSpPr>
        <p:spPr>
          <a:xfrm>
            <a:off x="-1304273" y="5020356"/>
            <a:ext cx="70640" cy="27420"/>
          </a:xfrm>
          <a:custGeom>
            <a:rect b="b" l="l" r="r" t="t"/>
            <a:pathLst>
              <a:path extrusionOk="0" h="1194" w="3076">
                <a:moveTo>
                  <a:pt x="3017" y="1"/>
                </a:moveTo>
                <a:cubicBezTo>
                  <a:pt x="2864" y="1"/>
                  <a:pt x="2234" y="200"/>
                  <a:pt x="1495" y="485"/>
                </a:cubicBezTo>
                <a:cubicBezTo>
                  <a:pt x="659" y="808"/>
                  <a:pt x="1" y="1121"/>
                  <a:pt x="25" y="1183"/>
                </a:cubicBezTo>
                <a:cubicBezTo>
                  <a:pt x="27" y="1190"/>
                  <a:pt x="39" y="1194"/>
                  <a:pt x="60" y="1194"/>
                </a:cubicBezTo>
                <a:cubicBezTo>
                  <a:pt x="214" y="1194"/>
                  <a:pt x="844" y="994"/>
                  <a:pt x="1581" y="709"/>
                </a:cubicBezTo>
                <a:cubicBezTo>
                  <a:pt x="2418" y="386"/>
                  <a:pt x="3076" y="74"/>
                  <a:pt x="3052" y="11"/>
                </a:cubicBezTo>
                <a:cubicBezTo>
                  <a:pt x="3049" y="4"/>
                  <a:pt x="3037" y="1"/>
                  <a:pt x="30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7" name="Google Shape;1037;p34"/>
          <p:cNvCxnSpPr/>
          <p:nvPr/>
        </p:nvCxnSpPr>
        <p:spPr>
          <a:xfrm>
            <a:off x="-146425" y="847600"/>
            <a:ext cx="3677700" cy="6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38" name="Google Shape;1038;p34"/>
          <p:cNvGraphicFramePr/>
          <p:nvPr/>
        </p:nvGraphicFramePr>
        <p:xfrm>
          <a:off x="475375" y="11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{67EB3594-B1E8-437B-AF66-E5AA65EBA144}</a:tableStyleId>
              </a:tblPr>
              <a:tblGrid>
                <a:gridCol w="1734450"/>
                <a:gridCol w="1552800"/>
                <a:gridCol w="1643625"/>
                <a:gridCol w="1643625"/>
                <a:gridCol w="1643625"/>
              </a:tblGrid>
              <a:tr h="77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Resume Parsing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Automated initial Test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Soft Skills Assessment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Technical Skills Assessment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Interviewer.ai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[2]</a:t>
                      </a:r>
                      <a:endParaRPr sz="1200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TestGorilla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[3]</a:t>
                      </a:r>
                      <a:endParaRPr sz="1600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Ideal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[4]</a:t>
                      </a:r>
                      <a:endParaRPr sz="1200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hirestream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[5]</a:t>
                      </a:r>
                      <a:endParaRPr sz="1600" cap="none" strike="noStrike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Lytmus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hlinkClick action="ppaction://hlinksldjump"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[6]</a:t>
                      </a:r>
                      <a:endParaRPr sz="160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BEB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BEBEB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BEBEB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BEBEB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Hire-o-Bot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0E0E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0E0E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0E0E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0E0E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9" name="Google Shape;103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0" name="Google Shape;104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3199" y="18672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3199" y="2298949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5584" y="2743386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5962" y="31626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5584" y="406431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399" y="2324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399" y="273100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399" y="318820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0636" y="40770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399" y="18672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3599" y="18672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1510" y="40770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6873" y="40770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41225" y="2281099"/>
            <a:ext cx="60922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53988" y="2713151"/>
            <a:ext cx="60922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79514" y="3144825"/>
            <a:ext cx="60922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8299" y="1849425"/>
            <a:ext cx="60922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1062" y="2268714"/>
            <a:ext cx="60922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06588" y="2712773"/>
            <a:ext cx="60922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8973" y="3132062"/>
            <a:ext cx="60922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5962" y="36198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399" y="364540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79514" y="3602025"/>
            <a:ext cx="60922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8973" y="3589262"/>
            <a:ext cx="609225" cy="6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5"/>
          <p:cNvSpPr txBox="1"/>
          <p:nvPr>
            <p:ph idx="4294967295" type="title"/>
          </p:nvPr>
        </p:nvSpPr>
        <p:spPr>
          <a:xfrm>
            <a:off x="4997275" y="2155100"/>
            <a:ext cx="408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200"/>
              <a:t>Scope</a:t>
            </a:r>
            <a:endParaRPr sz="4200"/>
          </a:p>
        </p:txBody>
      </p:sp>
      <p:grpSp>
        <p:nvGrpSpPr>
          <p:cNvPr id="1069" name="Google Shape;1069;p35"/>
          <p:cNvGrpSpPr/>
          <p:nvPr/>
        </p:nvGrpSpPr>
        <p:grpSpPr>
          <a:xfrm>
            <a:off x="296390" y="887000"/>
            <a:ext cx="3966545" cy="3597750"/>
            <a:chOff x="558550" y="238125"/>
            <a:chExt cx="5775400" cy="5238425"/>
          </a:xfrm>
        </p:grpSpPr>
        <p:sp>
          <p:nvSpPr>
            <p:cNvPr id="1070" name="Google Shape;1070;p35"/>
            <p:cNvSpPr/>
            <p:nvPr/>
          </p:nvSpPr>
          <p:spPr>
            <a:xfrm>
              <a:off x="1197100" y="2531025"/>
              <a:ext cx="5136850" cy="2945525"/>
            </a:xfrm>
            <a:custGeom>
              <a:rect b="b" l="l" r="r" t="t"/>
              <a:pathLst>
                <a:path extrusionOk="0" h="117821" w="205474">
                  <a:moveTo>
                    <a:pt x="137929" y="0"/>
                  </a:moveTo>
                  <a:cubicBezTo>
                    <a:pt x="129029" y="0"/>
                    <a:pt x="120044" y="1055"/>
                    <a:pt x="111249" y="2411"/>
                  </a:cubicBezTo>
                  <a:lnTo>
                    <a:pt x="7649" y="37776"/>
                  </a:lnTo>
                  <a:cubicBezTo>
                    <a:pt x="1" y="65406"/>
                    <a:pt x="13497" y="82744"/>
                    <a:pt x="30655" y="96458"/>
                  </a:cubicBezTo>
                  <a:cubicBezTo>
                    <a:pt x="47814" y="110171"/>
                    <a:pt x="69467" y="117285"/>
                    <a:pt x="91428" y="117776"/>
                  </a:cubicBezTo>
                  <a:cubicBezTo>
                    <a:pt x="92737" y="117805"/>
                    <a:pt x="94078" y="117820"/>
                    <a:pt x="95448" y="117820"/>
                  </a:cubicBezTo>
                  <a:cubicBezTo>
                    <a:pt x="119211" y="117820"/>
                    <a:pt x="151494" y="113364"/>
                    <a:pt x="169559" y="103118"/>
                  </a:cubicBezTo>
                  <a:cubicBezTo>
                    <a:pt x="179986" y="97203"/>
                    <a:pt x="190872" y="88452"/>
                    <a:pt x="198173" y="78944"/>
                  </a:cubicBezTo>
                  <a:cubicBezTo>
                    <a:pt x="205473" y="69436"/>
                    <a:pt x="203749" y="48421"/>
                    <a:pt x="201981" y="36564"/>
                  </a:cubicBezTo>
                  <a:cubicBezTo>
                    <a:pt x="199432" y="19452"/>
                    <a:pt x="179183" y="8644"/>
                    <a:pt x="162677" y="3459"/>
                  </a:cubicBezTo>
                  <a:cubicBezTo>
                    <a:pt x="154660" y="941"/>
                    <a:pt x="146333" y="0"/>
                    <a:pt x="137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370650" y="2388775"/>
              <a:ext cx="2433600" cy="2052975"/>
            </a:xfrm>
            <a:custGeom>
              <a:rect b="b" l="l" r="r" t="t"/>
              <a:pathLst>
                <a:path extrusionOk="0" h="82119" w="97344">
                  <a:moveTo>
                    <a:pt x="96365" y="1"/>
                  </a:moveTo>
                  <a:lnTo>
                    <a:pt x="329" y="3223"/>
                  </a:lnTo>
                  <a:lnTo>
                    <a:pt x="335" y="55451"/>
                  </a:lnTo>
                  <a:cubicBezTo>
                    <a:pt x="1" y="69518"/>
                    <a:pt x="17073" y="82118"/>
                    <a:pt x="17073" y="82118"/>
                  </a:cubicBezTo>
                  <a:lnTo>
                    <a:pt x="97343" y="38145"/>
                  </a:lnTo>
                  <a:lnTo>
                    <a:pt x="96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778550" y="3121400"/>
              <a:ext cx="20750" cy="1320350"/>
            </a:xfrm>
            <a:custGeom>
              <a:rect b="b" l="l" r="r" t="t"/>
              <a:pathLst>
                <a:path extrusionOk="0" h="52814" w="830">
                  <a:moveTo>
                    <a:pt x="73" y="1"/>
                  </a:moveTo>
                  <a:cubicBezTo>
                    <a:pt x="73" y="1"/>
                    <a:pt x="73" y="1"/>
                    <a:pt x="73" y="1"/>
                  </a:cubicBezTo>
                  <a:cubicBezTo>
                    <a:pt x="0" y="2"/>
                    <a:pt x="93" y="11824"/>
                    <a:pt x="282" y="26411"/>
                  </a:cubicBezTo>
                  <a:cubicBezTo>
                    <a:pt x="471" y="40991"/>
                    <a:pt x="683" y="52813"/>
                    <a:pt x="757" y="52813"/>
                  </a:cubicBezTo>
                  <a:cubicBezTo>
                    <a:pt x="757" y="52813"/>
                    <a:pt x="757" y="52813"/>
                    <a:pt x="757" y="52813"/>
                  </a:cubicBezTo>
                  <a:cubicBezTo>
                    <a:pt x="830" y="52813"/>
                    <a:pt x="737" y="40989"/>
                    <a:pt x="548" y="26407"/>
                  </a:cubicBezTo>
                  <a:cubicBezTo>
                    <a:pt x="359" y="11821"/>
                    <a:pt x="147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17050" y="2962900"/>
              <a:ext cx="239275" cy="1442075"/>
            </a:xfrm>
            <a:custGeom>
              <a:rect b="b" l="l" r="r" t="t"/>
              <a:pathLst>
                <a:path extrusionOk="0" h="57683" w="9571">
                  <a:moveTo>
                    <a:pt x="9566" y="0"/>
                  </a:moveTo>
                  <a:cubicBezTo>
                    <a:pt x="9562" y="0"/>
                    <a:pt x="9551" y="50"/>
                    <a:pt x="9534" y="148"/>
                  </a:cubicBezTo>
                  <a:cubicBezTo>
                    <a:pt x="9516" y="262"/>
                    <a:pt x="9492" y="405"/>
                    <a:pt x="9464" y="586"/>
                  </a:cubicBezTo>
                  <a:cubicBezTo>
                    <a:pt x="9407" y="990"/>
                    <a:pt x="9325" y="1554"/>
                    <a:pt x="9223" y="2272"/>
                  </a:cubicBezTo>
                  <a:lnTo>
                    <a:pt x="8353" y="8478"/>
                  </a:lnTo>
                  <a:cubicBezTo>
                    <a:pt x="7611" y="13716"/>
                    <a:pt x="6537" y="20947"/>
                    <a:pt x="5217" y="28914"/>
                  </a:cubicBezTo>
                  <a:cubicBezTo>
                    <a:pt x="3896" y="36878"/>
                    <a:pt x="2580" y="44068"/>
                    <a:pt x="1592" y="49266"/>
                  </a:cubicBezTo>
                  <a:cubicBezTo>
                    <a:pt x="1096" y="51850"/>
                    <a:pt x="695" y="53948"/>
                    <a:pt x="412" y="55420"/>
                  </a:cubicBezTo>
                  <a:cubicBezTo>
                    <a:pt x="278" y="56133"/>
                    <a:pt x="172" y="56694"/>
                    <a:pt x="97" y="57095"/>
                  </a:cubicBezTo>
                  <a:cubicBezTo>
                    <a:pt x="67" y="57274"/>
                    <a:pt x="42" y="57418"/>
                    <a:pt x="21" y="57531"/>
                  </a:cubicBezTo>
                  <a:cubicBezTo>
                    <a:pt x="6" y="57630"/>
                    <a:pt x="1" y="57681"/>
                    <a:pt x="5" y="57683"/>
                  </a:cubicBezTo>
                  <a:cubicBezTo>
                    <a:pt x="5" y="57683"/>
                    <a:pt x="5" y="57683"/>
                    <a:pt x="5" y="57683"/>
                  </a:cubicBezTo>
                  <a:cubicBezTo>
                    <a:pt x="9" y="57683"/>
                    <a:pt x="24" y="57634"/>
                    <a:pt x="48" y="57537"/>
                  </a:cubicBezTo>
                  <a:cubicBezTo>
                    <a:pt x="74" y="57426"/>
                    <a:pt x="107" y="57284"/>
                    <a:pt x="149" y="57106"/>
                  </a:cubicBezTo>
                  <a:cubicBezTo>
                    <a:pt x="237" y="56707"/>
                    <a:pt x="359" y="56149"/>
                    <a:pt x="513" y="55441"/>
                  </a:cubicBezTo>
                  <a:cubicBezTo>
                    <a:pt x="826" y="53994"/>
                    <a:pt x="1259" y="51897"/>
                    <a:pt x="1776" y="49301"/>
                  </a:cubicBezTo>
                  <a:cubicBezTo>
                    <a:pt x="2812" y="44111"/>
                    <a:pt x="4158" y="36924"/>
                    <a:pt x="5478" y="28957"/>
                  </a:cubicBezTo>
                  <a:cubicBezTo>
                    <a:pt x="6798" y="20988"/>
                    <a:pt x="7844" y="13750"/>
                    <a:pt x="8539" y="8503"/>
                  </a:cubicBezTo>
                  <a:cubicBezTo>
                    <a:pt x="8886" y="5880"/>
                    <a:pt x="9155" y="3756"/>
                    <a:pt x="9325" y="2285"/>
                  </a:cubicBezTo>
                  <a:cubicBezTo>
                    <a:pt x="9407" y="1564"/>
                    <a:pt x="9472" y="998"/>
                    <a:pt x="9517" y="592"/>
                  </a:cubicBezTo>
                  <a:cubicBezTo>
                    <a:pt x="9535" y="411"/>
                    <a:pt x="9549" y="265"/>
                    <a:pt x="9560" y="151"/>
                  </a:cubicBezTo>
                  <a:cubicBezTo>
                    <a:pt x="9570" y="51"/>
                    <a:pt x="9571" y="0"/>
                    <a:pt x="9566" y="0"/>
                  </a:cubicBezTo>
                  <a:cubicBezTo>
                    <a:pt x="9566" y="0"/>
                    <a:pt x="9566" y="0"/>
                    <a:pt x="9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326900" y="2828025"/>
              <a:ext cx="239300" cy="1442075"/>
            </a:xfrm>
            <a:custGeom>
              <a:rect b="b" l="l" r="r" t="t"/>
              <a:pathLst>
                <a:path extrusionOk="0" h="57683" w="9572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7" y="262"/>
                    <a:pt x="9493" y="406"/>
                    <a:pt x="9465" y="586"/>
                  </a:cubicBezTo>
                  <a:cubicBezTo>
                    <a:pt x="9407" y="990"/>
                    <a:pt x="9326" y="1555"/>
                    <a:pt x="9224" y="2273"/>
                  </a:cubicBezTo>
                  <a:lnTo>
                    <a:pt x="8354" y="8478"/>
                  </a:lnTo>
                  <a:cubicBezTo>
                    <a:pt x="7612" y="13717"/>
                    <a:pt x="6537" y="20948"/>
                    <a:pt x="5218" y="28914"/>
                  </a:cubicBezTo>
                  <a:cubicBezTo>
                    <a:pt x="3896" y="36878"/>
                    <a:pt x="2581" y="44068"/>
                    <a:pt x="1593" y="49266"/>
                  </a:cubicBezTo>
                  <a:cubicBezTo>
                    <a:pt x="1097" y="51851"/>
                    <a:pt x="695" y="53948"/>
                    <a:pt x="413" y="55421"/>
                  </a:cubicBezTo>
                  <a:cubicBezTo>
                    <a:pt x="279" y="56133"/>
                    <a:pt x="173" y="56694"/>
                    <a:pt x="98" y="57096"/>
                  </a:cubicBezTo>
                  <a:cubicBezTo>
                    <a:pt x="66" y="57276"/>
                    <a:pt x="41" y="57419"/>
                    <a:pt x="22" y="57533"/>
                  </a:cubicBezTo>
                  <a:cubicBezTo>
                    <a:pt x="7" y="57631"/>
                    <a:pt x="0" y="57683"/>
                    <a:pt x="5" y="57683"/>
                  </a:cubicBezTo>
                  <a:cubicBezTo>
                    <a:pt x="5" y="57683"/>
                    <a:pt x="5" y="57683"/>
                    <a:pt x="5" y="57683"/>
                  </a:cubicBezTo>
                  <a:cubicBezTo>
                    <a:pt x="10" y="57683"/>
                    <a:pt x="25" y="57635"/>
                    <a:pt x="48" y="57538"/>
                  </a:cubicBezTo>
                  <a:cubicBezTo>
                    <a:pt x="76" y="57426"/>
                    <a:pt x="108" y="57284"/>
                    <a:pt x="151" y="57106"/>
                  </a:cubicBezTo>
                  <a:cubicBezTo>
                    <a:pt x="238" y="56707"/>
                    <a:pt x="360" y="56150"/>
                    <a:pt x="514" y="55441"/>
                  </a:cubicBezTo>
                  <a:cubicBezTo>
                    <a:pt x="827" y="53995"/>
                    <a:pt x="1260" y="51898"/>
                    <a:pt x="1777" y="49303"/>
                  </a:cubicBezTo>
                  <a:cubicBezTo>
                    <a:pt x="2813" y="44112"/>
                    <a:pt x="4159" y="36925"/>
                    <a:pt x="5480" y="28959"/>
                  </a:cubicBezTo>
                  <a:cubicBezTo>
                    <a:pt x="6800" y="20988"/>
                    <a:pt x="7845" y="13750"/>
                    <a:pt x="8540" y="8503"/>
                  </a:cubicBezTo>
                  <a:cubicBezTo>
                    <a:pt x="8887" y="5881"/>
                    <a:pt x="9156" y="3755"/>
                    <a:pt x="9326" y="2285"/>
                  </a:cubicBezTo>
                  <a:cubicBezTo>
                    <a:pt x="9408" y="1564"/>
                    <a:pt x="9472" y="998"/>
                    <a:pt x="9518" y="592"/>
                  </a:cubicBezTo>
                  <a:cubicBezTo>
                    <a:pt x="9537" y="412"/>
                    <a:pt x="9550" y="265"/>
                    <a:pt x="9562" y="151"/>
                  </a:cubicBezTo>
                  <a:cubicBezTo>
                    <a:pt x="9569" y="53"/>
                    <a:pt x="9572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736800" y="2693150"/>
              <a:ext cx="239275" cy="1442100"/>
            </a:xfrm>
            <a:custGeom>
              <a:rect b="b" l="l" r="r" t="t"/>
              <a:pathLst>
                <a:path extrusionOk="0" h="57684" w="9571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6" y="262"/>
                    <a:pt x="9493" y="406"/>
                    <a:pt x="9465" y="587"/>
                  </a:cubicBezTo>
                  <a:cubicBezTo>
                    <a:pt x="9407" y="990"/>
                    <a:pt x="9326" y="1555"/>
                    <a:pt x="9223" y="2273"/>
                  </a:cubicBezTo>
                  <a:cubicBezTo>
                    <a:pt x="9015" y="3757"/>
                    <a:pt x="8718" y="5873"/>
                    <a:pt x="8353" y="8478"/>
                  </a:cubicBezTo>
                  <a:cubicBezTo>
                    <a:pt x="7611" y="13717"/>
                    <a:pt x="6537" y="20948"/>
                    <a:pt x="5217" y="28915"/>
                  </a:cubicBezTo>
                  <a:cubicBezTo>
                    <a:pt x="3896" y="36878"/>
                    <a:pt x="2580" y="44068"/>
                    <a:pt x="1592" y="49266"/>
                  </a:cubicBezTo>
                  <a:cubicBezTo>
                    <a:pt x="1096" y="51851"/>
                    <a:pt x="695" y="53949"/>
                    <a:pt x="412" y="55421"/>
                  </a:cubicBezTo>
                  <a:cubicBezTo>
                    <a:pt x="278" y="56133"/>
                    <a:pt x="173" y="56695"/>
                    <a:pt x="97" y="57096"/>
                  </a:cubicBezTo>
                  <a:cubicBezTo>
                    <a:pt x="67" y="57276"/>
                    <a:pt x="42" y="57419"/>
                    <a:pt x="22" y="57533"/>
                  </a:cubicBezTo>
                  <a:cubicBezTo>
                    <a:pt x="6" y="57632"/>
                    <a:pt x="1" y="57683"/>
                    <a:pt x="5" y="57684"/>
                  </a:cubicBezTo>
                  <a:cubicBezTo>
                    <a:pt x="10" y="57684"/>
                    <a:pt x="25" y="57635"/>
                    <a:pt x="48" y="57538"/>
                  </a:cubicBezTo>
                  <a:cubicBezTo>
                    <a:pt x="75" y="57427"/>
                    <a:pt x="108" y="57285"/>
                    <a:pt x="150" y="57106"/>
                  </a:cubicBezTo>
                  <a:cubicBezTo>
                    <a:pt x="237" y="56707"/>
                    <a:pt x="359" y="56150"/>
                    <a:pt x="514" y="55442"/>
                  </a:cubicBezTo>
                  <a:cubicBezTo>
                    <a:pt x="827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80" y="28959"/>
                  </a:cubicBezTo>
                  <a:cubicBezTo>
                    <a:pt x="6799" y="20989"/>
                    <a:pt x="7845" y="13750"/>
                    <a:pt x="8540" y="8504"/>
                  </a:cubicBezTo>
                  <a:cubicBezTo>
                    <a:pt x="8888" y="5881"/>
                    <a:pt x="9155" y="3756"/>
                    <a:pt x="9325" y="2286"/>
                  </a:cubicBezTo>
                  <a:cubicBezTo>
                    <a:pt x="9407" y="1566"/>
                    <a:pt x="9472" y="998"/>
                    <a:pt x="9517" y="593"/>
                  </a:cubicBezTo>
                  <a:cubicBezTo>
                    <a:pt x="9536" y="412"/>
                    <a:pt x="9550" y="265"/>
                    <a:pt x="9562" y="151"/>
                  </a:cubicBezTo>
                  <a:cubicBezTo>
                    <a:pt x="9570" y="53"/>
                    <a:pt x="9571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3146675" y="2558275"/>
              <a:ext cx="239300" cy="1442100"/>
            </a:xfrm>
            <a:custGeom>
              <a:rect b="b" l="l" r="r" t="t"/>
              <a:pathLst>
                <a:path extrusionOk="0" h="57684" w="9572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6" y="262"/>
                    <a:pt x="9494" y="406"/>
                    <a:pt x="9465" y="587"/>
                  </a:cubicBezTo>
                  <a:cubicBezTo>
                    <a:pt x="9407" y="990"/>
                    <a:pt x="9326" y="1555"/>
                    <a:pt x="9224" y="2273"/>
                  </a:cubicBezTo>
                  <a:cubicBezTo>
                    <a:pt x="9016" y="3757"/>
                    <a:pt x="8719" y="5873"/>
                    <a:pt x="8355" y="8478"/>
                  </a:cubicBezTo>
                  <a:cubicBezTo>
                    <a:pt x="7612" y="13717"/>
                    <a:pt x="6537" y="20948"/>
                    <a:pt x="5218" y="28915"/>
                  </a:cubicBezTo>
                  <a:cubicBezTo>
                    <a:pt x="3896" y="36878"/>
                    <a:pt x="2581" y="44069"/>
                    <a:pt x="1592" y="49266"/>
                  </a:cubicBezTo>
                  <a:cubicBezTo>
                    <a:pt x="1098" y="51851"/>
                    <a:pt x="695" y="53949"/>
                    <a:pt x="413" y="55421"/>
                  </a:cubicBezTo>
                  <a:cubicBezTo>
                    <a:pt x="279" y="56133"/>
                    <a:pt x="173" y="56695"/>
                    <a:pt x="97" y="57096"/>
                  </a:cubicBezTo>
                  <a:cubicBezTo>
                    <a:pt x="67" y="57276"/>
                    <a:pt x="42" y="57420"/>
                    <a:pt x="22" y="57533"/>
                  </a:cubicBezTo>
                  <a:cubicBezTo>
                    <a:pt x="6" y="57632"/>
                    <a:pt x="1" y="57683"/>
                    <a:pt x="5" y="57684"/>
                  </a:cubicBezTo>
                  <a:cubicBezTo>
                    <a:pt x="10" y="57684"/>
                    <a:pt x="25" y="57635"/>
                    <a:pt x="48" y="57538"/>
                  </a:cubicBezTo>
                  <a:cubicBezTo>
                    <a:pt x="75" y="57427"/>
                    <a:pt x="109" y="57284"/>
                    <a:pt x="150" y="57106"/>
                  </a:cubicBezTo>
                  <a:cubicBezTo>
                    <a:pt x="237" y="56707"/>
                    <a:pt x="360" y="56150"/>
                    <a:pt x="514" y="55441"/>
                  </a:cubicBezTo>
                  <a:cubicBezTo>
                    <a:pt x="827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80" y="28959"/>
                  </a:cubicBezTo>
                  <a:cubicBezTo>
                    <a:pt x="6799" y="20989"/>
                    <a:pt x="7845" y="13750"/>
                    <a:pt x="8540" y="8504"/>
                  </a:cubicBezTo>
                  <a:cubicBezTo>
                    <a:pt x="8888" y="5881"/>
                    <a:pt x="9156" y="3756"/>
                    <a:pt x="9326" y="2286"/>
                  </a:cubicBezTo>
                  <a:cubicBezTo>
                    <a:pt x="9408" y="1566"/>
                    <a:pt x="9472" y="998"/>
                    <a:pt x="9519" y="593"/>
                  </a:cubicBezTo>
                  <a:cubicBezTo>
                    <a:pt x="9537" y="412"/>
                    <a:pt x="9550" y="265"/>
                    <a:pt x="9562" y="152"/>
                  </a:cubicBezTo>
                  <a:cubicBezTo>
                    <a:pt x="9570" y="53"/>
                    <a:pt x="9572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3556575" y="2423400"/>
              <a:ext cx="239275" cy="1442100"/>
            </a:xfrm>
            <a:custGeom>
              <a:rect b="b" l="l" r="r" t="t"/>
              <a:pathLst>
                <a:path extrusionOk="0" h="57684" w="9571">
                  <a:moveTo>
                    <a:pt x="9566" y="0"/>
                  </a:moveTo>
                  <a:cubicBezTo>
                    <a:pt x="9563" y="0"/>
                    <a:pt x="9552" y="50"/>
                    <a:pt x="9535" y="148"/>
                  </a:cubicBezTo>
                  <a:cubicBezTo>
                    <a:pt x="9516" y="262"/>
                    <a:pt x="9494" y="406"/>
                    <a:pt x="9465" y="587"/>
                  </a:cubicBezTo>
                  <a:cubicBezTo>
                    <a:pt x="9407" y="990"/>
                    <a:pt x="9327" y="1555"/>
                    <a:pt x="9223" y="2273"/>
                  </a:cubicBezTo>
                  <a:lnTo>
                    <a:pt x="8354" y="8479"/>
                  </a:lnTo>
                  <a:cubicBezTo>
                    <a:pt x="7611" y="13717"/>
                    <a:pt x="6537" y="20948"/>
                    <a:pt x="5217" y="28915"/>
                  </a:cubicBezTo>
                  <a:cubicBezTo>
                    <a:pt x="3896" y="36878"/>
                    <a:pt x="2580" y="44069"/>
                    <a:pt x="1592" y="49266"/>
                  </a:cubicBezTo>
                  <a:cubicBezTo>
                    <a:pt x="1097" y="51851"/>
                    <a:pt x="695" y="53949"/>
                    <a:pt x="412" y="55422"/>
                  </a:cubicBezTo>
                  <a:cubicBezTo>
                    <a:pt x="278" y="56135"/>
                    <a:pt x="173" y="56695"/>
                    <a:pt x="97" y="57096"/>
                  </a:cubicBezTo>
                  <a:cubicBezTo>
                    <a:pt x="66" y="57276"/>
                    <a:pt x="41" y="57419"/>
                    <a:pt x="21" y="57533"/>
                  </a:cubicBezTo>
                  <a:cubicBezTo>
                    <a:pt x="7" y="57632"/>
                    <a:pt x="1" y="57683"/>
                    <a:pt x="5" y="57684"/>
                  </a:cubicBezTo>
                  <a:cubicBezTo>
                    <a:pt x="5" y="57684"/>
                    <a:pt x="6" y="57684"/>
                    <a:pt x="6" y="57684"/>
                  </a:cubicBezTo>
                  <a:cubicBezTo>
                    <a:pt x="10" y="57684"/>
                    <a:pt x="24" y="57634"/>
                    <a:pt x="49" y="57538"/>
                  </a:cubicBezTo>
                  <a:cubicBezTo>
                    <a:pt x="75" y="57427"/>
                    <a:pt x="108" y="57285"/>
                    <a:pt x="150" y="57106"/>
                  </a:cubicBezTo>
                  <a:cubicBezTo>
                    <a:pt x="237" y="56707"/>
                    <a:pt x="359" y="56150"/>
                    <a:pt x="514" y="55442"/>
                  </a:cubicBezTo>
                  <a:cubicBezTo>
                    <a:pt x="826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79" y="28959"/>
                  </a:cubicBezTo>
                  <a:cubicBezTo>
                    <a:pt x="6799" y="20989"/>
                    <a:pt x="7844" y="13750"/>
                    <a:pt x="8539" y="8504"/>
                  </a:cubicBezTo>
                  <a:cubicBezTo>
                    <a:pt x="8888" y="5881"/>
                    <a:pt x="9155" y="3756"/>
                    <a:pt x="9325" y="2286"/>
                  </a:cubicBezTo>
                  <a:cubicBezTo>
                    <a:pt x="9407" y="1566"/>
                    <a:pt x="9472" y="998"/>
                    <a:pt x="9518" y="594"/>
                  </a:cubicBezTo>
                  <a:cubicBezTo>
                    <a:pt x="9536" y="412"/>
                    <a:pt x="9549" y="265"/>
                    <a:pt x="9561" y="152"/>
                  </a:cubicBezTo>
                  <a:cubicBezTo>
                    <a:pt x="9570" y="53"/>
                    <a:pt x="9571" y="2"/>
                    <a:pt x="9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558550" y="1248750"/>
              <a:ext cx="3691175" cy="1872675"/>
            </a:xfrm>
            <a:custGeom>
              <a:rect b="b" l="l" r="r" t="t"/>
              <a:pathLst>
                <a:path extrusionOk="0" h="74907" w="147647">
                  <a:moveTo>
                    <a:pt x="133024" y="0"/>
                  </a:moveTo>
                  <a:cubicBezTo>
                    <a:pt x="100761" y="0"/>
                    <a:pt x="72799" y="10435"/>
                    <a:pt x="72799" y="10435"/>
                  </a:cubicBezTo>
                  <a:cubicBezTo>
                    <a:pt x="0" y="36517"/>
                    <a:pt x="48874" y="74907"/>
                    <a:pt x="48874" y="74907"/>
                  </a:cubicBezTo>
                  <a:lnTo>
                    <a:pt x="128849" y="45602"/>
                  </a:lnTo>
                  <a:lnTo>
                    <a:pt x="147647" y="763"/>
                  </a:lnTo>
                  <a:cubicBezTo>
                    <a:pt x="142729" y="232"/>
                    <a:pt x="137829" y="0"/>
                    <a:pt x="133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3779750" y="517150"/>
              <a:ext cx="1358600" cy="1098975"/>
            </a:xfrm>
            <a:custGeom>
              <a:rect b="b" l="l" r="r" t="t"/>
              <a:pathLst>
                <a:path extrusionOk="0" h="43959" w="54344">
                  <a:moveTo>
                    <a:pt x="8545" y="1"/>
                  </a:moveTo>
                  <a:lnTo>
                    <a:pt x="1" y="43958"/>
                  </a:lnTo>
                  <a:lnTo>
                    <a:pt x="54343" y="8792"/>
                  </a:lnTo>
                  <a:cubicBezTo>
                    <a:pt x="54343" y="8792"/>
                    <a:pt x="38280" y="293"/>
                    <a:pt x="8545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3779750" y="736950"/>
              <a:ext cx="1358600" cy="2914450"/>
            </a:xfrm>
            <a:custGeom>
              <a:rect b="b" l="l" r="r" t="t"/>
              <a:pathLst>
                <a:path extrusionOk="0" h="116578" w="54344">
                  <a:moveTo>
                    <a:pt x="54343" y="0"/>
                  </a:moveTo>
                  <a:lnTo>
                    <a:pt x="1" y="35166"/>
                  </a:lnTo>
                  <a:lnTo>
                    <a:pt x="1" y="116578"/>
                  </a:lnTo>
                  <a:lnTo>
                    <a:pt x="54343" y="76868"/>
                  </a:lnTo>
                  <a:lnTo>
                    <a:pt x="54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3779750" y="517150"/>
              <a:ext cx="1358600" cy="1098975"/>
            </a:xfrm>
            <a:custGeom>
              <a:rect b="b" l="l" r="r" t="t"/>
              <a:pathLst>
                <a:path extrusionOk="0" h="43959" w="54344">
                  <a:moveTo>
                    <a:pt x="8545" y="1"/>
                  </a:moveTo>
                  <a:lnTo>
                    <a:pt x="1" y="43958"/>
                  </a:lnTo>
                  <a:lnTo>
                    <a:pt x="54343" y="8792"/>
                  </a:lnTo>
                  <a:cubicBezTo>
                    <a:pt x="54343" y="8792"/>
                    <a:pt x="38280" y="293"/>
                    <a:pt x="8545" y="1"/>
                  </a:cubicBez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3907925" y="2978075"/>
              <a:ext cx="2255750" cy="1025725"/>
            </a:xfrm>
            <a:custGeom>
              <a:rect b="b" l="l" r="r" t="t"/>
              <a:pathLst>
                <a:path extrusionOk="0" h="41029" w="90230">
                  <a:moveTo>
                    <a:pt x="0" y="0"/>
                  </a:moveTo>
                  <a:lnTo>
                    <a:pt x="0" y="27548"/>
                  </a:lnTo>
                  <a:lnTo>
                    <a:pt x="89545" y="41028"/>
                  </a:lnTo>
                  <a:cubicBezTo>
                    <a:pt x="89545" y="41028"/>
                    <a:pt x="90229" y="11722"/>
                    <a:pt x="89545" y="10257"/>
                  </a:cubicBezTo>
                  <a:cubicBezTo>
                    <a:pt x="88862" y="87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3907925" y="2040300"/>
              <a:ext cx="2401000" cy="1194200"/>
            </a:xfrm>
            <a:custGeom>
              <a:rect b="b" l="l" r="r" t="t"/>
              <a:pathLst>
                <a:path extrusionOk="0" h="47768" w="96040">
                  <a:moveTo>
                    <a:pt x="56051" y="0"/>
                  </a:moveTo>
                  <a:lnTo>
                    <a:pt x="0" y="37511"/>
                  </a:lnTo>
                  <a:lnTo>
                    <a:pt x="89545" y="47768"/>
                  </a:lnTo>
                  <a:cubicBezTo>
                    <a:pt x="89545" y="47768"/>
                    <a:pt x="96039" y="37218"/>
                    <a:pt x="88179" y="21393"/>
                  </a:cubicBezTo>
                  <a:cubicBezTo>
                    <a:pt x="80317" y="5568"/>
                    <a:pt x="56051" y="0"/>
                    <a:pt x="5605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3907925" y="2040300"/>
              <a:ext cx="2401000" cy="1194200"/>
            </a:xfrm>
            <a:custGeom>
              <a:rect b="b" l="l" r="r" t="t"/>
              <a:pathLst>
                <a:path extrusionOk="0" h="47768" w="96040">
                  <a:moveTo>
                    <a:pt x="56051" y="0"/>
                  </a:moveTo>
                  <a:lnTo>
                    <a:pt x="0" y="37511"/>
                  </a:lnTo>
                  <a:cubicBezTo>
                    <a:pt x="32727" y="40578"/>
                    <a:pt x="63228" y="43917"/>
                    <a:pt x="89545" y="47768"/>
                  </a:cubicBezTo>
                  <a:cubicBezTo>
                    <a:pt x="89545" y="47768"/>
                    <a:pt x="96039" y="37218"/>
                    <a:pt x="88179" y="21393"/>
                  </a:cubicBezTo>
                  <a:cubicBezTo>
                    <a:pt x="80317" y="5568"/>
                    <a:pt x="56051" y="0"/>
                    <a:pt x="5605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6146525" y="2903150"/>
              <a:ext cx="88675" cy="1100650"/>
            </a:xfrm>
            <a:custGeom>
              <a:rect b="b" l="l" r="r" t="t"/>
              <a:pathLst>
                <a:path extrusionOk="0" h="44026" w="3547">
                  <a:moveTo>
                    <a:pt x="2521" y="1"/>
                  </a:moveTo>
                  <a:lnTo>
                    <a:pt x="1" y="13254"/>
                  </a:lnTo>
                  <a:lnTo>
                    <a:pt x="1" y="44025"/>
                  </a:lnTo>
                  <a:cubicBezTo>
                    <a:pt x="1" y="44025"/>
                    <a:pt x="1496" y="39299"/>
                    <a:pt x="2521" y="36125"/>
                  </a:cubicBezTo>
                  <a:cubicBezTo>
                    <a:pt x="3546" y="32951"/>
                    <a:pt x="2521" y="1"/>
                    <a:pt x="25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3907925" y="2978075"/>
              <a:ext cx="2255750" cy="1025725"/>
            </a:xfrm>
            <a:custGeom>
              <a:rect b="b" l="l" r="r" t="t"/>
              <a:pathLst>
                <a:path extrusionOk="0" h="41029" w="90230">
                  <a:moveTo>
                    <a:pt x="0" y="0"/>
                  </a:moveTo>
                  <a:lnTo>
                    <a:pt x="0" y="27548"/>
                  </a:lnTo>
                  <a:lnTo>
                    <a:pt x="89545" y="41028"/>
                  </a:lnTo>
                  <a:cubicBezTo>
                    <a:pt x="89545" y="41028"/>
                    <a:pt x="90229" y="11722"/>
                    <a:pt x="89545" y="10257"/>
                  </a:cubicBezTo>
                  <a:cubicBezTo>
                    <a:pt x="88862" y="87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5178150" y="3188800"/>
              <a:ext cx="465625" cy="495150"/>
            </a:xfrm>
            <a:custGeom>
              <a:rect b="b" l="l" r="r" t="t"/>
              <a:pathLst>
                <a:path extrusionOk="0" h="19806" w="18625">
                  <a:moveTo>
                    <a:pt x="18570" y="1"/>
                  </a:moveTo>
                  <a:cubicBezTo>
                    <a:pt x="18471" y="1"/>
                    <a:pt x="14302" y="4373"/>
                    <a:pt x="9216" y="9812"/>
                  </a:cubicBezTo>
                  <a:cubicBezTo>
                    <a:pt x="4102" y="15282"/>
                    <a:pt x="1" y="19756"/>
                    <a:pt x="54" y="19805"/>
                  </a:cubicBezTo>
                  <a:cubicBezTo>
                    <a:pt x="54" y="19806"/>
                    <a:pt x="55" y="19806"/>
                    <a:pt x="55" y="19806"/>
                  </a:cubicBezTo>
                  <a:cubicBezTo>
                    <a:pt x="155" y="19806"/>
                    <a:pt x="4326" y="15431"/>
                    <a:pt x="9409" y="9994"/>
                  </a:cubicBezTo>
                  <a:cubicBezTo>
                    <a:pt x="14522" y="4525"/>
                    <a:pt x="18625" y="51"/>
                    <a:pt x="18571" y="1"/>
                  </a:cubicBezTo>
                  <a:cubicBezTo>
                    <a:pt x="18571" y="1"/>
                    <a:pt x="18571" y="1"/>
                    <a:pt x="185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5646425" y="3229875"/>
              <a:ext cx="442750" cy="497900"/>
            </a:xfrm>
            <a:custGeom>
              <a:rect b="b" l="l" r="r" t="t"/>
              <a:pathLst>
                <a:path extrusionOk="0" h="19916" w="17710">
                  <a:moveTo>
                    <a:pt x="17702" y="0"/>
                  </a:moveTo>
                  <a:cubicBezTo>
                    <a:pt x="17691" y="0"/>
                    <a:pt x="17626" y="67"/>
                    <a:pt x="17512" y="193"/>
                  </a:cubicBezTo>
                  <a:lnTo>
                    <a:pt x="17001" y="778"/>
                  </a:lnTo>
                  <a:lnTo>
                    <a:pt x="15150" y="2953"/>
                  </a:lnTo>
                  <a:cubicBezTo>
                    <a:pt x="13588" y="4789"/>
                    <a:pt x="11419" y="7313"/>
                    <a:pt x="8975" y="10063"/>
                  </a:cubicBezTo>
                  <a:cubicBezTo>
                    <a:pt x="6531" y="12813"/>
                    <a:pt x="4278" y="15265"/>
                    <a:pt x="2638" y="17032"/>
                  </a:cubicBezTo>
                  <a:lnTo>
                    <a:pt x="698" y="19126"/>
                  </a:lnTo>
                  <a:lnTo>
                    <a:pt x="177" y="19701"/>
                  </a:lnTo>
                  <a:cubicBezTo>
                    <a:pt x="60" y="19836"/>
                    <a:pt x="1" y="19908"/>
                    <a:pt x="8" y="19915"/>
                  </a:cubicBezTo>
                  <a:cubicBezTo>
                    <a:pt x="8" y="19916"/>
                    <a:pt x="8" y="19916"/>
                    <a:pt x="9" y="19916"/>
                  </a:cubicBezTo>
                  <a:cubicBezTo>
                    <a:pt x="22" y="19916"/>
                    <a:pt x="92" y="19855"/>
                    <a:pt x="216" y="19739"/>
                  </a:cubicBezTo>
                  <a:lnTo>
                    <a:pt x="773" y="19198"/>
                  </a:lnTo>
                  <a:cubicBezTo>
                    <a:pt x="1252" y="18724"/>
                    <a:pt x="1937" y="18028"/>
                    <a:pt x="2774" y="17161"/>
                  </a:cubicBezTo>
                  <a:cubicBezTo>
                    <a:pt x="4450" y="15426"/>
                    <a:pt x="6729" y="12991"/>
                    <a:pt x="9173" y="10239"/>
                  </a:cubicBezTo>
                  <a:cubicBezTo>
                    <a:pt x="11617" y="7487"/>
                    <a:pt x="13768" y="4940"/>
                    <a:pt x="15293" y="3072"/>
                  </a:cubicBezTo>
                  <a:cubicBezTo>
                    <a:pt x="16056" y="2139"/>
                    <a:pt x="16666" y="1377"/>
                    <a:pt x="17080" y="844"/>
                  </a:cubicBezTo>
                  <a:lnTo>
                    <a:pt x="17553" y="227"/>
                  </a:lnTo>
                  <a:cubicBezTo>
                    <a:pt x="17659" y="85"/>
                    <a:pt x="17710" y="6"/>
                    <a:pt x="17703" y="1"/>
                  </a:cubicBezTo>
                  <a:cubicBezTo>
                    <a:pt x="17703" y="1"/>
                    <a:pt x="17702" y="0"/>
                    <a:pt x="17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4715200" y="3137900"/>
              <a:ext cx="480000" cy="496650"/>
            </a:xfrm>
            <a:custGeom>
              <a:rect b="b" l="l" r="r" t="t"/>
              <a:pathLst>
                <a:path extrusionOk="0" h="19866" w="19200">
                  <a:moveTo>
                    <a:pt x="19192" y="1"/>
                  </a:moveTo>
                  <a:cubicBezTo>
                    <a:pt x="19180" y="1"/>
                    <a:pt x="19110" y="67"/>
                    <a:pt x="18985" y="193"/>
                  </a:cubicBezTo>
                  <a:lnTo>
                    <a:pt x="18427" y="774"/>
                  </a:lnTo>
                  <a:lnTo>
                    <a:pt x="16404" y="2934"/>
                  </a:lnTo>
                  <a:cubicBezTo>
                    <a:pt x="14698" y="4760"/>
                    <a:pt x="12335" y="7274"/>
                    <a:pt x="9686" y="10016"/>
                  </a:cubicBezTo>
                  <a:cubicBezTo>
                    <a:pt x="7038" y="12759"/>
                    <a:pt x="4605" y="15209"/>
                    <a:pt x="2840" y="16976"/>
                  </a:cubicBezTo>
                  <a:lnTo>
                    <a:pt x="752" y="19073"/>
                  </a:lnTo>
                  <a:lnTo>
                    <a:pt x="190" y="19650"/>
                  </a:lnTo>
                  <a:cubicBezTo>
                    <a:pt x="64" y="19784"/>
                    <a:pt x="0" y="19858"/>
                    <a:pt x="7" y="19865"/>
                  </a:cubicBezTo>
                  <a:cubicBezTo>
                    <a:pt x="7" y="19865"/>
                    <a:pt x="8" y="19865"/>
                    <a:pt x="9" y="19865"/>
                  </a:cubicBezTo>
                  <a:cubicBezTo>
                    <a:pt x="22" y="19865"/>
                    <a:pt x="96" y="19804"/>
                    <a:pt x="228" y="19688"/>
                  </a:cubicBezTo>
                  <a:cubicBezTo>
                    <a:pt x="386" y="19545"/>
                    <a:pt x="582" y="19366"/>
                    <a:pt x="823" y="19147"/>
                  </a:cubicBezTo>
                  <a:cubicBezTo>
                    <a:pt x="1338" y="18673"/>
                    <a:pt x="2071" y="17978"/>
                    <a:pt x="2972" y="17110"/>
                  </a:cubicBezTo>
                  <a:cubicBezTo>
                    <a:pt x="4772" y="15376"/>
                    <a:pt x="7228" y="12944"/>
                    <a:pt x="9877" y="10200"/>
                  </a:cubicBezTo>
                  <a:cubicBezTo>
                    <a:pt x="12527" y="7456"/>
                    <a:pt x="14872" y="4920"/>
                    <a:pt x="16543" y="3060"/>
                  </a:cubicBezTo>
                  <a:cubicBezTo>
                    <a:pt x="17379" y="2130"/>
                    <a:pt x="18048" y="1372"/>
                    <a:pt x="18504" y="842"/>
                  </a:cubicBezTo>
                  <a:lnTo>
                    <a:pt x="19025" y="229"/>
                  </a:lnTo>
                  <a:cubicBezTo>
                    <a:pt x="19142" y="85"/>
                    <a:pt x="19200" y="8"/>
                    <a:pt x="19193" y="1"/>
                  </a:cubicBezTo>
                  <a:cubicBezTo>
                    <a:pt x="19193" y="1"/>
                    <a:pt x="19192" y="1"/>
                    <a:pt x="191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4436175" y="3067025"/>
              <a:ext cx="373200" cy="485750"/>
            </a:xfrm>
            <a:custGeom>
              <a:rect b="b" l="l" r="r" t="t"/>
              <a:pathLst>
                <a:path extrusionOk="0" h="19430" w="14928">
                  <a:moveTo>
                    <a:pt x="14868" y="1"/>
                  </a:moveTo>
                  <a:cubicBezTo>
                    <a:pt x="14776" y="1"/>
                    <a:pt x="11428" y="4296"/>
                    <a:pt x="7359" y="9635"/>
                  </a:cubicBezTo>
                  <a:cubicBezTo>
                    <a:pt x="3268" y="15000"/>
                    <a:pt x="1" y="19385"/>
                    <a:pt x="59" y="19429"/>
                  </a:cubicBezTo>
                  <a:cubicBezTo>
                    <a:pt x="59" y="19429"/>
                    <a:pt x="60" y="19430"/>
                    <a:pt x="60" y="19430"/>
                  </a:cubicBezTo>
                  <a:cubicBezTo>
                    <a:pt x="151" y="19430"/>
                    <a:pt x="3501" y="15131"/>
                    <a:pt x="7570" y="9795"/>
                  </a:cubicBezTo>
                  <a:cubicBezTo>
                    <a:pt x="11659" y="4431"/>
                    <a:pt x="14927" y="47"/>
                    <a:pt x="14869" y="1"/>
                  </a:cubicBezTo>
                  <a:cubicBezTo>
                    <a:pt x="14869" y="1"/>
                    <a:pt x="14869" y="1"/>
                    <a:pt x="14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4167600" y="3035225"/>
              <a:ext cx="327600" cy="401175"/>
            </a:xfrm>
            <a:custGeom>
              <a:rect b="b" l="l" r="r" t="t"/>
              <a:pathLst>
                <a:path extrusionOk="0" h="16047" w="13104">
                  <a:moveTo>
                    <a:pt x="13045" y="1"/>
                  </a:moveTo>
                  <a:cubicBezTo>
                    <a:pt x="12953" y="1"/>
                    <a:pt x="10014" y="3536"/>
                    <a:pt x="6449" y="7940"/>
                  </a:cubicBezTo>
                  <a:cubicBezTo>
                    <a:pt x="2862" y="12372"/>
                    <a:pt x="1" y="16001"/>
                    <a:pt x="58" y="16046"/>
                  </a:cubicBezTo>
                  <a:cubicBezTo>
                    <a:pt x="58" y="16047"/>
                    <a:pt x="58" y="16047"/>
                    <a:pt x="59" y="16047"/>
                  </a:cubicBezTo>
                  <a:cubicBezTo>
                    <a:pt x="154" y="16047"/>
                    <a:pt x="3093" y="12508"/>
                    <a:pt x="6656" y="8107"/>
                  </a:cubicBezTo>
                  <a:cubicBezTo>
                    <a:pt x="10241" y="3677"/>
                    <a:pt x="13104" y="48"/>
                    <a:pt x="13047" y="1"/>
                  </a:cubicBezTo>
                  <a:cubicBezTo>
                    <a:pt x="13047" y="1"/>
                    <a:pt x="13046" y="1"/>
                    <a:pt x="13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3947300" y="3009425"/>
              <a:ext cx="222125" cy="299075"/>
            </a:xfrm>
            <a:custGeom>
              <a:rect b="b" l="l" r="r" t="t"/>
              <a:pathLst>
                <a:path extrusionOk="0" h="11963" w="8885">
                  <a:moveTo>
                    <a:pt x="8867" y="0"/>
                  </a:moveTo>
                  <a:cubicBezTo>
                    <a:pt x="8844" y="0"/>
                    <a:pt x="8698" y="147"/>
                    <a:pt x="8449" y="410"/>
                  </a:cubicBezTo>
                  <a:cubicBezTo>
                    <a:pt x="8189" y="684"/>
                    <a:pt x="7824" y="1091"/>
                    <a:pt x="7383" y="1602"/>
                  </a:cubicBezTo>
                  <a:cubicBezTo>
                    <a:pt x="6499" y="2622"/>
                    <a:pt x="5320" y="4066"/>
                    <a:pt x="4094" y="5723"/>
                  </a:cubicBezTo>
                  <a:cubicBezTo>
                    <a:pt x="2869" y="7380"/>
                    <a:pt x="1830" y="8930"/>
                    <a:pt x="1112" y="10073"/>
                  </a:cubicBezTo>
                  <a:cubicBezTo>
                    <a:pt x="752" y="10643"/>
                    <a:pt x="471" y="11112"/>
                    <a:pt x="284" y="11439"/>
                  </a:cubicBezTo>
                  <a:cubicBezTo>
                    <a:pt x="96" y="11766"/>
                    <a:pt x="1" y="11953"/>
                    <a:pt x="16" y="11962"/>
                  </a:cubicBezTo>
                  <a:cubicBezTo>
                    <a:pt x="16" y="11962"/>
                    <a:pt x="17" y="11962"/>
                    <a:pt x="17" y="11962"/>
                  </a:cubicBezTo>
                  <a:cubicBezTo>
                    <a:pt x="39" y="11962"/>
                    <a:pt x="164" y="11796"/>
                    <a:pt x="371" y="11493"/>
                  </a:cubicBezTo>
                  <a:lnTo>
                    <a:pt x="1269" y="10175"/>
                  </a:lnTo>
                  <a:cubicBezTo>
                    <a:pt x="2026" y="9061"/>
                    <a:pt x="3085" y="7531"/>
                    <a:pt x="4308" y="5881"/>
                  </a:cubicBezTo>
                  <a:cubicBezTo>
                    <a:pt x="5530" y="4231"/>
                    <a:pt x="6682" y="2770"/>
                    <a:pt x="7527" y="1721"/>
                  </a:cubicBezTo>
                  <a:cubicBezTo>
                    <a:pt x="7921" y="1230"/>
                    <a:pt x="8255" y="815"/>
                    <a:pt x="8526" y="477"/>
                  </a:cubicBezTo>
                  <a:cubicBezTo>
                    <a:pt x="8760" y="182"/>
                    <a:pt x="8884" y="12"/>
                    <a:pt x="8870" y="1"/>
                  </a:cubicBezTo>
                  <a:cubicBezTo>
                    <a:pt x="8869" y="1"/>
                    <a:pt x="8868" y="0"/>
                    <a:pt x="8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5437025" y="3791325"/>
              <a:ext cx="713450" cy="835225"/>
            </a:xfrm>
            <a:custGeom>
              <a:rect b="b" l="l" r="r" t="t"/>
              <a:pathLst>
                <a:path extrusionOk="0" h="33409" w="28538">
                  <a:moveTo>
                    <a:pt x="28381" y="0"/>
                  </a:moveTo>
                  <a:lnTo>
                    <a:pt x="3773" y="21392"/>
                  </a:lnTo>
                  <a:lnTo>
                    <a:pt x="0" y="18688"/>
                  </a:lnTo>
                  <a:lnTo>
                    <a:pt x="1024" y="30691"/>
                  </a:lnTo>
                  <a:lnTo>
                    <a:pt x="4115" y="33409"/>
                  </a:lnTo>
                  <a:cubicBezTo>
                    <a:pt x="4115" y="33409"/>
                    <a:pt x="23568" y="22611"/>
                    <a:pt x="28538" y="10172"/>
                  </a:cubicBezTo>
                  <a:lnTo>
                    <a:pt x="28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4552575" y="3624525"/>
              <a:ext cx="1593975" cy="701625"/>
            </a:xfrm>
            <a:custGeom>
              <a:rect b="b" l="l" r="r" t="t"/>
              <a:pathLst>
                <a:path extrusionOk="0" h="28065" w="63759">
                  <a:moveTo>
                    <a:pt x="1" y="1"/>
                  </a:moveTo>
                  <a:lnTo>
                    <a:pt x="39151" y="28064"/>
                  </a:lnTo>
                  <a:cubicBezTo>
                    <a:pt x="39151" y="28064"/>
                    <a:pt x="52480" y="23083"/>
                    <a:pt x="63759" y="66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5529425" y="4326125"/>
              <a:ext cx="10175" cy="302725"/>
            </a:xfrm>
            <a:custGeom>
              <a:rect b="b" l="l" r="r" t="t"/>
              <a:pathLst>
                <a:path extrusionOk="0" h="12109" w="407"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4" y="3"/>
                    <a:pt x="1" y="2713"/>
                    <a:pt x="71" y="6057"/>
                  </a:cubicBezTo>
                  <a:cubicBezTo>
                    <a:pt x="141" y="9400"/>
                    <a:pt x="257" y="12109"/>
                    <a:pt x="330" y="12109"/>
                  </a:cubicBezTo>
                  <a:cubicBezTo>
                    <a:pt x="330" y="12109"/>
                    <a:pt x="330" y="12109"/>
                    <a:pt x="330" y="12109"/>
                  </a:cubicBezTo>
                  <a:cubicBezTo>
                    <a:pt x="403" y="12108"/>
                    <a:pt x="407" y="9394"/>
                    <a:pt x="336" y="6052"/>
                  </a:cubicBezTo>
                  <a:cubicBezTo>
                    <a:pt x="267" y="2710"/>
                    <a:pt x="151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1934150" y="3666750"/>
              <a:ext cx="3537425" cy="1379700"/>
            </a:xfrm>
            <a:custGeom>
              <a:rect b="b" l="l" r="r" t="t"/>
              <a:pathLst>
                <a:path extrusionOk="0" h="55188" w="141497">
                  <a:moveTo>
                    <a:pt x="71203" y="1"/>
                  </a:moveTo>
                  <a:lnTo>
                    <a:pt x="1" y="11008"/>
                  </a:lnTo>
                  <a:lnTo>
                    <a:pt x="1" y="36340"/>
                  </a:lnTo>
                  <a:cubicBezTo>
                    <a:pt x="1" y="36340"/>
                    <a:pt x="20166" y="53630"/>
                    <a:pt x="67673" y="55096"/>
                  </a:cubicBezTo>
                  <a:cubicBezTo>
                    <a:pt x="69669" y="55158"/>
                    <a:pt x="71627" y="55187"/>
                    <a:pt x="73548" y="55187"/>
                  </a:cubicBezTo>
                  <a:cubicBezTo>
                    <a:pt x="117345" y="55187"/>
                    <a:pt x="141496" y="39857"/>
                    <a:pt x="141496" y="39857"/>
                  </a:cubicBezTo>
                  <a:lnTo>
                    <a:pt x="139446" y="15826"/>
                  </a:lnTo>
                  <a:lnTo>
                    <a:pt x="71203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1934150" y="3666750"/>
              <a:ext cx="3537425" cy="1379700"/>
            </a:xfrm>
            <a:custGeom>
              <a:rect b="b" l="l" r="r" t="t"/>
              <a:pathLst>
                <a:path extrusionOk="0" h="55188" w="141497">
                  <a:moveTo>
                    <a:pt x="71203" y="1"/>
                  </a:moveTo>
                  <a:lnTo>
                    <a:pt x="1" y="11008"/>
                  </a:lnTo>
                  <a:lnTo>
                    <a:pt x="1" y="36340"/>
                  </a:lnTo>
                  <a:cubicBezTo>
                    <a:pt x="1" y="36340"/>
                    <a:pt x="20166" y="53630"/>
                    <a:pt x="67673" y="55096"/>
                  </a:cubicBezTo>
                  <a:cubicBezTo>
                    <a:pt x="69669" y="55158"/>
                    <a:pt x="71627" y="55187"/>
                    <a:pt x="73548" y="55187"/>
                  </a:cubicBezTo>
                  <a:cubicBezTo>
                    <a:pt x="117345" y="55187"/>
                    <a:pt x="141496" y="39857"/>
                    <a:pt x="141496" y="39857"/>
                  </a:cubicBezTo>
                  <a:lnTo>
                    <a:pt x="139446" y="15826"/>
                  </a:lnTo>
                  <a:lnTo>
                    <a:pt x="71203" y="1"/>
                  </a:ln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934150" y="3234475"/>
              <a:ext cx="3486150" cy="1204075"/>
            </a:xfrm>
            <a:custGeom>
              <a:rect b="b" l="l" r="r" t="t"/>
              <a:pathLst>
                <a:path extrusionOk="0" h="48163" w="139446">
                  <a:moveTo>
                    <a:pt x="73825" y="1"/>
                  </a:moveTo>
                  <a:lnTo>
                    <a:pt x="1" y="28299"/>
                  </a:lnTo>
                  <a:cubicBezTo>
                    <a:pt x="1" y="28299"/>
                    <a:pt x="22285" y="43176"/>
                    <a:pt x="62205" y="47503"/>
                  </a:cubicBezTo>
                  <a:cubicBezTo>
                    <a:pt x="66413" y="47959"/>
                    <a:pt x="70583" y="48163"/>
                    <a:pt x="74678" y="48163"/>
                  </a:cubicBezTo>
                  <a:cubicBezTo>
                    <a:pt x="109834" y="48163"/>
                    <a:pt x="139446" y="33116"/>
                    <a:pt x="139446" y="33116"/>
                  </a:cubicBezTo>
                  <a:lnTo>
                    <a:pt x="7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3593250" y="4427000"/>
              <a:ext cx="490100" cy="614750"/>
            </a:xfrm>
            <a:custGeom>
              <a:rect b="b" l="l" r="r" t="t"/>
              <a:pathLst>
                <a:path extrusionOk="0" h="24590" w="19604">
                  <a:moveTo>
                    <a:pt x="19594" y="0"/>
                  </a:moveTo>
                  <a:cubicBezTo>
                    <a:pt x="19584" y="0"/>
                    <a:pt x="19513" y="85"/>
                    <a:pt x="19389" y="247"/>
                  </a:cubicBezTo>
                  <a:lnTo>
                    <a:pt x="18842" y="982"/>
                  </a:lnTo>
                  <a:lnTo>
                    <a:pt x="16844" y="3696"/>
                  </a:lnTo>
                  <a:cubicBezTo>
                    <a:pt x="15155" y="5986"/>
                    <a:pt x="12788" y="9123"/>
                    <a:pt x="10084" y="12520"/>
                  </a:cubicBezTo>
                  <a:cubicBezTo>
                    <a:pt x="7378" y="15915"/>
                    <a:pt x="4847" y="18924"/>
                    <a:pt x="2994" y="21083"/>
                  </a:cubicBezTo>
                  <a:lnTo>
                    <a:pt x="794" y="23634"/>
                  </a:lnTo>
                  <a:lnTo>
                    <a:pt x="200" y="24334"/>
                  </a:lnTo>
                  <a:cubicBezTo>
                    <a:pt x="67" y="24495"/>
                    <a:pt x="0" y="24583"/>
                    <a:pt x="7" y="24589"/>
                  </a:cubicBezTo>
                  <a:cubicBezTo>
                    <a:pt x="7" y="24590"/>
                    <a:pt x="8" y="24590"/>
                    <a:pt x="8" y="24590"/>
                  </a:cubicBezTo>
                  <a:cubicBezTo>
                    <a:pt x="20" y="24590"/>
                    <a:pt x="99" y="24514"/>
                    <a:pt x="240" y="24369"/>
                  </a:cubicBezTo>
                  <a:lnTo>
                    <a:pt x="871" y="23704"/>
                  </a:lnTo>
                  <a:cubicBezTo>
                    <a:pt x="1417" y="23124"/>
                    <a:pt x="2191" y="22270"/>
                    <a:pt x="3135" y="21205"/>
                  </a:cubicBezTo>
                  <a:cubicBezTo>
                    <a:pt x="5027" y="19077"/>
                    <a:pt x="7583" y="16084"/>
                    <a:pt x="10291" y="12684"/>
                  </a:cubicBezTo>
                  <a:cubicBezTo>
                    <a:pt x="12998" y="9286"/>
                    <a:pt x="15344" y="6127"/>
                    <a:pt x="16997" y="3808"/>
                  </a:cubicBezTo>
                  <a:cubicBezTo>
                    <a:pt x="17823" y="2648"/>
                    <a:pt x="18481" y="1702"/>
                    <a:pt x="18926" y="1042"/>
                  </a:cubicBezTo>
                  <a:lnTo>
                    <a:pt x="19433" y="278"/>
                  </a:lnTo>
                  <a:cubicBezTo>
                    <a:pt x="19546" y="102"/>
                    <a:pt x="19603" y="6"/>
                    <a:pt x="19595" y="1"/>
                  </a:cubicBezTo>
                  <a:cubicBezTo>
                    <a:pt x="19595" y="1"/>
                    <a:pt x="19595" y="0"/>
                    <a:pt x="19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3968300" y="4388275"/>
              <a:ext cx="452950" cy="651675"/>
            </a:xfrm>
            <a:custGeom>
              <a:rect b="b" l="l" r="r" t="t"/>
              <a:pathLst>
                <a:path extrusionOk="0" h="26067" w="18118">
                  <a:moveTo>
                    <a:pt x="18057" y="0"/>
                  </a:moveTo>
                  <a:cubicBezTo>
                    <a:pt x="17967" y="0"/>
                    <a:pt x="13902" y="5787"/>
                    <a:pt x="8950" y="12958"/>
                  </a:cubicBezTo>
                  <a:cubicBezTo>
                    <a:pt x="3979" y="20157"/>
                    <a:pt x="1" y="26026"/>
                    <a:pt x="61" y="26067"/>
                  </a:cubicBezTo>
                  <a:cubicBezTo>
                    <a:pt x="61" y="26067"/>
                    <a:pt x="62" y="26067"/>
                    <a:pt x="62" y="26067"/>
                  </a:cubicBezTo>
                  <a:cubicBezTo>
                    <a:pt x="150" y="26067"/>
                    <a:pt x="4216" y="20282"/>
                    <a:pt x="9169" y="13108"/>
                  </a:cubicBezTo>
                  <a:cubicBezTo>
                    <a:pt x="14138" y="5911"/>
                    <a:pt x="18118" y="41"/>
                    <a:pt x="18058" y="0"/>
                  </a:cubicBezTo>
                  <a:cubicBezTo>
                    <a:pt x="18057" y="0"/>
                    <a:pt x="18057" y="0"/>
                    <a:pt x="18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4298425" y="4311650"/>
              <a:ext cx="485625" cy="698325"/>
            </a:xfrm>
            <a:custGeom>
              <a:rect b="b" l="l" r="r" t="t"/>
              <a:pathLst>
                <a:path extrusionOk="0" h="27933" w="19425">
                  <a:moveTo>
                    <a:pt x="19363" y="0"/>
                  </a:moveTo>
                  <a:cubicBezTo>
                    <a:pt x="19275" y="0"/>
                    <a:pt x="14916" y="6204"/>
                    <a:pt x="9603" y="13890"/>
                  </a:cubicBezTo>
                  <a:cubicBezTo>
                    <a:pt x="4272" y="21605"/>
                    <a:pt x="0" y="27890"/>
                    <a:pt x="60" y="27932"/>
                  </a:cubicBezTo>
                  <a:cubicBezTo>
                    <a:pt x="60" y="27933"/>
                    <a:pt x="61" y="27933"/>
                    <a:pt x="61" y="27933"/>
                  </a:cubicBezTo>
                  <a:cubicBezTo>
                    <a:pt x="149" y="27933"/>
                    <a:pt x="4507" y="21731"/>
                    <a:pt x="9821" y="14042"/>
                  </a:cubicBezTo>
                  <a:cubicBezTo>
                    <a:pt x="15151" y="6330"/>
                    <a:pt x="19424" y="43"/>
                    <a:pt x="19364" y="1"/>
                  </a:cubicBezTo>
                  <a:cubicBezTo>
                    <a:pt x="19364" y="1"/>
                    <a:pt x="19364" y="0"/>
                    <a:pt x="19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4652200" y="4171775"/>
              <a:ext cx="498825" cy="789175"/>
            </a:xfrm>
            <a:custGeom>
              <a:rect b="b" l="l" r="r" t="t"/>
              <a:pathLst>
                <a:path extrusionOk="0" h="31567" w="19953">
                  <a:moveTo>
                    <a:pt x="19944" y="1"/>
                  </a:moveTo>
                  <a:cubicBezTo>
                    <a:pt x="19933" y="1"/>
                    <a:pt x="19862" y="111"/>
                    <a:pt x="19733" y="317"/>
                  </a:cubicBezTo>
                  <a:lnTo>
                    <a:pt x="19171" y="1249"/>
                  </a:lnTo>
                  <a:cubicBezTo>
                    <a:pt x="18674" y="2087"/>
                    <a:pt x="17981" y="3256"/>
                    <a:pt x="17131" y="4691"/>
                  </a:cubicBezTo>
                  <a:cubicBezTo>
                    <a:pt x="15404" y="7595"/>
                    <a:pt x="12990" y="11590"/>
                    <a:pt x="10238" y="15948"/>
                  </a:cubicBezTo>
                  <a:cubicBezTo>
                    <a:pt x="7484" y="20307"/>
                    <a:pt x="4914" y="24204"/>
                    <a:pt x="3034" y="27011"/>
                  </a:cubicBezTo>
                  <a:lnTo>
                    <a:pt x="803" y="30333"/>
                  </a:lnTo>
                  <a:lnTo>
                    <a:pt x="202" y="31240"/>
                  </a:lnTo>
                  <a:cubicBezTo>
                    <a:pt x="67" y="31450"/>
                    <a:pt x="0" y="31562"/>
                    <a:pt x="8" y="31567"/>
                  </a:cubicBezTo>
                  <a:cubicBezTo>
                    <a:pt x="8" y="31567"/>
                    <a:pt x="9" y="31567"/>
                    <a:pt x="9" y="31567"/>
                  </a:cubicBezTo>
                  <a:cubicBezTo>
                    <a:pt x="19" y="31567"/>
                    <a:pt x="101" y="31465"/>
                    <a:pt x="246" y="31271"/>
                  </a:cubicBezTo>
                  <a:lnTo>
                    <a:pt x="888" y="30391"/>
                  </a:lnTo>
                  <a:cubicBezTo>
                    <a:pt x="1442" y="29626"/>
                    <a:pt x="2229" y="28508"/>
                    <a:pt x="3189" y="27116"/>
                  </a:cubicBezTo>
                  <a:cubicBezTo>
                    <a:pt x="5111" y="24336"/>
                    <a:pt x="7706" y="20453"/>
                    <a:pt x="10463" y="16090"/>
                  </a:cubicBezTo>
                  <a:cubicBezTo>
                    <a:pt x="13216" y="11728"/>
                    <a:pt x="15606" y="7716"/>
                    <a:pt x="17292" y="4786"/>
                  </a:cubicBezTo>
                  <a:cubicBezTo>
                    <a:pt x="18136" y="3321"/>
                    <a:pt x="18807" y="2130"/>
                    <a:pt x="19261" y="1301"/>
                  </a:cubicBezTo>
                  <a:cubicBezTo>
                    <a:pt x="19477" y="903"/>
                    <a:pt x="19649" y="585"/>
                    <a:pt x="19779" y="343"/>
                  </a:cubicBezTo>
                  <a:cubicBezTo>
                    <a:pt x="19895" y="123"/>
                    <a:pt x="19952" y="5"/>
                    <a:pt x="19944" y="1"/>
                  </a:cubicBezTo>
                  <a:cubicBezTo>
                    <a:pt x="19944" y="1"/>
                    <a:pt x="19944" y="1"/>
                    <a:pt x="19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5068075" y="4121425"/>
              <a:ext cx="358450" cy="722750"/>
            </a:xfrm>
            <a:custGeom>
              <a:rect b="b" l="l" r="r" t="t"/>
              <a:pathLst>
                <a:path extrusionOk="0" h="28910" w="14338">
                  <a:moveTo>
                    <a:pt x="14271" y="0"/>
                  </a:moveTo>
                  <a:cubicBezTo>
                    <a:pt x="14190" y="0"/>
                    <a:pt x="10962" y="6433"/>
                    <a:pt x="7050" y="14396"/>
                  </a:cubicBezTo>
                  <a:cubicBezTo>
                    <a:pt x="3126" y="22380"/>
                    <a:pt x="0" y="28877"/>
                    <a:pt x="66" y="28910"/>
                  </a:cubicBezTo>
                  <a:cubicBezTo>
                    <a:pt x="66" y="28910"/>
                    <a:pt x="66" y="28910"/>
                    <a:pt x="67" y="28910"/>
                  </a:cubicBezTo>
                  <a:cubicBezTo>
                    <a:pt x="147" y="28910"/>
                    <a:pt x="3374" y="22478"/>
                    <a:pt x="7288" y="14513"/>
                  </a:cubicBezTo>
                  <a:cubicBezTo>
                    <a:pt x="11210" y="6531"/>
                    <a:pt x="14338" y="33"/>
                    <a:pt x="14272" y="0"/>
                  </a:cubicBezTo>
                  <a:cubicBezTo>
                    <a:pt x="14272" y="0"/>
                    <a:pt x="14271" y="0"/>
                    <a:pt x="14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5318600" y="4478375"/>
              <a:ext cx="126875" cy="248225"/>
            </a:xfrm>
            <a:custGeom>
              <a:rect b="b" l="l" r="r" t="t"/>
              <a:pathLst>
                <a:path extrusionOk="0" h="9929" w="5075">
                  <a:moveTo>
                    <a:pt x="5007" y="1"/>
                  </a:moveTo>
                  <a:cubicBezTo>
                    <a:pt x="4926" y="1"/>
                    <a:pt x="3773" y="2183"/>
                    <a:pt x="2418" y="4905"/>
                  </a:cubicBezTo>
                  <a:cubicBezTo>
                    <a:pt x="1053" y="7647"/>
                    <a:pt x="0" y="9895"/>
                    <a:pt x="66" y="9928"/>
                  </a:cubicBezTo>
                  <a:cubicBezTo>
                    <a:pt x="67" y="9928"/>
                    <a:pt x="67" y="9928"/>
                    <a:pt x="68" y="9928"/>
                  </a:cubicBezTo>
                  <a:cubicBezTo>
                    <a:pt x="148" y="9928"/>
                    <a:pt x="1302" y="7744"/>
                    <a:pt x="2656" y="5023"/>
                  </a:cubicBezTo>
                  <a:cubicBezTo>
                    <a:pt x="4021" y="2282"/>
                    <a:pt x="5075" y="33"/>
                    <a:pt x="5009" y="1"/>
                  </a:cubicBezTo>
                  <a:cubicBezTo>
                    <a:pt x="5008" y="1"/>
                    <a:pt x="5008" y="1"/>
                    <a:pt x="5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3253725" y="4449300"/>
              <a:ext cx="522575" cy="577800"/>
            </a:xfrm>
            <a:custGeom>
              <a:rect b="b" l="l" r="r" t="t"/>
              <a:pathLst>
                <a:path extrusionOk="0" h="23112" w="20903">
                  <a:moveTo>
                    <a:pt x="20847" y="1"/>
                  </a:moveTo>
                  <a:cubicBezTo>
                    <a:pt x="20749" y="1"/>
                    <a:pt x="16069" y="5114"/>
                    <a:pt x="10354" y="11466"/>
                  </a:cubicBezTo>
                  <a:cubicBezTo>
                    <a:pt x="4611" y="17849"/>
                    <a:pt x="1" y="23062"/>
                    <a:pt x="55" y="23111"/>
                  </a:cubicBezTo>
                  <a:cubicBezTo>
                    <a:pt x="56" y="23111"/>
                    <a:pt x="56" y="23111"/>
                    <a:pt x="56" y="23111"/>
                  </a:cubicBezTo>
                  <a:cubicBezTo>
                    <a:pt x="154" y="23111"/>
                    <a:pt x="4837" y="17995"/>
                    <a:pt x="10551" y="11645"/>
                  </a:cubicBezTo>
                  <a:cubicBezTo>
                    <a:pt x="16292" y="5263"/>
                    <a:pt x="20903" y="50"/>
                    <a:pt x="20848" y="1"/>
                  </a:cubicBezTo>
                  <a:cubicBezTo>
                    <a:pt x="20848" y="1"/>
                    <a:pt x="20848" y="1"/>
                    <a:pt x="20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2962975" y="4429575"/>
              <a:ext cx="521150" cy="547775"/>
            </a:xfrm>
            <a:custGeom>
              <a:rect b="b" l="l" r="r" t="t"/>
              <a:pathLst>
                <a:path extrusionOk="0" h="21911" w="20846">
                  <a:moveTo>
                    <a:pt x="20790" y="1"/>
                  </a:moveTo>
                  <a:cubicBezTo>
                    <a:pt x="20690" y="1"/>
                    <a:pt x="16026" y="4844"/>
                    <a:pt x="10328" y="10864"/>
                  </a:cubicBezTo>
                  <a:cubicBezTo>
                    <a:pt x="4600" y="16916"/>
                    <a:pt x="1" y="21860"/>
                    <a:pt x="54" y="21911"/>
                  </a:cubicBezTo>
                  <a:cubicBezTo>
                    <a:pt x="55" y="21911"/>
                    <a:pt x="55" y="21911"/>
                    <a:pt x="56" y="21911"/>
                  </a:cubicBezTo>
                  <a:cubicBezTo>
                    <a:pt x="157" y="21911"/>
                    <a:pt x="4825" y="17065"/>
                    <a:pt x="10520" y="11047"/>
                  </a:cubicBezTo>
                  <a:cubicBezTo>
                    <a:pt x="16245" y="4997"/>
                    <a:pt x="20845" y="51"/>
                    <a:pt x="20792" y="1"/>
                  </a:cubicBezTo>
                  <a:cubicBezTo>
                    <a:pt x="20791" y="1"/>
                    <a:pt x="20791" y="1"/>
                    <a:pt x="20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2623775" y="4364625"/>
              <a:ext cx="468050" cy="546125"/>
            </a:xfrm>
            <a:custGeom>
              <a:rect b="b" l="l" r="r" t="t"/>
              <a:pathLst>
                <a:path extrusionOk="0" h="21845" w="18722">
                  <a:moveTo>
                    <a:pt x="18665" y="0"/>
                  </a:moveTo>
                  <a:cubicBezTo>
                    <a:pt x="18569" y="0"/>
                    <a:pt x="14374" y="4835"/>
                    <a:pt x="9261" y="10836"/>
                  </a:cubicBezTo>
                  <a:cubicBezTo>
                    <a:pt x="4120" y="16870"/>
                    <a:pt x="1" y="21796"/>
                    <a:pt x="57" y="21844"/>
                  </a:cubicBezTo>
                  <a:cubicBezTo>
                    <a:pt x="57" y="21844"/>
                    <a:pt x="57" y="21844"/>
                    <a:pt x="58" y="21844"/>
                  </a:cubicBezTo>
                  <a:cubicBezTo>
                    <a:pt x="154" y="21844"/>
                    <a:pt x="4351" y="17009"/>
                    <a:pt x="9463" y="11009"/>
                  </a:cubicBezTo>
                  <a:cubicBezTo>
                    <a:pt x="14601" y="4977"/>
                    <a:pt x="18722" y="48"/>
                    <a:pt x="18666" y="1"/>
                  </a:cubicBezTo>
                  <a:cubicBezTo>
                    <a:pt x="18666" y="0"/>
                    <a:pt x="18665" y="0"/>
                    <a:pt x="18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2325100" y="4312550"/>
              <a:ext cx="464050" cy="475750"/>
            </a:xfrm>
            <a:custGeom>
              <a:rect b="b" l="l" r="r" t="t"/>
              <a:pathLst>
                <a:path extrusionOk="0" h="19030" w="18562">
                  <a:moveTo>
                    <a:pt x="18553" y="1"/>
                  </a:moveTo>
                  <a:cubicBezTo>
                    <a:pt x="18542" y="1"/>
                    <a:pt x="18474" y="63"/>
                    <a:pt x="18353" y="184"/>
                  </a:cubicBezTo>
                  <a:lnTo>
                    <a:pt x="17816" y="741"/>
                  </a:lnTo>
                  <a:lnTo>
                    <a:pt x="15863" y="2813"/>
                  </a:lnTo>
                  <a:cubicBezTo>
                    <a:pt x="14216" y="4565"/>
                    <a:pt x="11933" y="6975"/>
                    <a:pt x="9372" y="9603"/>
                  </a:cubicBezTo>
                  <a:cubicBezTo>
                    <a:pt x="6810" y="12230"/>
                    <a:pt x="4458" y="14575"/>
                    <a:pt x="2748" y="16265"/>
                  </a:cubicBezTo>
                  <a:lnTo>
                    <a:pt x="726" y="18271"/>
                  </a:lnTo>
                  <a:cubicBezTo>
                    <a:pt x="508" y="18493"/>
                    <a:pt x="328" y="18675"/>
                    <a:pt x="184" y="18823"/>
                  </a:cubicBezTo>
                  <a:cubicBezTo>
                    <a:pt x="61" y="18952"/>
                    <a:pt x="1" y="19022"/>
                    <a:pt x="7" y="19029"/>
                  </a:cubicBezTo>
                  <a:cubicBezTo>
                    <a:pt x="7" y="19029"/>
                    <a:pt x="7" y="19029"/>
                    <a:pt x="8" y="19029"/>
                  </a:cubicBezTo>
                  <a:cubicBezTo>
                    <a:pt x="20" y="19029"/>
                    <a:pt x="93" y="18972"/>
                    <a:pt x="219" y="18862"/>
                  </a:cubicBezTo>
                  <a:lnTo>
                    <a:pt x="798" y="18346"/>
                  </a:lnTo>
                  <a:cubicBezTo>
                    <a:pt x="1296" y="17893"/>
                    <a:pt x="2007" y="17229"/>
                    <a:pt x="2879" y="16401"/>
                  </a:cubicBezTo>
                  <a:cubicBezTo>
                    <a:pt x="4623" y="14743"/>
                    <a:pt x="7000" y="12416"/>
                    <a:pt x="9561" y="9788"/>
                  </a:cubicBezTo>
                  <a:cubicBezTo>
                    <a:pt x="12123" y="7159"/>
                    <a:pt x="14387" y="4725"/>
                    <a:pt x="16000" y="2941"/>
                  </a:cubicBezTo>
                  <a:cubicBezTo>
                    <a:pt x="16806" y="2048"/>
                    <a:pt x="17453" y="1320"/>
                    <a:pt x="17892" y="810"/>
                  </a:cubicBezTo>
                  <a:lnTo>
                    <a:pt x="18393" y="219"/>
                  </a:lnTo>
                  <a:cubicBezTo>
                    <a:pt x="18506" y="82"/>
                    <a:pt x="18561" y="7"/>
                    <a:pt x="18555" y="1"/>
                  </a:cubicBezTo>
                  <a:cubicBezTo>
                    <a:pt x="18554" y="1"/>
                    <a:pt x="18554" y="1"/>
                    <a:pt x="18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2063600" y="4214275"/>
              <a:ext cx="453650" cy="451525"/>
            </a:xfrm>
            <a:custGeom>
              <a:rect b="b" l="l" r="r" t="t"/>
              <a:pathLst>
                <a:path extrusionOk="0" h="18061" w="18146">
                  <a:moveTo>
                    <a:pt x="18138" y="1"/>
                  </a:moveTo>
                  <a:cubicBezTo>
                    <a:pt x="18124" y="1"/>
                    <a:pt x="18052" y="53"/>
                    <a:pt x="17926" y="152"/>
                  </a:cubicBezTo>
                  <a:lnTo>
                    <a:pt x="17349" y="625"/>
                  </a:lnTo>
                  <a:cubicBezTo>
                    <a:pt x="16850" y="1040"/>
                    <a:pt x="16140" y="1654"/>
                    <a:pt x="15273" y="2422"/>
                  </a:cubicBezTo>
                  <a:cubicBezTo>
                    <a:pt x="13537" y="3959"/>
                    <a:pt x="11184" y="6134"/>
                    <a:pt x="8677" y="8631"/>
                  </a:cubicBezTo>
                  <a:cubicBezTo>
                    <a:pt x="6170" y="11130"/>
                    <a:pt x="3985" y="13474"/>
                    <a:pt x="2441" y="15203"/>
                  </a:cubicBezTo>
                  <a:cubicBezTo>
                    <a:pt x="1668" y="16068"/>
                    <a:pt x="1052" y="16775"/>
                    <a:pt x="636" y="17272"/>
                  </a:cubicBezTo>
                  <a:lnTo>
                    <a:pt x="160" y="17847"/>
                  </a:lnTo>
                  <a:cubicBezTo>
                    <a:pt x="54" y="17981"/>
                    <a:pt x="1" y="18055"/>
                    <a:pt x="8" y="18060"/>
                  </a:cubicBezTo>
                  <a:cubicBezTo>
                    <a:pt x="8" y="18061"/>
                    <a:pt x="8" y="18061"/>
                    <a:pt x="9" y="18061"/>
                  </a:cubicBezTo>
                  <a:cubicBezTo>
                    <a:pt x="20" y="18061"/>
                    <a:pt x="86" y="18000"/>
                    <a:pt x="201" y="17883"/>
                  </a:cubicBezTo>
                  <a:lnTo>
                    <a:pt x="713" y="17341"/>
                  </a:lnTo>
                  <a:lnTo>
                    <a:pt x="2580" y="15330"/>
                  </a:lnTo>
                  <a:cubicBezTo>
                    <a:pt x="4158" y="13635"/>
                    <a:pt x="6362" y="11315"/>
                    <a:pt x="8865" y="8820"/>
                  </a:cubicBezTo>
                  <a:cubicBezTo>
                    <a:pt x="11369" y="6328"/>
                    <a:pt x="13697" y="4133"/>
                    <a:pt x="15399" y="2562"/>
                  </a:cubicBezTo>
                  <a:cubicBezTo>
                    <a:pt x="16229" y="1798"/>
                    <a:pt x="16911" y="1171"/>
                    <a:pt x="17417" y="705"/>
                  </a:cubicBezTo>
                  <a:lnTo>
                    <a:pt x="17961" y="193"/>
                  </a:lnTo>
                  <a:cubicBezTo>
                    <a:pt x="18084" y="74"/>
                    <a:pt x="18145" y="8"/>
                    <a:pt x="18139" y="1"/>
                  </a:cubicBezTo>
                  <a:cubicBezTo>
                    <a:pt x="18139" y="1"/>
                    <a:pt x="18138" y="1"/>
                    <a:pt x="18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1927300" y="4119475"/>
              <a:ext cx="314575" cy="275750"/>
            </a:xfrm>
            <a:custGeom>
              <a:rect b="b" l="l" r="r" t="t"/>
              <a:pathLst>
                <a:path extrusionOk="0" h="11030" w="12583">
                  <a:moveTo>
                    <a:pt x="12532" y="0"/>
                  </a:moveTo>
                  <a:cubicBezTo>
                    <a:pt x="12423" y="0"/>
                    <a:pt x="9614" y="2403"/>
                    <a:pt x="6204" y="5414"/>
                  </a:cubicBezTo>
                  <a:cubicBezTo>
                    <a:pt x="2756" y="8461"/>
                    <a:pt x="1" y="10973"/>
                    <a:pt x="50" y="11029"/>
                  </a:cubicBezTo>
                  <a:cubicBezTo>
                    <a:pt x="50" y="11029"/>
                    <a:pt x="51" y="11029"/>
                    <a:pt x="52" y="11029"/>
                  </a:cubicBezTo>
                  <a:cubicBezTo>
                    <a:pt x="160" y="11029"/>
                    <a:pt x="2971" y="8625"/>
                    <a:pt x="6380" y="5613"/>
                  </a:cubicBezTo>
                  <a:cubicBezTo>
                    <a:pt x="9827" y="2569"/>
                    <a:pt x="12582" y="56"/>
                    <a:pt x="12535" y="1"/>
                  </a:cubicBezTo>
                  <a:cubicBezTo>
                    <a:pt x="12534" y="0"/>
                    <a:pt x="12533" y="0"/>
                    <a:pt x="12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2799875" y="847475"/>
              <a:ext cx="312025" cy="490700"/>
            </a:xfrm>
            <a:custGeom>
              <a:rect b="b" l="l" r="r" t="t"/>
              <a:pathLst>
                <a:path extrusionOk="0" h="19628" w="12481">
                  <a:moveTo>
                    <a:pt x="2720" y="1"/>
                  </a:moveTo>
                  <a:lnTo>
                    <a:pt x="254" y="1597"/>
                  </a:lnTo>
                  <a:cubicBezTo>
                    <a:pt x="0" y="4570"/>
                    <a:pt x="14" y="7559"/>
                    <a:pt x="296" y="10529"/>
                  </a:cubicBezTo>
                  <a:cubicBezTo>
                    <a:pt x="454" y="12194"/>
                    <a:pt x="701" y="13873"/>
                    <a:pt x="1352" y="15412"/>
                  </a:cubicBezTo>
                  <a:cubicBezTo>
                    <a:pt x="2001" y="16951"/>
                    <a:pt x="3094" y="18357"/>
                    <a:pt x="4594" y="19096"/>
                  </a:cubicBezTo>
                  <a:cubicBezTo>
                    <a:pt x="5322" y="19455"/>
                    <a:pt x="6128" y="19627"/>
                    <a:pt x="6937" y="19627"/>
                  </a:cubicBezTo>
                  <a:cubicBezTo>
                    <a:pt x="8513" y="19627"/>
                    <a:pt x="10099" y="18975"/>
                    <a:pt x="11137" y="17783"/>
                  </a:cubicBezTo>
                  <a:cubicBezTo>
                    <a:pt x="11991" y="16800"/>
                    <a:pt x="12480" y="15481"/>
                    <a:pt x="12374" y="14182"/>
                  </a:cubicBezTo>
                  <a:cubicBezTo>
                    <a:pt x="12268" y="12882"/>
                    <a:pt x="11538" y="11627"/>
                    <a:pt x="10410" y="10974"/>
                  </a:cubicBezTo>
                  <a:cubicBezTo>
                    <a:pt x="9544" y="10470"/>
                    <a:pt x="8390" y="10232"/>
                    <a:pt x="7982" y="9317"/>
                  </a:cubicBezTo>
                  <a:cubicBezTo>
                    <a:pt x="7653" y="8578"/>
                    <a:pt x="7976" y="7722"/>
                    <a:pt x="7932" y="6913"/>
                  </a:cubicBezTo>
                  <a:cubicBezTo>
                    <a:pt x="7883" y="6031"/>
                    <a:pt x="7355" y="5190"/>
                    <a:pt x="6579" y="4766"/>
                  </a:cubicBezTo>
                  <a:cubicBezTo>
                    <a:pt x="5868" y="4375"/>
                    <a:pt x="5013" y="4334"/>
                    <a:pt x="4275" y="3995"/>
                  </a:cubicBezTo>
                  <a:cubicBezTo>
                    <a:pt x="2840" y="3336"/>
                    <a:pt x="2109" y="1458"/>
                    <a:pt x="2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2461100" y="610350"/>
              <a:ext cx="254300" cy="373800"/>
            </a:xfrm>
            <a:custGeom>
              <a:rect b="b" l="l" r="r" t="t"/>
              <a:pathLst>
                <a:path extrusionOk="0" h="14952" w="10172">
                  <a:moveTo>
                    <a:pt x="5964" y="1"/>
                  </a:moveTo>
                  <a:cubicBezTo>
                    <a:pt x="5947" y="1"/>
                    <a:pt x="5931" y="1"/>
                    <a:pt x="5915" y="1"/>
                  </a:cubicBezTo>
                  <a:lnTo>
                    <a:pt x="6352" y="126"/>
                  </a:lnTo>
                  <a:cubicBezTo>
                    <a:pt x="6103" y="79"/>
                    <a:pt x="5851" y="56"/>
                    <a:pt x="5601" y="56"/>
                  </a:cubicBezTo>
                  <a:cubicBezTo>
                    <a:pt x="4097" y="56"/>
                    <a:pt x="2608" y="873"/>
                    <a:pt x="1631" y="2117"/>
                  </a:cubicBezTo>
                  <a:cubicBezTo>
                    <a:pt x="490" y="3567"/>
                    <a:pt x="0" y="5515"/>
                    <a:pt x="41" y="7409"/>
                  </a:cubicBezTo>
                  <a:cubicBezTo>
                    <a:pt x="82" y="9303"/>
                    <a:pt x="618" y="11150"/>
                    <a:pt x="1340" y="12880"/>
                  </a:cubicBezTo>
                  <a:cubicBezTo>
                    <a:pt x="1625" y="13559"/>
                    <a:pt x="1966" y="14258"/>
                    <a:pt x="2560" y="14644"/>
                  </a:cubicBezTo>
                  <a:cubicBezTo>
                    <a:pt x="2894" y="14861"/>
                    <a:pt x="3262" y="14951"/>
                    <a:pt x="3641" y="14951"/>
                  </a:cubicBezTo>
                  <a:cubicBezTo>
                    <a:pt x="4374" y="14951"/>
                    <a:pt x="5146" y="14613"/>
                    <a:pt x="5785" y="14186"/>
                  </a:cubicBezTo>
                  <a:cubicBezTo>
                    <a:pt x="8394" y="12441"/>
                    <a:pt x="10092" y="9235"/>
                    <a:pt x="10148" y="5945"/>
                  </a:cubicBezTo>
                  <a:cubicBezTo>
                    <a:pt x="10172" y="4554"/>
                    <a:pt x="9904" y="3123"/>
                    <a:pt x="9177" y="1969"/>
                  </a:cubicBezTo>
                  <a:cubicBezTo>
                    <a:pt x="8460" y="828"/>
                    <a:pt x="7247" y="1"/>
                    <a:pt x="5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716175" y="1989100"/>
              <a:ext cx="1873525" cy="357150"/>
            </a:xfrm>
            <a:custGeom>
              <a:rect b="b" l="l" r="r" t="t"/>
              <a:pathLst>
                <a:path extrusionOk="0" h="14286" w="74941">
                  <a:moveTo>
                    <a:pt x="42082" y="1"/>
                  </a:moveTo>
                  <a:lnTo>
                    <a:pt x="35151" y="157"/>
                  </a:lnTo>
                  <a:lnTo>
                    <a:pt x="32896" y="25"/>
                  </a:lnTo>
                  <a:cubicBezTo>
                    <a:pt x="32896" y="25"/>
                    <a:pt x="32862" y="94"/>
                    <a:pt x="32807" y="210"/>
                  </a:cubicBezTo>
                  <a:lnTo>
                    <a:pt x="9546" y="737"/>
                  </a:lnTo>
                  <a:cubicBezTo>
                    <a:pt x="4907" y="749"/>
                    <a:pt x="39" y="3592"/>
                    <a:pt x="49" y="7208"/>
                  </a:cubicBezTo>
                  <a:cubicBezTo>
                    <a:pt x="1" y="10606"/>
                    <a:pt x="1633" y="14286"/>
                    <a:pt x="5674" y="14286"/>
                  </a:cubicBezTo>
                  <a:cubicBezTo>
                    <a:pt x="5726" y="14286"/>
                    <a:pt x="5779" y="14285"/>
                    <a:pt x="5831" y="14284"/>
                  </a:cubicBezTo>
                  <a:lnTo>
                    <a:pt x="37528" y="14093"/>
                  </a:lnTo>
                  <a:lnTo>
                    <a:pt x="69223" y="14113"/>
                  </a:lnTo>
                  <a:cubicBezTo>
                    <a:pt x="69283" y="14114"/>
                    <a:pt x="69342" y="14115"/>
                    <a:pt x="69401" y="14115"/>
                  </a:cubicBezTo>
                  <a:cubicBezTo>
                    <a:pt x="73411" y="14115"/>
                    <a:pt x="74472" y="11636"/>
                    <a:pt x="74471" y="8706"/>
                  </a:cubicBezTo>
                  <a:cubicBezTo>
                    <a:pt x="74940" y="3167"/>
                    <a:pt x="71470" y="2113"/>
                    <a:pt x="67925" y="2077"/>
                  </a:cubicBezTo>
                  <a:lnTo>
                    <a:pt x="42351" y="579"/>
                  </a:lnTo>
                  <a:cubicBezTo>
                    <a:pt x="42190" y="213"/>
                    <a:pt x="42082" y="1"/>
                    <a:pt x="42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934675" y="2103725"/>
              <a:ext cx="752075" cy="243275"/>
            </a:xfrm>
            <a:custGeom>
              <a:rect b="b" l="l" r="r" t="t"/>
              <a:pathLst>
                <a:path extrusionOk="0" h="9731" w="30083">
                  <a:moveTo>
                    <a:pt x="2025" y="0"/>
                  </a:moveTo>
                  <a:cubicBezTo>
                    <a:pt x="2017" y="0"/>
                    <a:pt x="2013" y="1"/>
                    <a:pt x="2012" y="1"/>
                  </a:cubicBezTo>
                  <a:cubicBezTo>
                    <a:pt x="2012" y="4"/>
                    <a:pt x="2059" y="12"/>
                    <a:pt x="2150" y="24"/>
                  </a:cubicBezTo>
                  <a:lnTo>
                    <a:pt x="2556" y="76"/>
                  </a:lnTo>
                  <a:lnTo>
                    <a:pt x="4121" y="259"/>
                  </a:lnTo>
                  <a:lnTo>
                    <a:pt x="9933" y="909"/>
                  </a:lnTo>
                  <a:lnTo>
                    <a:pt x="29470" y="3030"/>
                  </a:lnTo>
                  <a:lnTo>
                    <a:pt x="29470" y="3030"/>
                  </a:lnTo>
                  <a:cubicBezTo>
                    <a:pt x="29562" y="4443"/>
                    <a:pt x="29658" y="5924"/>
                    <a:pt x="29757" y="7431"/>
                  </a:cubicBezTo>
                  <a:cubicBezTo>
                    <a:pt x="29802" y="8147"/>
                    <a:pt x="29849" y="8857"/>
                    <a:pt x="29892" y="9524"/>
                  </a:cubicBezTo>
                  <a:lnTo>
                    <a:pt x="29892" y="9524"/>
                  </a:lnTo>
                  <a:lnTo>
                    <a:pt x="8704" y="9609"/>
                  </a:lnTo>
                  <a:lnTo>
                    <a:pt x="2327" y="9653"/>
                  </a:lnTo>
                  <a:lnTo>
                    <a:pt x="601" y="9674"/>
                  </a:lnTo>
                  <a:lnTo>
                    <a:pt x="153" y="9684"/>
                  </a:lnTo>
                  <a:cubicBezTo>
                    <a:pt x="52" y="9688"/>
                    <a:pt x="0" y="9693"/>
                    <a:pt x="0" y="9693"/>
                  </a:cubicBezTo>
                  <a:cubicBezTo>
                    <a:pt x="0" y="9693"/>
                    <a:pt x="52" y="9699"/>
                    <a:pt x="153" y="9701"/>
                  </a:cubicBezTo>
                  <a:lnTo>
                    <a:pt x="601" y="9708"/>
                  </a:lnTo>
                  <a:lnTo>
                    <a:pt x="2327" y="9719"/>
                  </a:lnTo>
                  <a:lnTo>
                    <a:pt x="8704" y="9731"/>
                  </a:lnTo>
                  <a:lnTo>
                    <a:pt x="29987" y="9702"/>
                  </a:lnTo>
                  <a:lnTo>
                    <a:pt x="30083" y="9702"/>
                  </a:lnTo>
                  <a:lnTo>
                    <a:pt x="30076" y="9607"/>
                  </a:lnTo>
                  <a:cubicBezTo>
                    <a:pt x="30032" y="8912"/>
                    <a:pt x="29983" y="8169"/>
                    <a:pt x="29934" y="7420"/>
                  </a:cubicBezTo>
                  <a:cubicBezTo>
                    <a:pt x="29834" y="5886"/>
                    <a:pt x="29736" y="4379"/>
                    <a:pt x="29642" y="2943"/>
                  </a:cubicBezTo>
                  <a:lnTo>
                    <a:pt x="29637" y="2869"/>
                  </a:lnTo>
                  <a:lnTo>
                    <a:pt x="29563" y="2861"/>
                  </a:lnTo>
                  <a:lnTo>
                    <a:pt x="9944" y="791"/>
                  </a:lnTo>
                  <a:lnTo>
                    <a:pt x="4128" y="196"/>
                  </a:lnTo>
                  <a:lnTo>
                    <a:pt x="2559" y="43"/>
                  </a:lnTo>
                  <a:cubicBezTo>
                    <a:pt x="2385" y="28"/>
                    <a:pt x="2251" y="16"/>
                    <a:pt x="2152" y="8"/>
                  </a:cubicBezTo>
                  <a:cubicBezTo>
                    <a:pt x="2087" y="3"/>
                    <a:pt x="2044" y="0"/>
                    <a:pt x="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1927200" y="2066200"/>
              <a:ext cx="170450" cy="52125"/>
            </a:xfrm>
            <a:custGeom>
              <a:rect b="b" l="l" r="r" t="t"/>
              <a:pathLst>
                <a:path extrusionOk="0" h="2085" w="6818">
                  <a:moveTo>
                    <a:pt x="1340" y="1"/>
                  </a:moveTo>
                  <a:cubicBezTo>
                    <a:pt x="1243" y="1"/>
                    <a:pt x="1151" y="3"/>
                    <a:pt x="1063" y="6"/>
                  </a:cubicBezTo>
                  <a:cubicBezTo>
                    <a:pt x="732" y="20"/>
                    <a:pt x="464" y="46"/>
                    <a:pt x="282" y="79"/>
                  </a:cubicBezTo>
                  <a:cubicBezTo>
                    <a:pt x="99" y="110"/>
                    <a:pt x="0" y="133"/>
                    <a:pt x="2" y="145"/>
                  </a:cubicBezTo>
                  <a:cubicBezTo>
                    <a:pt x="2" y="153"/>
                    <a:pt x="27" y="155"/>
                    <a:pt x="73" y="155"/>
                  </a:cubicBezTo>
                  <a:cubicBezTo>
                    <a:pt x="206" y="155"/>
                    <a:pt x="518" y="132"/>
                    <a:pt x="957" y="132"/>
                  </a:cubicBezTo>
                  <a:cubicBezTo>
                    <a:pt x="992" y="132"/>
                    <a:pt x="1028" y="132"/>
                    <a:pt x="1064" y="133"/>
                  </a:cubicBezTo>
                  <a:cubicBezTo>
                    <a:pt x="1916" y="144"/>
                    <a:pt x="2763" y="266"/>
                    <a:pt x="3582" y="496"/>
                  </a:cubicBezTo>
                  <a:cubicBezTo>
                    <a:pt x="4539" y="772"/>
                    <a:pt x="5353" y="1174"/>
                    <a:pt x="5913" y="1513"/>
                  </a:cubicBezTo>
                  <a:cubicBezTo>
                    <a:pt x="6447" y="1838"/>
                    <a:pt x="6762" y="2085"/>
                    <a:pt x="6805" y="2085"/>
                  </a:cubicBezTo>
                  <a:cubicBezTo>
                    <a:pt x="6807" y="2085"/>
                    <a:pt x="6809" y="2084"/>
                    <a:pt x="6809" y="2083"/>
                  </a:cubicBezTo>
                  <a:cubicBezTo>
                    <a:pt x="6817" y="2074"/>
                    <a:pt x="6743" y="2004"/>
                    <a:pt x="6606" y="1880"/>
                  </a:cubicBezTo>
                  <a:cubicBezTo>
                    <a:pt x="6468" y="1755"/>
                    <a:pt x="6256" y="1592"/>
                    <a:pt x="5981" y="1407"/>
                  </a:cubicBezTo>
                  <a:cubicBezTo>
                    <a:pt x="5433" y="1034"/>
                    <a:pt x="4609" y="604"/>
                    <a:pt x="3631" y="325"/>
                  </a:cubicBezTo>
                  <a:cubicBezTo>
                    <a:pt x="2782" y="84"/>
                    <a:pt x="1972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2800625" y="2080825"/>
              <a:ext cx="564475" cy="133450"/>
            </a:xfrm>
            <a:custGeom>
              <a:rect b="b" l="l" r="r" t="t"/>
              <a:pathLst>
                <a:path extrusionOk="0" h="5338" w="22579">
                  <a:moveTo>
                    <a:pt x="22560" y="1"/>
                  </a:moveTo>
                  <a:cubicBezTo>
                    <a:pt x="22353" y="1"/>
                    <a:pt x="17375" y="1138"/>
                    <a:pt x="11270" y="2582"/>
                  </a:cubicBezTo>
                  <a:cubicBezTo>
                    <a:pt x="5041" y="4055"/>
                    <a:pt x="1" y="5288"/>
                    <a:pt x="13" y="5336"/>
                  </a:cubicBezTo>
                  <a:cubicBezTo>
                    <a:pt x="13" y="5337"/>
                    <a:pt x="16" y="5337"/>
                    <a:pt x="20" y="5337"/>
                  </a:cubicBezTo>
                  <a:cubicBezTo>
                    <a:pt x="232" y="5337"/>
                    <a:pt x="5210" y="4199"/>
                    <a:pt x="11311" y="2757"/>
                  </a:cubicBezTo>
                  <a:cubicBezTo>
                    <a:pt x="17538" y="1283"/>
                    <a:pt x="22578" y="50"/>
                    <a:pt x="22567" y="2"/>
                  </a:cubicBezTo>
                  <a:cubicBezTo>
                    <a:pt x="22567" y="1"/>
                    <a:pt x="22565" y="1"/>
                    <a:pt x="2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3168300" y="2068675"/>
              <a:ext cx="90275" cy="61375"/>
            </a:xfrm>
            <a:custGeom>
              <a:rect b="b" l="l" r="r" t="t"/>
              <a:pathLst>
                <a:path extrusionOk="0" h="2455" w="3611">
                  <a:moveTo>
                    <a:pt x="3558" y="0"/>
                  </a:moveTo>
                  <a:cubicBezTo>
                    <a:pt x="3476" y="0"/>
                    <a:pt x="3254" y="34"/>
                    <a:pt x="2948" y="123"/>
                  </a:cubicBezTo>
                  <a:cubicBezTo>
                    <a:pt x="2558" y="238"/>
                    <a:pt x="2033" y="459"/>
                    <a:pt x="1519" y="811"/>
                  </a:cubicBezTo>
                  <a:cubicBezTo>
                    <a:pt x="1006" y="1165"/>
                    <a:pt x="610" y="1572"/>
                    <a:pt x="361" y="1894"/>
                  </a:cubicBezTo>
                  <a:cubicBezTo>
                    <a:pt x="112" y="2216"/>
                    <a:pt x="1" y="2442"/>
                    <a:pt x="19" y="2454"/>
                  </a:cubicBezTo>
                  <a:cubicBezTo>
                    <a:pt x="20" y="2455"/>
                    <a:pt x="21" y="2455"/>
                    <a:pt x="22" y="2455"/>
                  </a:cubicBezTo>
                  <a:cubicBezTo>
                    <a:pt x="87" y="2455"/>
                    <a:pt x="632" y="1626"/>
                    <a:pt x="1621" y="959"/>
                  </a:cubicBezTo>
                  <a:cubicBezTo>
                    <a:pt x="2620" y="266"/>
                    <a:pt x="3611" y="62"/>
                    <a:pt x="3594" y="8"/>
                  </a:cubicBezTo>
                  <a:cubicBezTo>
                    <a:pt x="3593" y="3"/>
                    <a:pt x="3581" y="0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2676625" y="2195400"/>
              <a:ext cx="119775" cy="146125"/>
            </a:xfrm>
            <a:custGeom>
              <a:rect b="b" l="l" r="r" t="t"/>
              <a:pathLst>
                <a:path extrusionOk="0" h="5845" w="4791">
                  <a:moveTo>
                    <a:pt x="0" y="0"/>
                  </a:moveTo>
                  <a:lnTo>
                    <a:pt x="399" y="5742"/>
                  </a:lnTo>
                  <a:lnTo>
                    <a:pt x="4790" y="5844"/>
                  </a:lnTo>
                  <a:lnTo>
                    <a:pt x="4775" y="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2796000" y="2211600"/>
              <a:ext cx="293575" cy="139975"/>
            </a:xfrm>
            <a:custGeom>
              <a:rect b="b" l="l" r="r" t="t"/>
              <a:pathLst>
                <a:path extrusionOk="0" h="5599" w="11743">
                  <a:moveTo>
                    <a:pt x="2154" y="0"/>
                  </a:moveTo>
                  <a:cubicBezTo>
                    <a:pt x="2152" y="0"/>
                    <a:pt x="2150" y="0"/>
                    <a:pt x="2148" y="0"/>
                  </a:cubicBezTo>
                  <a:lnTo>
                    <a:pt x="0" y="6"/>
                  </a:lnTo>
                  <a:lnTo>
                    <a:pt x="15" y="5195"/>
                  </a:lnTo>
                  <a:cubicBezTo>
                    <a:pt x="15" y="5195"/>
                    <a:pt x="8065" y="5598"/>
                    <a:pt x="10158" y="5598"/>
                  </a:cubicBezTo>
                  <a:cubicBezTo>
                    <a:pt x="10394" y="5598"/>
                    <a:pt x="10554" y="5593"/>
                    <a:pt x="10619" y="5582"/>
                  </a:cubicBezTo>
                  <a:cubicBezTo>
                    <a:pt x="11344" y="5454"/>
                    <a:pt x="11743" y="4249"/>
                    <a:pt x="10420" y="3234"/>
                  </a:cubicBezTo>
                  <a:cubicBezTo>
                    <a:pt x="9956" y="2880"/>
                    <a:pt x="7759" y="2320"/>
                    <a:pt x="6453" y="1904"/>
                  </a:cubicBezTo>
                  <a:cubicBezTo>
                    <a:pt x="6044" y="1775"/>
                    <a:pt x="4843" y="1180"/>
                    <a:pt x="4471" y="967"/>
                  </a:cubicBezTo>
                  <a:lnTo>
                    <a:pt x="3338" y="316"/>
                  </a:lnTo>
                  <a:cubicBezTo>
                    <a:pt x="2977" y="109"/>
                    <a:pt x="2569" y="0"/>
                    <a:pt x="215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2877950" y="2262800"/>
              <a:ext cx="7825" cy="67750"/>
            </a:xfrm>
            <a:custGeom>
              <a:rect b="b" l="l" r="r" t="t"/>
              <a:pathLst>
                <a:path extrusionOk="0" h="2710" w="313">
                  <a:moveTo>
                    <a:pt x="173" y="1"/>
                  </a:moveTo>
                  <a:cubicBezTo>
                    <a:pt x="125" y="1"/>
                    <a:pt x="1" y="606"/>
                    <a:pt x="27" y="1361"/>
                  </a:cubicBezTo>
                  <a:cubicBezTo>
                    <a:pt x="49" y="2115"/>
                    <a:pt x="213" y="2710"/>
                    <a:pt x="261" y="2710"/>
                  </a:cubicBezTo>
                  <a:cubicBezTo>
                    <a:pt x="261" y="2710"/>
                    <a:pt x="262" y="2710"/>
                    <a:pt x="262" y="2710"/>
                  </a:cubicBezTo>
                  <a:cubicBezTo>
                    <a:pt x="312" y="2699"/>
                    <a:pt x="228" y="2099"/>
                    <a:pt x="205" y="1356"/>
                  </a:cubicBezTo>
                  <a:cubicBezTo>
                    <a:pt x="179" y="611"/>
                    <a:pt x="225" y="8"/>
                    <a:pt x="174" y="1"/>
                  </a:cubicBezTo>
                  <a:cubicBezTo>
                    <a:pt x="173" y="1"/>
                    <a:pt x="173" y="1"/>
                    <a:pt x="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2907775" y="2267825"/>
              <a:ext cx="4675" cy="61950"/>
            </a:xfrm>
            <a:custGeom>
              <a:rect b="b" l="l" r="r" t="t"/>
              <a:pathLst>
                <a:path extrusionOk="0" h="2478" w="187">
                  <a:moveTo>
                    <a:pt x="100" y="1"/>
                  </a:moveTo>
                  <a:cubicBezTo>
                    <a:pt x="50" y="1"/>
                    <a:pt x="8" y="555"/>
                    <a:pt x="4" y="1239"/>
                  </a:cubicBezTo>
                  <a:cubicBezTo>
                    <a:pt x="0" y="1922"/>
                    <a:pt x="38" y="2478"/>
                    <a:pt x="87" y="2478"/>
                  </a:cubicBezTo>
                  <a:cubicBezTo>
                    <a:pt x="137" y="2478"/>
                    <a:pt x="180" y="1924"/>
                    <a:pt x="183" y="1240"/>
                  </a:cubicBezTo>
                  <a:cubicBezTo>
                    <a:pt x="187" y="555"/>
                    <a:pt x="149" y="1"/>
                    <a:pt x="100" y="1"/>
                  </a:cubicBezTo>
                  <a:cubicBezTo>
                    <a:pt x="100" y="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2933650" y="2270950"/>
              <a:ext cx="7650" cy="63900"/>
            </a:xfrm>
            <a:custGeom>
              <a:rect b="b" l="l" r="r" t="t"/>
              <a:pathLst>
                <a:path extrusionOk="0" h="2556" w="306"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1" y="6"/>
                    <a:pt x="6" y="581"/>
                    <a:pt x="63" y="1285"/>
                  </a:cubicBezTo>
                  <a:cubicBezTo>
                    <a:pt x="120" y="1988"/>
                    <a:pt x="206" y="2555"/>
                    <a:pt x="255" y="2555"/>
                  </a:cubicBezTo>
                  <a:cubicBezTo>
                    <a:pt x="255" y="2555"/>
                    <a:pt x="255" y="2555"/>
                    <a:pt x="255" y="2555"/>
                  </a:cubicBezTo>
                  <a:cubicBezTo>
                    <a:pt x="305" y="2551"/>
                    <a:pt x="299" y="1977"/>
                    <a:pt x="242" y="1271"/>
                  </a:cubicBezTo>
                  <a:cubicBezTo>
                    <a:pt x="184" y="568"/>
                    <a:pt x="99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2807050" y="2242175"/>
              <a:ext cx="54225" cy="101800"/>
            </a:xfrm>
            <a:custGeom>
              <a:rect b="b" l="l" r="r" t="t"/>
              <a:pathLst>
                <a:path extrusionOk="0" h="4072" w="2169">
                  <a:moveTo>
                    <a:pt x="459" y="162"/>
                  </a:moveTo>
                  <a:cubicBezTo>
                    <a:pt x="514" y="162"/>
                    <a:pt x="574" y="173"/>
                    <a:pt x="633" y="193"/>
                  </a:cubicBezTo>
                  <a:cubicBezTo>
                    <a:pt x="1256" y="411"/>
                    <a:pt x="1815" y="1051"/>
                    <a:pt x="1913" y="1818"/>
                  </a:cubicBezTo>
                  <a:cubicBezTo>
                    <a:pt x="1922" y="1892"/>
                    <a:pt x="1927" y="1967"/>
                    <a:pt x="1928" y="2040"/>
                  </a:cubicBezTo>
                  <a:lnTo>
                    <a:pt x="1928" y="2040"/>
                  </a:lnTo>
                  <a:cubicBezTo>
                    <a:pt x="1669" y="1922"/>
                    <a:pt x="1226" y="1695"/>
                    <a:pt x="734" y="1262"/>
                  </a:cubicBezTo>
                  <a:cubicBezTo>
                    <a:pt x="552" y="1085"/>
                    <a:pt x="314" y="887"/>
                    <a:pt x="206" y="630"/>
                  </a:cubicBezTo>
                  <a:cubicBezTo>
                    <a:pt x="158" y="506"/>
                    <a:pt x="168" y="351"/>
                    <a:pt x="250" y="249"/>
                  </a:cubicBezTo>
                  <a:cubicBezTo>
                    <a:pt x="297" y="188"/>
                    <a:pt x="373" y="162"/>
                    <a:pt x="459" y="162"/>
                  </a:cubicBezTo>
                  <a:close/>
                  <a:moveTo>
                    <a:pt x="1917" y="2246"/>
                  </a:moveTo>
                  <a:cubicBezTo>
                    <a:pt x="1853" y="2853"/>
                    <a:pt x="1495" y="3397"/>
                    <a:pt x="1050" y="3701"/>
                  </a:cubicBezTo>
                  <a:cubicBezTo>
                    <a:pt x="911" y="3795"/>
                    <a:pt x="766" y="3876"/>
                    <a:pt x="621" y="3904"/>
                  </a:cubicBezTo>
                  <a:cubicBezTo>
                    <a:pt x="587" y="3912"/>
                    <a:pt x="553" y="3916"/>
                    <a:pt x="521" y="3916"/>
                  </a:cubicBezTo>
                  <a:cubicBezTo>
                    <a:pt x="416" y="3916"/>
                    <a:pt x="326" y="3875"/>
                    <a:pt x="286" y="3790"/>
                  </a:cubicBezTo>
                  <a:cubicBezTo>
                    <a:pt x="233" y="3688"/>
                    <a:pt x="272" y="3544"/>
                    <a:pt x="336" y="3429"/>
                  </a:cubicBezTo>
                  <a:cubicBezTo>
                    <a:pt x="397" y="3311"/>
                    <a:pt x="489" y="3214"/>
                    <a:pt x="579" y="3119"/>
                  </a:cubicBezTo>
                  <a:cubicBezTo>
                    <a:pt x="866" y="2823"/>
                    <a:pt x="1202" y="2580"/>
                    <a:pt x="1572" y="2399"/>
                  </a:cubicBezTo>
                  <a:cubicBezTo>
                    <a:pt x="1728" y="2323"/>
                    <a:pt x="1847" y="2275"/>
                    <a:pt x="1917" y="2246"/>
                  </a:cubicBezTo>
                  <a:close/>
                  <a:moveTo>
                    <a:pt x="464" y="0"/>
                  </a:moveTo>
                  <a:cubicBezTo>
                    <a:pt x="440" y="0"/>
                    <a:pt x="417" y="2"/>
                    <a:pt x="393" y="5"/>
                  </a:cubicBezTo>
                  <a:cubicBezTo>
                    <a:pt x="288" y="18"/>
                    <a:pt x="193" y="70"/>
                    <a:pt x="127" y="152"/>
                  </a:cubicBezTo>
                  <a:cubicBezTo>
                    <a:pt x="1" y="315"/>
                    <a:pt x="3" y="523"/>
                    <a:pt x="69" y="685"/>
                  </a:cubicBezTo>
                  <a:cubicBezTo>
                    <a:pt x="134" y="846"/>
                    <a:pt x="240" y="967"/>
                    <a:pt x="343" y="1071"/>
                  </a:cubicBezTo>
                  <a:cubicBezTo>
                    <a:pt x="445" y="1177"/>
                    <a:pt x="549" y="1271"/>
                    <a:pt x="651" y="1359"/>
                  </a:cubicBezTo>
                  <a:cubicBezTo>
                    <a:pt x="973" y="1632"/>
                    <a:pt x="1335" y="1854"/>
                    <a:pt x="1724" y="2018"/>
                  </a:cubicBezTo>
                  <a:cubicBezTo>
                    <a:pt x="1801" y="2050"/>
                    <a:pt x="1869" y="2076"/>
                    <a:pt x="1927" y="2096"/>
                  </a:cubicBezTo>
                  <a:lnTo>
                    <a:pt x="1927" y="2096"/>
                  </a:lnTo>
                  <a:cubicBezTo>
                    <a:pt x="1926" y="2136"/>
                    <a:pt x="1924" y="2176"/>
                    <a:pt x="1920" y="2215"/>
                  </a:cubicBezTo>
                  <a:lnTo>
                    <a:pt x="1920" y="2215"/>
                  </a:lnTo>
                  <a:cubicBezTo>
                    <a:pt x="1847" y="2230"/>
                    <a:pt x="1717" y="2266"/>
                    <a:pt x="1543" y="2335"/>
                  </a:cubicBezTo>
                  <a:cubicBezTo>
                    <a:pt x="1151" y="2497"/>
                    <a:pt x="793" y="2733"/>
                    <a:pt x="489" y="3030"/>
                  </a:cubicBezTo>
                  <a:cubicBezTo>
                    <a:pt x="396" y="3123"/>
                    <a:pt x="292" y="3226"/>
                    <a:pt x="215" y="3362"/>
                  </a:cubicBezTo>
                  <a:cubicBezTo>
                    <a:pt x="143" y="3491"/>
                    <a:pt x="70" y="3670"/>
                    <a:pt x="153" y="3857"/>
                  </a:cubicBezTo>
                  <a:cubicBezTo>
                    <a:pt x="197" y="3946"/>
                    <a:pt x="276" y="4015"/>
                    <a:pt x="370" y="4047"/>
                  </a:cubicBezTo>
                  <a:cubicBezTo>
                    <a:pt x="424" y="4063"/>
                    <a:pt x="480" y="4072"/>
                    <a:pt x="535" y="4072"/>
                  </a:cubicBezTo>
                  <a:cubicBezTo>
                    <a:pt x="574" y="4072"/>
                    <a:pt x="613" y="4068"/>
                    <a:pt x="651" y="4060"/>
                  </a:cubicBezTo>
                  <a:cubicBezTo>
                    <a:pt x="833" y="4026"/>
                    <a:pt x="992" y="3936"/>
                    <a:pt x="1142" y="3838"/>
                  </a:cubicBezTo>
                  <a:cubicBezTo>
                    <a:pt x="1659" y="3496"/>
                    <a:pt x="2068" y="2860"/>
                    <a:pt x="2103" y="2148"/>
                  </a:cubicBezTo>
                  <a:lnTo>
                    <a:pt x="2103" y="2148"/>
                  </a:lnTo>
                  <a:cubicBezTo>
                    <a:pt x="2131" y="2154"/>
                    <a:pt x="2150" y="2157"/>
                    <a:pt x="2159" y="2157"/>
                  </a:cubicBezTo>
                  <a:cubicBezTo>
                    <a:pt x="2163" y="2157"/>
                    <a:pt x="2165" y="2157"/>
                    <a:pt x="2165" y="2156"/>
                  </a:cubicBezTo>
                  <a:cubicBezTo>
                    <a:pt x="2169" y="2149"/>
                    <a:pt x="2147" y="2137"/>
                    <a:pt x="2105" y="2118"/>
                  </a:cubicBezTo>
                  <a:lnTo>
                    <a:pt x="2105" y="2118"/>
                  </a:lnTo>
                  <a:cubicBezTo>
                    <a:pt x="2108" y="2012"/>
                    <a:pt x="2104" y="1905"/>
                    <a:pt x="2090" y="1796"/>
                  </a:cubicBezTo>
                  <a:cubicBezTo>
                    <a:pt x="1980" y="954"/>
                    <a:pt x="1378" y="271"/>
                    <a:pt x="683" y="37"/>
                  </a:cubicBezTo>
                  <a:cubicBezTo>
                    <a:pt x="613" y="16"/>
                    <a:pt x="540" y="0"/>
                    <a:pt x="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2858300" y="2213075"/>
              <a:ext cx="215075" cy="138125"/>
            </a:xfrm>
            <a:custGeom>
              <a:rect b="b" l="l" r="r" t="t"/>
              <a:pathLst>
                <a:path extrusionOk="0" h="5525" w="8603">
                  <a:moveTo>
                    <a:pt x="10" y="1"/>
                  </a:moveTo>
                  <a:cubicBezTo>
                    <a:pt x="9" y="1"/>
                    <a:pt x="8" y="1"/>
                    <a:pt x="8" y="2"/>
                  </a:cubicBezTo>
                  <a:cubicBezTo>
                    <a:pt x="0" y="11"/>
                    <a:pt x="115" y="114"/>
                    <a:pt x="333" y="288"/>
                  </a:cubicBezTo>
                  <a:cubicBezTo>
                    <a:pt x="554" y="459"/>
                    <a:pt x="880" y="698"/>
                    <a:pt x="1302" y="966"/>
                  </a:cubicBezTo>
                  <a:cubicBezTo>
                    <a:pt x="2144" y="1501"/>
                    <a:pt x="3385" y="2139"/>
                    <a:pt x="4853" y="2572"/>
                  </a:cubicBezTo>
                  <a:cubicBezTo>
                    <a:pt x="5584" y="2798"/>
                    <a:pt x="6308" y="2901"/>
                    <a:pt x="6916" y="3118"/>
                  </a:cubicBezTo>
                  <a:cubicBezTo>
                    <a:pt x="7523" y="3330"/>
                    <a:pt x="8010" y="3694"/>
                    <a:pt x="8244" y="4114"/>
                  </a:cubicBezTo>
                  <a:cubicBezTo>
                    <a:pt x="8484" y="4534"/>
                    <a:pt x="8509" y="4958"/>
                    <a:pt x="8388" y="5196"/>
                  </a:cubicBezTo>
                  <a:cubicBezTo>
                    <a:pt x="8269" y="5439"/>
                    <a:pt x="8113" y="5508"/>
                    <a:pt x="8127" y="5524"/>
                  </a:cubicBezTo>
                  <a:cubicBezTo>
                    <a:pt x="8127" y="5524"/>
                    <a:pt x="8128" y="5525"/>
                    <a:pt x="8129" y="5525"/>
                  </a:cubicBezTo>
                  <a:cubicBezTo>
                    <a:pt x="8139" y="5525"/>
                    <a:pt x="8174" y="5509"/>
                    <a:pt x="8229" y="5473"/>
                  </a:cubicBezTo>
                  <a:cubicBezTo>
                    <a:pt x="8321" y="5409"/>
                    <a:pt x="8396" y="5325"/>
                    <a:pt x="8449" y="5228"/>
                  </a:cubicBezTo>
                  <a:cubicBezTo>
                    <a:pt x="8603" y="4974"/>
                    <a:pt x="8596" y="4508"/>
                    <a:pt x="8355" y="4053"/>
                  </a:cubicBezTo>
                  <a:cubicBezTo>
                    <a:pt x="8115" y="3590"/>
                    <a:pt x="7601" y="3191"/>
                    <a:pt x="6972" y="2964"/>
                  </a:cubicBezTo>
                  <a:cubicBezTo>
                    <a:pt x="6341" y="2730"/>
                    <a:pt x="5624" y="2624"/>
                    <a:pt x="4903" y="2401"/>
                  </a:cubicBezTo>
                  <a:cubicBezTo>
                    <a:pt x="3454" y="1973"/>
                    <a:pt x="2220" y="1361"/>
                    <a:pt x="1368" y="858"/>
                  </a:cubicBezTo>
                  <a:cubicBezTo>
                    <a:pt x="941" y="606"/>
                    <a:pt x="606" y="385"/>
                    <a:pt x="374" y="231"/>
                  </a:cubicBezTo>
                  <a:cubicBezTo>
                    <a:pt x="156" y="83"/>
                    <a:pt x="28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2768700" y="1337900"/>
              <a:ext cx="479750" cy="576650"/>
            </a:xfrm>
            <a:custGeom>
              <a:rect b="b" l="l" r="r" t="t"/>
              <a:pathLst>
                <a:path extrusionOk="0" h="23066" w="19190">
                  <a:moveTo>
                    <a:pt x="9981" y="1"/>
                  </a:moveTo>
                  <a:lnTo>
                    <a:pt x="3528" y="3336"/>
                  </a:lnTo>
                  <a:lnTo>
                    <a:pt x="10948" y="16098"/>
                  </a:lnTo>
                  <a:lnTo>
                    <a:pt x="0" y="18225"/>
                  </a:lnTo>
                  <a:lnTo>
                    <a:pt x="340" y="22747"/>
                  </a:lnTo>
                  <a:lnTo>
                    <a:pt x="12778" y="23064"/>
                  </a:lnTo>
                  <a:cubicBezTo>
                    <a:pt x="12830" y="23065"/>
                    <a:pt x="12882" y="23066"/>
                    <a:pt x="12934" y="23066"/>
                  </a:cubicBezTo>
                  <a:cubicBezTo>
                    <a:pt x="15203" y="23066"/>
                    <a:pt x="17282" y="21780"/>
                    <a:pt x="18296" y="19740"/>
                  </a:cubicBezTo>
                  <a:cubicBezTo>
                    <a:pt x="19189" y="17942"/>
                    <a:pt x="19122" y="15816"/>
                    <a:pt x="18117" y="14078"/>
                  </a:cubicBezTo>
                  <a:lnTo>
                    <a:pt x="99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2072800" y="1339750"/>
              <a:ext cx="484475" cy="678325"/>
            </a:xfrm>
            <a:custGeom>
              <a:rect b="b" l="l" r="r" t="t"/>
              <a:pathLst>
                <a:path extrusionOk="0" h="27133" w="19379">
                  <a:moveTo>
                    <a:pt x="10013" y="0"/>
                  </a:moveTo>
                  <a:lnTo>
                    <a:pt x="1952" y="14122"/>
                  </a:lnTo>
                  <a:cubicBezTo>
                    <a:pt x="1" y="17769"/>
                    <a:pt x="1845" y="22291"/>
                    <a:pt x="5789" y="23533"/>
                  </a:cubicBezTo>
                  <a:lnTo>
                    <a:pt x="7696" y="24133"/>
                  </a:lnTo>
                  <a:lnTo>
                    <a:pt x="19139" y="27132"/>
                  </a:lnTo>
                  <a:lnTo>
                    <a:pt x="19379" y="23701"/>
                  </a:lnTo>
                  <a:lnTo>
                    <a:pt x="8823" y="17608"/>
                  </a:lnTo>
                  <a:lnTo>
                    <a:pt x="16482" y="3302"/>
                  </a:lnTo>
                  <a:lnTo>
                    <a:pt x="10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2221175" y="1157825"/>
              <a:ext cx="906800" cy="886450"/>
            </a:xfrm>
            <a:custGeom>
              <a:rect b="b" l="l" r="r" t="t"/>
              <a:pathLst>
                <a:path extrusionOk="0" h="35458" w="36272">
                  <a:moveTo>
                    <a:pt x="22451" y="0"/>
                  </a:moveTo>
                  <a:lnTo>
                    <a:pt x="13461" y="130"/>
                  </a:lnTo>
                  <a:cubicBezTo>
                    <a:pt x="12180" y="272"/>
                    <a:pt x="11132" y="518"/>
                    <a:pt x="10256" y="877"/>
                  </a:cubicBezTo>
                  <a:lnTo>
                    <a:pt x="10263" y="841"/>
                  </a:lnTo>
                  <a:lnTo>
                    <a:pt x="10263" y="841"/>
                  </a:lnTo>
                  <a:cubicBezTo>
                    <a:pt x="5387" y="1930"/>
                    <a:pt x="1" y="12587"/>
                    <a:pt x="1" y="12587"/>
                  </a:cubicBezTo>
                  <a:lnTo>
                    <a:pt x="7124" y="16313"/>
                  </a:lnTo>
                  <a:lnTo>
                    <a:pt x="7284" y="17431"/>
                  </a:lnTo>
                  <a:cubicBezTo>
                    <a:pt x="7495" y="18903"/>
                    <a:pt x="8142" y="20285"/>
                    <a:pt x="9148" y="21413"/>
                  </a:cubicBezTo>
                  <a:lnTo>
                    <a:pt x="7113" y="35042"/>
                  </a:lnTo>
                  <a:lnTo>
                    <a:pt x="30200" y="35457"/>
                  </a:lnTo>
                  <a:lnTo>
                    <a:pt x="27235" y="25708"/>
                  </a:lnTo>
                  <a:lnTo>
                    <a:pt x="28467" y="16264"/>
                  </a:lnTo>
                  <a:lnTo>
                    <a:pt x="36272" y="12127"/>
                  </a:lnTo>
                  <a:cubicBezTo>
                    <a:pt x="36272" y="12127"/>
                    <a:pt x="34963" y="9378"/>
                    <a:pt x="32908" y="6552"/>
                  </a:cubicBezTo>
                  <a:cubicBezTo>
                    <a:pt x="30478" y="3211"/>
                    <a:pt x="26717" y="879"/>
                    <a:pt x="22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2487775" y="665375"/>
              <a:ext cx="324525" cy="627325"/>
            </a:xfrm>
            <a:custGeom>
              <a:rect b="b" l="l" r="r" t="t"/>
              <a:pathLst>
                <a:path extrusionOk="0" h="25093" w="12981">
                  <a:moveTo>
                    <a:pt x="4064" y="0"/>
                  </a:moveTo>
                  <a:cubicBezTo>
                    <a:pt x="1860" y="0"/>
                    <a:pt x="408" y="2772"/>
                    <a:pt x="265" y="5046"/>
                  </a:cubicBezTo>
                  <a:cubicBezTo>
                    <a:pt x="99" y="7678"/>
                    <a:pt x="1" y="10901"/>
                    <a:pt x="313" y="12866"/>
                  </a:cubicBezTo>
                  <a:cubicBezTo>
                    <a:pt x="941" y="16818"/>
                    <a:pt x="3969" y="17320"/>
                    <a:pt x="3969" y="17320"/>
                  </a:cubicBezTo>
                  <a:cubicBezTo>
                    <a:pt x="3969" y="17320"/>
                    <a:pt x="3969" y="17320"/>
                    <a:pt x="3969" y="17320"/>
                  </a:cubicBezTo>
                  <a:cubicBezTo>
                    <a:pt x="3969" y="17320"/>
                    <a:pt x="3971" y="18855"/>
                    <a:pt x="3980" y="20722"/>
                  </a:cubicBezTo>
                  <a:cubicBezTo>
                    <a:pt x="3991" y="23144"/>
                    <a:pt x="5960" y="25093"/>
                    <a:pt x="8369" y="25093"/>
                  </a:cubicBezTo>
                  <a:cubicBezTo>
                    <a:pt x="8402" y="25093"/>
                    <a:pt x="8434" y="25093"/>
                    <a:pt x="8467" y="25092"/>
                  </a:cubicBezTo>
                  <a:cubicBezTo>
                    <a:pt x="10835" y="25041"/>
                    <a:pt x="12736" y="23121"/>
                    <a:pt x="12764" y="20752"/>
                  </a:cubicBezTo>
                  <a:lnTo>
                    <a:pt x="12966" y="3289"/>
                  </a:lnTo>
                  <a:cubicBezTo>
                    <a:pt x="12981" y="2569"/>
                    <a:pt x="12441" y="1956"/>
                    <a:pt x="11722" y="1880"/>
                  </a:cubicBezTo>
                  <a:lnTo>
                    <a:pt x="4347" y="16"/>
                  </a:lnTo>
                  <a:cubicBezTo>
                    <a:pt x="4252" y="5"/>
                    <a:pt x="4157" y="0"/>
                    <a:pt x="4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2523925" y="833650"/>
              <a:ext cx="25775" cy="24275"/>
            </a:xfrm>
            <a:custGeom>
              <a:rect b="b" l="l" r="r" t="t"/>
              <a:pathLst>
                <a:path extrusionOk="0" h="971" w="1031">
                  <a:moveTo>
                    <a:pt x="505" y="1"/>
                  </a:moveTo>
                  <a:cubicBezTo>
                    <a:pt x="238" y="1"/>
                    <a:pt x="19" y="199"/>
                    <a:pt x="10" y="458"/>
                  </a:cubicBezTo>
                  <a:cubicBezTo>
                    <a:pt x="0" y="726"/>
                    <a:pt x="220" y="954"/>
                    <a:pt x="498" y="970"/>
                  </a:cubicBezTo>
                  <a:cubicBezTo>
                    <a:pt x="508" y="971"/>
                    <a:pt x="517" y="971"/>
                    <a:pt x="527" y="971"/>
                  </a:cubicBezTo>
                  <a:cubicBezTo>
                    <a:pt x="794" y="971"/>
                    <a:pt x="1012" y="771"/>
                    <a:pt x="1021" y="513"/>
                  </a:cubicBezTo>
                  <a:cubicBezTo>
                    <a:pt x="1030" y="245"/>
                    <a:pt x="812" y="15"/>
                    <a:pt x="534" y="2"/>
                  </a:cubicBezTo>
                  <a:cubicBezTo>
                    <a:pt x="524" y="1"/>
                    <a:pt x="514" y="1"/>
                    <a:pt x="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2511100" y="820075"/>
              <a:ext cx="51400" cy="13600"/>
            </a:xfrm>
            <a:custGeom>
              <a:rect b="b" l="l" r="r" t="t"/>
              <a:pathLst>
                <a:path extrusionOk="0" h="544" w="2056">
                  <a:moveTo>
                    <a:pt x="1019" y="0"/>
                  </a:moveTo>
                  <a:cubicBezTo>
                    <a:pt x="1018" y="0"/>
                    <a:pt x="1016" y="0"/>
                    <a:pt x="1015" y="0"/>
                  </a:cubicBezTo>
                  <a:cubicBezTo>
                    <a:pt x="675" y="2"/>
                    <a:pt x="390" y="127"/>
                    <a:pt x="225" y="256"/>
                  </a:cubicBezTo>
                  <a:cubicBezTo>
                    <a:pt x="58" y="384"/>
                    <a:pt x="1" y="504"/>
                    <a:pt x="31" y="533"/>
                  </a:cubicBezTo>
                  <a:cubicBezTo>
                    <a:pt x="38" y="540"/>
                    <a:pt x="48" y="543"/>
                    <a:pt x="61" y="543"/>
                  </a:cubicBezTo>
                  <a:cubicBezTo>
                    <a:pt x="175" y="543"/>
                    <a:pt x="532" y="317"/>
                    <a:pt x="1017" y="317"/>
                  </a:cubicBezTo>
                  <a:cubicBezTo>
                    <a:pt x="1019" y="317"/>
                    <a:pt x="1022" y="317"/>
                    <a:pt x="1024" y="317"/>
                  </a:cubicBezTo>
                  <a:cubicBezTo>
                    <a:pt x="1030" y="317"/>
                    <a:pt x="1037" y="317"/>
                    <a:pt x="1043" y="317"/>
                  </a:cubicBezTo>
                  <a:cubicBezTo>
                    <a:pt x="1520" y="317"/>
                    <a:pt x="1883" y="534"/>
                    <a:pt x="1997" y="534"/>
                  </a:cubicBezTo>
                  <a:cubicBezTo>
                    <a:pt x="2011" y="534"/>
                    <a:pt x="2021" y="531"/>
                    <a:pt x="2028" y="524"/>
                  </a:cubicBezTo>
                  <a:cubicBezTo>
                    <a:pt x="2056" y="495"/>
                    <a:pt x="1992" y="375"/>
                    <a:pt x="1818" y="248"/>
                  </a:cubicBezTo>
                  <a:cubicBezTo>
                    <a:pt x="1648" y="122"/>
                    <a:pt x="1357" y="0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2657950" y="836200"/>
              <a:ext cx="25775" cy="24275"/>
            </a:xfrm>
            <a:custGeom>
              <a:rect b="b" l="l" r="r" t="t"/>
              <a:pathLst>
                <a:path extrusionOk="0" h="971" w="1031">
                  <a:moveTo>
                    <a:pt x="506" y="0"/>
                  </a:moveTo>
                  <a:cubicBezTo>
                    <a:pt x="239" y="0"/>
                    <a:pt x="19" y="199"/>
                    <a:pt x="9" y="458"/>
                  </a:cubicBezTo>
                  <a:cubicBezTo>
                    <a:pt x="0" y="726"/>
                    <a:pt x="218" y="954"/>
                    <a:pt x="498" y="969"/>
                  </a:cubicBezTo>
                  <a:cubicBezTo>
                    <a:pt x="508" y="970"/>
                    <a:pt x="519" y="970"/>
                    <a:pt x="529" y="970"/>
                  </a:cubicBezTo>
                  <a:cubicBezTo>
                    <a:pt x="794" y="970"/>
                    <a:pt x="1011" y="771"/>
                    <a:pt x="1021" y="512"/>
                  </a:cubicBezTo>
                  <a:cubicBezTo>
                    <a:pt x="1030" y="245"/>
                    <a:pt x="811" y="15"/>
                    <a:pt x="532" y="1"/>
                  </a:cubicBezTo>
                  <a:cubicBezTo>
                    <a:pt x="523" y="0"/>
                    <a:pt x="515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2645100" y="822625"/>
              <a:ext cx="51425" cy="13600"/>
            </a:xfrm>
            <a:custGeom>
              <a:rect b="b" l="l" r="r" t="t"/>
              <a:pathLst>
                <a:path extrusionOk="0" h="544" w="2057">
                  <a:moveTo>
                    <a:pt x="1019" y="0"/>
                  </a:moveTo>
                  <a:cubicBezTo>
                    <a:pt x="1018" y="0"/>
                    <a:pt x="1016" y="0"/>
                    <a:pt x="1014" y="0"/>
                  </a:cubicBezTo>
                  <a:cubicBezTo>
                    <a:pt x="675" y="1"/>
                    <a:pt x="389" y="128"/>
                    <a:pt x="226" y="255"/>
                  </a:cubicBezTo>
                  <a:cubicBezTo>
                    <a:pt x="58" y="383"/>
                    <a:pt x="0" y="504"/>
                    <a:pt x="31" y="533"/>
                  </a:cubicBezTo>
                  <a:cubicBezTo>
                    <a:pt x="38" y="540"/>
                    <a:pt x="48" y="543"/>
                    <a:pt x="61" y="543"/>
                  </a:cubicBezTo>
                  <a:cubicBezTo>
                    <a:pt x="176" y="543"/>
                    <a:pt x="534" y="316"/>
                    <a:pt x="1020" y="316"/>
                  </a:cubicBezTo>
                  <a:cubicBezTo>
                    <a:pt x="1021" y="316"/>
                    <a:pt x="1022" y="316"/>
                    <a:pt x="1023" y="316"/>
                  </a:cubicBezTo>
                  <a:cubicBezTo>
                    <a:pt x="1030" y="316"/>
                    <a:pt x="1037" y="316"/>
                    <a:pt x="1043" y="316"/>
                  </a:cubicBezTo>
                  <a:cubicBezTo>
                    <a:pt x="1521" y="316"/>
                    <a:pt x="1885" y="534"/>
                    <a:pt x="1999" y="534"/>
                  </a:cubicBezTo>
                  <a:cubicBezTo>
                    <a:pt x="2012" y="534"/>
                    <a:pt x="2022" y="531"/>
                    <a:pt x="2028" y="524"/>
                  </a:cubicBezTo>
                  <a:cubicBezTo>
                    <a:pt x="2057" y="495"/>
                    <a:pt x="1993" y="375"/>
                    <a:pt x="1818" y="248"/>
                  </a:cubicBezTo>
                  <a:cubicBezTo>
                    <a:pt x="1648" y="123"/>
                    <a:pt x="1357" y="0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2560550" y="823425"/>
              <a:ext cx="43650" cy="114200"/>
            </a:xfrm>
            <a:custGeom>
              <a:rect b="b" l="l" r="r" t="t"/>
              <a:pathLst>
                <a:path extrusionOk="0" h="4568" w="1746">
                  <a:moveTo>
                    <a:pt x="1682" y="1"/>
                  </a:moveTo>
                  <a:cubicBezTo>
                    <a:pt x="1613" y="1"/>
                    <a:pt x="1105" y="1199"/>
                    <a:pt x="538" y="2694"/>
                  </a:cubicBezTo>
                  <a:cubicBezTo>
                    <a:pt x="401" y="3066"/>
                    <a:pt x="269" y="3422"/>
                    <a:pt x="144" y="3760"/>
                  </a:cubicBezTo>
                  <a:cubicBezTo>
                    <a:pt x="90" y="3920"/>
                    <a:pt x="1" y="4099"/>
                    <a:pt x="71" y="4307"/>
                  </a:cubicBezTo>
                  <a:cubicBezTo>
                    <a:pt x="109" y="4412"/>
                    <a:pt x="211" y="4487"/>
                    <a:pt x="301" y="4511"/>
                  </a:cubicBezTo>
                  <a:cubicBezTo>
                    <a:pt x="389" y="4538"/>
                    <a:pt x="468" y="4539"/>
                    <a:pt x="537" y="4544"/>
                  </a:cubicBezTo>
                  <a:cubicBezTo>
                    <a:pt x="824" y="4559"/>
                    <a:pt x="1054" y="4567"/>
                    <a:pt x="1209" y="4567"/>
                  </a:cubicBezTo>
                  <a:cubicBezTo>
                    <a:pt x="1354" y="4567"/>
                    <a:pt x="1434" y="4560"/>
                    <a:pt x="1434" y="4545"/>
                  </a:cubicBezTo>
                  <a:cubicBezTo>
                    <a:pt x="1437" y="4514"/>
                    <a:pt x="1098" y="4456"/>
                    <a:pt x="549" y="4386"/>
                  </a:cubicBezTo>
                  <a:cubicBezTo>
                    <a:pt x="409" y="4371"/>
                    <a:pt x="278" y="4342"/>
                    <a:pt x="254" y="4248"/>
                  </a:cubicBezTo>
                  <a:cubicBezTo>
                    <a:pt x="221" y="4148"/>
                    <a:pt x="279" y="3997"/>
                    <a:pt x="347" y="3836"/>
                  </a:cubicBezTo>
                  <a:cubicBezTo>
                    <a:pt x="478" y="3499"/>
                    <a:pt x="616" y="3146"/>
                    <a:pt x="759" y="2775"/>
                  </a:cubicBezTo>
                  <a:cubicBezTo>
                    <a:pt x="1331" y="1265"/>
                    <a:pt x="1746" y="24"/>
                    <a:pt x="1684" y="1"/>
                  </a:cubicBezTo>
                  <a:cubicBezTo>
                    <a:pt x="1684" y="1"/>
                    <a:pt x="1683" y="1"/>
                    <a:pt x="1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2586975" y="1063075"/>
              <a:ext cx="132325" cy="59500"/>
            </a:xfrm>
            <a:custGeom>
              <a:rect b="b" l="l" r="r" t="t"/>
              <a:pathLst>
                <a:path extrusionOk="0" h="2380" w="5293">
                  <a:moveTo>
                    <a:pt x="5292" y="0"/>
                  </a:moveTo>
                  <a:lnTo>
                    <a:pt x="5292" y="0"/>
                  </a:lnTo>
                  <a:cubicBezTo>
                    <a:pt x="3128" y="1302"/>
                    <a:pt x="947" y="1418"/>
                    <a:pt x="239" y="1418"/>
                  </a:cubicBezTo>
                  <a:cubicBezTo>
                    <a:pt x="85" y="1418"/>
                    <a:pt x="1" y="1412"/>
                    <a:pt x="1" y="1412"/>
                  </a:cubicBezTo>
                  <a:lnTo>
                    <a:pt x="1" y="1412"/>
                  </a:lnTo>
                  <a:lnTo>
                    <a:pt x="54" y="2345"/>
                  </a:lnTo>
                  <a:cubicBezTo>
                    <a:pt x="306" y="2369"/>
                    <a:pt x="547" y="2380"/>
                    <a:pt x="778" y="2380"/>
                  </a:cubicBezTo>
                  <a:cubicBezTo>
                    <a:pt x="4167" y="2380"/>
                    <a:pt x="5292" y="0"/>
                    <a:pt x="5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2600425" y="960625"/>
              <a:ext cx="43625" cy="30050"/>
            </a:xfrm>
            <a:custGeom>
              <a:rect b="b" l="l" r="r" t="t"/>
              <a:pathLst>
                <a:path extrusionOk="0" h="1202" w="1745">
                  <a:moveTo>
                    <a:pt x="845" y="0"/>
                  </a:moveTo>
                  <a:cubicBezTo>
                    <a:pt x="540" y="0"/>
                    <a:pt x="246" y="139"/>
                    <a:pt x="70" y="371"/>
                  </a:cubicBezTo>
                  <a:lnTo>
                    <a:pt x="46" y="389"/>
                  </a:lnTo>
                  <a:cubicBezTo>
                    <a:pt x="0" y="443"/>
                    <a:pt x="7" y="527"/>
                    <a:pt x="45" y="591"/>
                  </a:cubicBezTo>
                  <a:cubicBezTo>
                    <a:pt x="82" y="656"/>
                    <a:pt x="143" y="706"/>
                    <a:pt x="202" y="753"/>
                  </a:cubicBezTo>
                  <a:cubicBezTo>
                    <a:pt x="414" y="923"/>
                    <a:pt x="638" y="1095"/>
                    <a:pt x="899" y="1169"/>
                  </a:cubicBezTo>
                  <a:cubicBezTo>
                    <a:pt x="974" y="1190"/>
                    <a:pt x="1054" y="1202"/>
                    <a:pt x="1132" y="1202"/>
                  </a:cubicBezTo>
                  <a:cubicBezTo>
                    <a:pt x="1324" y="1202"/>
                    <a:pt x="1509" y="1135"/>
                    <a:pt x="1614" y="988"/>
                  </a:cubicBezTo>
                  <a:cubicBezTo>
                    <a:pt x="1744" y="805"/>
                    <a:pt x="1715" y="531"/>
                    <a:pt x="1570" y="338"/>
                  </a:cubicBezTo>
                  <a:cubicBezTo>
                    <a:pt x="1427" y="146"/>
                    <a:pt x="1187" y="31"/>
                    <a:pt x="951" y="6"/>
                  </a:cubicBezTo>
                  <a:cubicBezTo>
                    <a:pt x="915" y="2"/>
                    <a:pt x="880" y="0"/>
                    <a:pt x="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2592875" y="946475"/>
              <a:ext cx="46325" cy="39225"/>
            </a:xfrm>
            <a:custGeom>
              <a:rect b="b" l="l" r="r" t="t"/>
              <a:pathLst>
                <a:path extrusionOk="0" h="1569" w="1853">
                  <a:moveTo>
                    <a:pt x="1748" y="0"/>
                  </a:moveTo>
                  <a:cubicBezTo>
                    <a:pt x="1747" y="0"/>
                    <a:pt x="1747" y="0"/>
                    <a:pt x="1746" y="0"/>
                  </a:cubicBezTo>
                  <a:cubicBezTo>
                    <a:pt x="1746" y="0"/>
                    <a:pt x="1745" y="0"/>
                    <a:pt x="1745" y="0"/>
                  </a:cubicBezTo>
                  <a:cubicBezTo>
                    <a:pt x="1657" y="0"/>
                    <a:pt x="1654" y="588"/>
                    <a:pt x="1149" y="1007"/>
                  </a:cubicBezTo>
                  <a:cubicBezTo>
                    <a:pt x="642" y="1428"/>
                    <a:pt x="13" y="1363"/>
                    <a:pt x="8" y="1445"/>
                  </a:cubicBezTo>
                  <a:cubicBezTo>
                    <a:pt x="0" y="1483"/>
                    <a:pt x="149" y="1560"/>
                    <a:pt x="415" y="1568"/>
                  </a:cubicBezTo>
                  <a:cubicBezTo>
                    <a:pt x="428" y="1568"/>
                    <a:pt x="440" y="1568"/>
                    <a:pt x="453" y="1568"/>
                  </a:cubicBezTo>
                  <a:cubicBezTo>
                    <a:pt x="713" y="1568"/>
                    <a:pt x="1072" y="1480"/>
                    <a:pt x="1368" y="1236"/>
                  </a:cubicBezTo>
                  <a:cubicBezTo>
                    <a:pt x="1678" y="978"/>
                    <a:pt x="1810" y="635"/>
                    <a:pt x="1830" y="391"/>
                  </a:cubicBezTo>
                  <a:cubicBezTo>
                    <a:pt x="1853" y="146"/>
                    <a:pt x="1789" y="0"/>
                    <a:pt x="1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2639150" y="801850"/>
              <a:ext cx="63575" cy="18250"/>
            </a:xfrm>
            <a:custGeom>
              <a:rect b="b" l="l" r="r" t="t"/>
              <a:pathLst>
                <a:path extrusionOk="0" h="730" w="2543">
                  <a:moveTo>
                    <a:pt x="1073" y="0"/>
                  </a:moveTo>
                  <a:cubicBezTo>
                    <a:pt x="789" y="0"/>
                    <a:pt x="536" y="54"/>
                    <a:pt x="354" y="128"/>
                  </a:cubicBezTo>
                  <a:cubicBezTo>
                    <a:pt x="121" y="222"/>
                    <a:pt x="1" y="339"/>
                    <a:pt x="25" y="410"/>
                  </a:cubicBezTo>
                  <a:cubicBezTo>
                    <a:pt x="78" y="557"/>
                    <a:pt x="623" y="487"/>
                    <a:pt x="1263" y="564"/>
                  </a:cubicBezTo>
                  <a:cubicBezTo>
                    <a:pt x="1742" y="613"/>
                    <a:pt x="2152" y="729"/>
                    <a:pt x="2363" y="729"/>
                  </a:cubicBezTo>
                  <a:cubicBezTo>
                    <a:pt x="2434" y="729"/>
                    <a:pt x="2483" y="716"/>
                    <a:pt x="2504" y="682"/>
                  </a:cubicBezTo>
                  <a:cubicBezTo>
                    <a:pt x="2543" y="619"/>
                    <a:pt x="2452" y="480"/>
                    <a:pt x="2244" y="336"/>
                  </a:cubicBezTo>
                  <a:cubicBezTo>
                    <a:pt x="2036" y="192"/>
                    <a:pt x="1707" y="56"/>
                    <a:pt x="1323" y="14"/>
                  </a:cubicBezTo>
                  <a:cubicBezTo>
                    <a:pt x="1238" y="4"/>
                    <a:pt x="1154" y="0"/>
                    <a:pt x="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512700" y="794125"/>
              <a:ext cx="48200" cy="15500"/>
            </a:xfrm>
            <a:custGeom>
              <a:rect b="b" l="l" r="r" t="t"/>
              <a:pathLst>
                <a:path extrusionOk="0" h="620" w="1928">
                  <a:moveTo>
                    <a:pt x="991" y="1"/>
                  </a:moveTo>
                  <a:cubicBezTo>
                    <a:pt x="977" y="1"/>
                    <a:pt x="963" y="1"/>
                    <a:pt x="950" y="1"/>
                  </a:cubicBezTo>
                  <a:cubicBezTo>
                    <a:pt x="639" y="10"/>
                    <a:pt x="370" y="124"/>
                    <a:pt x="213" y="250"/>
                  </a:cubicBezTo>
                  <a:cubicBezTo>
                    <a:pt x="53" y="378"/>
                    <a:pt x="0" y="505"/>
                    <a:pt x="44" y="566"/>
                  </a:cubicBezTo>
                  <a:cubicBezTo>
                    <a:pt x="74" y="606"/>
                    <a:pt x="134" y="620"/>
                    <a:pt x="215" y="620"/>
                  </a:cubicBezTo>
                  <a:cubicBezTo>
                    <a:pt x="388" y="620"/>
                    <a:pt x="660" y="559"/>
                    <a:pt x="967" y="555"/>
                  </a:cubicBezTo>
                  <a:cubicBezTo>
                    <a:pt x="1012" y="553"/>
                    <a:pt x="1056" y="552"/>
                    <a:pt x="1100" y="552"/>
                  </a:cubicBezTo>
                  <a:cubicBezTo>
                    <a:pt x="1318" y="552"/>
                    <a:pt x="1513" y="574"/>
                    <a:pt x="1657" y="574"/>
                  </a:cubicBezTo>
                  <a:cubicBezTo>
                    <a:pt x="1772" y="574"/>
                    <a:pt x="1854" y="560"/>
                    <a:pt x="1890" y="508"/>
                  </a:cubicBezTo>
                  <a:cubicBezTo>
                    <a:pt x="1927" y="446"/>
                    <a:pt x="1867" y="322"/>
                    <a:pt x="1700" y="205"/>
                  </a:cubicBezTo>
                  <a:cubicBezTo>
                    <a:pt x="1543" y="93"/>
                    <a:pt x="1284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559600" y="607850"/>
              <a:ext cx="321900" cy="456700"/>
            </a:xfrm>
            <a:custGeom>
              <a:rect b="b" l="l" r="r" t="t"/>
              <a:pathLst>
                <a:path extrusionOk="0" h="18268" w="12876">
                  <a:moveTo>
                    <a:pt x="2599" y="1"/>
                  </a:moveTo>
                  <a:cubicBezTo>
                    <a:pt x="2478" y="1"/>
                    <a:pt x="2356" y="5"/>
                    <a:pt x="2234" y="14"/>
                  </a:cubicBezTo>
                  <a:cubicBezTo>
                    <a:pt x="1390" y="75"/>
                    <a:pt x="531" y="397"/>
                    <a:pt x="0" y="1054"/>
                  </a:cubicBezTo>
                  <a:lnTo>
                    <a:pt x="76" y="1046"/>
                  </a:lnTo>
                  <a:cubicBezTo>
                    <a:pt x="199" y="2766"/>
                    <a:pt x="1394" y="4364"/>
                    <a:pt x="3010" y="4965"/>
                  </a:cubicBezTo>
                  <a:cubicBezTo>
                    <a:pt x="3733" y="5236"/>
                    <a:pt x="4514" y="5316"/>
                    <a:pt x="5240" y="5574"/>
                  </a:cubicBezTo>
                  <a:cubicBezTo>
                    <a:pt x="5968" y="5834"/>
                    <a:pt x="6678" y="6337"/>
                    <a:pt x="6868" y="7085"/>
                  </a:cubicBezTo>
                  <a:cubicBezTo>
                    <a:pt x="7031" y="7723"/>
                    <a:pt x="6782" y="8383"/>
                    <a:pt x="6612" y="9019"/>
                  </a:cubicBezTo>
                  <a:cubicBezTo>
                    <a:pt x="6442" y="9655"/>
                    <a:pt x="6376" y="10410"/>
                    <a:pt x="6817" y="10900"/>
                  </a:cubicBezTo>
                  <a:cubicBezTo>
                    <a:pt x="7203" y="11331"/>
                    <a:pt x="7898" y="11448"/>
                    <a:pt x="8166" y="11962"/>
                  </a:cubicBezTo>
                  <a:cubicBezTo>
                    <a:pt x="8439" y="12485"/>
                    <a:pt x="8124" y="13102"/>
                    <a:pt x="7900" y="13649"/>
                  </a:cubicBezTo>
                  <a:cubicBezTo>
                    <a:pt x="7566" y="14464"/>
                    <a:pt x="7442" y="15382"/>
                    <a:pt x="7666" y="16235"/>
                  </a:cubicBezTo>
                  <a:cubicBezTo>
                    <a:pt x="7891" y="17086"/>
                    <a:pt x="8493" y="17856"/>
                    <a:pt x="9313" y="18176"/>
                  </a:cubicBezTo>
                  <a:cubicBezTo>
                    <a:pt x="9452" y="18231"/>
                    <a:pt x="9611" y="18267"/>
                    <a:pt x="9762" y="18267"/>
                  </a:cubicBezTo>
                  <a:cubicBezTo>
                    <a:pt x="9939" y="18267"/>
                    <a:pt x="10107" y="18217"/>
                    <a:pt x="10223" y="18084"/>
                  </a:cubicBezTo>
                  <a:cubicBezTo>
                    <a:pt x="10386" y="17894"/>
                    <a:pt x="10254" y="17592"/>
                    <a:pt x="10360" y="17364"/>
                  </a:cubicBezTo>
                  <a:cubicBezTo>
                    <a:pt x="12081" y="13642"/>
                    <a:pt x="12867" y="12249"/>
                    <a:pt x="12872" y="8447"/>
                  </a:cubicBezTo>
                  <a:cubicBezTo>
                    <a:pt x="12876" y="5356"/>
                    <a:pt x="11827" y="4174"/>
                    <a:pt x="11407" y="3359"/>
                  </a:cubicBezTo>
                  <a:cubicBezTo>
                    <a:pt x="11029" y="2623"/>
                    <a:pt x="10318" y="2115"/>
                    <a:pt x="9583" y="1737"/>
                  </a:cubicBezTo>
                  <a:cubicBezTo>
                    <a:pt x="8081" y="964"/>
                    <a:pt x="6401" y="621"/>
                    <a:pt x="4745" y="287"/>
                  </a:cubicBezTo>
                  <a:cubicBezTo>
                    <a:pt x="4037" y="144"/>
                    <a:pt x="3319" y="1"/>
                    <a:pt x="2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467350" y="649750"/>
              <a:ext cx="119750" cy="205525"/>
            </a:xfrm>
            <a:custGeom>
              <a:rect b="b" l="l" r="r" t="t"/>
              <a:pathLst>
                <a:path extrusionOk="0" h="8221" w="4790">
                  <a:moveTo>
                    <a:pt x="4707" y="1"/>
                  </a:moveTo>
                  <a:cubicBezTo>
                    <a:pt x="2983" y="340"/>
                    <a:pt x="1453" y="1550"/>
                    <a:pt x="727" y="3150"/>
                  </a:cubicBezTo>
                  <a:cubicBezTo>
                    <a:pt x="0" y="4751"/>
                    <a:pt x="96" y="6698"/>
                    <a:pt x="974" y="8220"/>
                  </a:cubicBezTo>
                  <a:cubicBezTo>
                    <a:pt x="588" y="7067"/>
                    <a:pt x="890" y="5709"/>
                    <a:pt x="1729" y="4827"/>
                  </a:cubicBezTo>
                  <a:cubicBezTo>
                    <a:pt x="2116" y="4421"/>
                    <a:pt x="2604" y="4110"/>
                    <a:pt x="2927" y="3651"/>
                  </a:cubicBezTo>
                  <a:cubicBezTo>
                    <a:pt x="3306" y="3110"/>
                    <a:pt x="3408" y="2429"/>
                    <a:pt x="3605" y="1798"/>
                  </a:cubicBezTo>
                  <a:cubicBezTo>
                    <a:pt x="3800" y="1167"/>
                    <a:pt x="4161" y="511"/>
                    <a:pt x="4789" y="304"/>
                  </a:cubicBezTo>
                  <a:lnTo>
                    <a:pt x="47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2564850" y="657625"/>
              <a:ext cx="205850" cy="166675"/>
            </a:xfrm>
            <a:custGeom>
              <a:rect b="b" l="l" r="r" t="t"/>
              <a:pathLst>
                <a:path extrusionOk="0" h="6667" w="8234">
                  <a:moveTo>
                    <a:pt x="37" y="0"/>
                  </a:moveTo>
                  <a:cubicBezTo>
                    <a:pt x="37" y="0"/>
                    <a:pt x="36" y="0"/>
                    <a:pt x="36" y="0"/>
                  </a:cubicBezTo>
                  <a:cubicBezTo>
                    <a:pt x="23" y="0"/>
                    <a:pt x="0" y="169"/>
                    <a:pt x="38" y="470"/>
                  </a:cubicBezTo>
                  <a:cubicBezTo>
                    <a:pt x="72" y="769"/>
                    <a:pt x="174" y="1205"/>
                    <a:pt x="431" y="1689"/>
                  </a:cubicBezTo>
                  <a:cubicBezTo>
                    <a:pt x="734" y="2258"/>
                    <a:pt x="1169" y="2745"/>
                    <a:pt x="1702" y="3108"/>
                  </a:cubicBezTo>
                  <a:cubicBezTo>
                    <a:pt x="2016" y="3324"/>
                    <a:pt x="2361" y="3493"/>
                    <a:pt x="2727" y="3604"/>
                  </a:cubicBezTo>
                  <a:cubicBezTo>
                    <a:pt x="3109" y="3722"/>
                    <a:pt x="3520" y="3763"/>
                    <a:pt x="3930" y="3784"/>
                  </a:cubicBezTo>
                  <a:cubicBezTo>
                    <a:pt x="4747" y="3815"/>
                    <a:pt x="5523" y="3787"/>
                    <a:pt x="6159" y="4027"/>
                  </a:cubicBezTo>
                  <a:cubicBezTo>
                    <a:pt x="6797" y="4256"/>
                    <a:pt x="7271" y="4692"/>
                    <a:pt x="7570" y="5109"/>
                  </a:cubicBezTo>
                  <a:cubicBezTo>
                    <a:pt x="8175" y="5958"/>
                    <a:pt x="8142" y="6667"/>
                    <a:pt x="8195" y="6667"/>
                  </a:cubicBezTo>
                  <a:cubicBezTo>
                    <a:pt x="8196" y="6667"/>
                    <a:pt x="8197" y="6666"/>
                    <a:pt x="8197" y="6666"/>
                  </a:cubicBezTo>
                  <a:cubicBezTo>
                    <a:pt x="8210" y="6666"/>
                    <a:pt x="8234" y="6499"/>
                    <a:pt x="8194" y="6196"/>
                  </a:cubicBezTo>
                  <a:cubicBezTo>
                    <a:pt x="8151" y="5897"/>
                    <a:pt x="8027" y="5461"/>
                    <a:pt x="7724" y="5001"/>
                  </a:cubicBezTo>
                  <a:cubicBezTo>
                    <a:pt x="7427" y="4546"/>
                    <a:pt x="6937" y="4062"/>
                    <a:pt x="6244" y="3797"/>
                  </a:cubicBezTo>
                  <a:cubicBezTo>
                    <a:pt x="5551" y="3523"/>
                    <a:pt x="4739" y="3550"/>
                    <a:pt x="3941" y="3518"/>
                  </a:cubicBezTo>
                  <a:cubicBezTo>
                    <a:pt x="3541" y="3498"/>
                    <a:pt x="3154" y="3461"/>
                    <a:pt x="2801" y="3355"/>
                  </a:cubicBezTo>
                  <a:cubicBezTo>
                    <a:pt x="2459" y="3253"/>
                    <a:pt x="2135" y="3100"/>
                    <a:pt x="1837" y="2905"/>
                  </a:cubicBezTo>
                  <a:cubicBezTo>
                    <a:pt x="1328" y="2569"/>
                    <a:pt x="903" y="2122"/>
                    <a:pt x="595" y="1595"/>
                  </a:cubicBezTo>
                  <a:cubicBezTo>
                    <a:pt x="69" y="695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2868300" y="820100"/>
              <a:ext cx="106675" cy="125900"/>
            </a:xfrm>
            <a:custGeom>
              <a:rect b="b" l="l" r="r" t="t"/>
              <a:pathLst>
                <a:path extrusionOk="0" h="5036" w="4267">
                  <a:moveTo>
                    <a:pt x="2056" y="0"/>
                  </a:moveTo>
                  <a:cubicBezTo>
                    <a:pt x="1922" y="0"/>
                    <a:pt x="1788" y="13"/>
                    <a:pt x="1655" y="41"/>
                  </a:cubicBezTo>
                  <a:cubicBezTo>
                    <a:pt x="803" y="218"/>
                    <a:pt x="105" y="978"/>
                    <a:pt x="0" y="1842"/>
                  </a:cubicBezTo>
                  <a:lnTo>
                    <a:pt x="290" y="3176"/>
                  </a:lnTo>
                  <a:cubicBezTo>
                    <a:pt x="320" y="3970"/>
                    <a:pt x="889" y="4715"/>
                    <a:pt x="1647" y="4953"/>
                  </a:cubicBezTo>
                  <a:cubicBezTo>
                    <a:pt x="1826" y="5009"/>
                    <a:pt x="2012" y="5036"/>
                    <a:pt x="2199" y="5036"/>
                  </a:cubicBezTo>
                  <a:cubicBezTo>
                    <a:pt x="2803" y="5036"/>
                    <a:pt x="3410" y="4755"/>
                    <a:pt x="3775" y="4271"/>
                  </a:cubicBezTo>
                  <a:cubicBezTo>
                    <a:pt x="4154" y="3770"/>
                    <a:pt x="4266" y="3114"/>
                    <a:pt x="4253" y="2486"/>
                  </a:cubicBezTo>
                  <a:cubicBezTo>
                    <a:pt x="4240" y="1980"/>
                    <a:pt x="4149" y="1465"/>
                    <a:pt x="3892" y="1030"/>
                  </a:cubicBezTo>
                  <a:cubicBezTo>
                    <a:pt x="3519" y="396"/>
                    <a:pt x="2788" y="0"/>
                    <a:pt x="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869250" y="831150"/>
              <a:ext cx="14150" cy="87975"/>
            </a:xfrm>
            <a:custGeom>
              <a:rect b="b" l="l" r="r" t="t"/>
              <a:pathLst>
                <a:path extrusionOk="0" h="3519" w="566">
                  <a:moveTo>
                    <a:pt x="174" y="1"/>
                  </a:moveTo>
                  <a:cubicBezTo>
                    <a:pt x="173" y="1"/>
                    <a:pt x="171" y="1"/>
                    <a:pt x="170" y="1"/>
                  </a:cubicBezTo>
                  <a:cubicBezTo>
                    <a:pt x="94" y="24"/>
                    <a:pt x="301" y="797"/>
                    <a:pt x="269" y="1763"/>
                  </a:cubicBezTo>
                  <a:cubicBezTo>
                    <a:pt x="249" y="2731"/>
                    <a:pt x="1" y="3490"/>
                    <a:pt x="76" y="3517"/>
                  </a:cubicBezTo>
                  <a:cubicBezTo>
                    <a:pt x="77" y="3518"/>
                    <a:pt x="78" y="3518"/>
                    <a:pt x="80" y="3518"/>
                  </a:cubicBezTo>
                  <a:cubicBezTo>
                    <a:pt x="151" y="3518"/>
                    <a:pt x="512" y="2772"/>
                    <a:pt x="535" y="1770"/>
                  </a:cubicBezTo>
                  <a:cubicBezTo>
                    <a:pt x="565" y="768"/>
                    <a:pt x="243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2571950" y="626175"/>
              <a:ext cx="310425" cy="206325"/>
            </a:xfrm>
            <a:custGeom>
              <a:rect b="b" l="l" r="r" t="t"/>
              <a:pathLst>
                <a:path extrusionOk="0" h="8253" w="12417">
                  <a:moveTo>
                    <a:pt x="18" y="0"/>
                  </a:moveTo>
                  <a:cubicBezTo>
                    <a:pt x="16" y="0"/>
                    <a:pt x="15" y="0"/>
                    <a:pt x="14" y="1"/>
                  </a:cubicBezTo>
                  <a:cubicBezTo>
                    <a:pt x="0" y="9"/>
                    <a:pt x="97" y="209"/>
                    <a:pt x="328" y="535"/>
                  </a:cubicBezTo>
                  <a:cubicBezTo>
                    <a:pt x="661" y="995"/>
                    <a:pt x="1055" y="1405"/>
                    <a:pt x="1499" y="1757"/>
                  </a:cubicBezTo>
                  <a:cubicBezTo>
                    <a:pt x="2159" y="2287"/>
                    <a:pt x="2911" y="2690"/>
                    <a:pt x="3718" y="2945"/>
                  </a:cubicBezTo>
                  <a:cubicBezTo>
                    <a:pt x="4618" y="3244"/>
                    <a:pt x="5690" y="3302"/>
                    <a:pt x="6563" y="3882"/>
                  </a:cubicBezTo>
                  <a:cubicBezTo>
                    <a:pt x="7427" y="4479"/>
                    <a:pt x="7910" y="5420"/>
                    <a:pt x="8418" y="6204"/>
                  </a:cubicBezTo>
                  <a:cubicBezTo>
                    <a:pt x="8918" y="7000"/>
                    <a:pt x="9508" y="7682"/>
                    <a:pt x="10187" y="7992"/>
                  </a:cubicBezTo>
                  <a:cubicBezTo>
                    <a:pt x="10584" y="8182"/>
                    <a:pt x="10969" y="8252"/>
                    <a:pt x="11297" y="8252"/>
                  </a:cubicBezTo>
                  <a:cubicBezTo>
                    <a:pt x="11520" y="8252"/>
                    <a:pt x="11716" y="8220"/>
                    <a:pt x="11871" y="8170"/>
                  </a:cubicBezTo>
                  <a:cubicBezTo>
                    <a:pt x="12021" y="8125"/>
                    <a:pt x="12163" y="8057"/>
                    <a:pt x="12293" y="7970"/>
                  </a:cubicBezTo>
                  <a:cubicBezTo>
                    <a:pt x="12377" y="7903"/>
                    <a:pt x="12417" y="7865"/>
                    <a:pt x="12411" y="7858"/>
                  </a:cubicBezTo>
                  <a:cubicBezTo>
                    <a:pt x="12410" y="7857"/>
                    <a:pt x="12408" y="7856"/>
                    <a:pt x="12406" y="7856"/>
                  </a:cubicBezTo>
                  <a:cubicBezTo>
                    <a:pt x="12371" y="7856"/>
                    <a:pt x="12196" y="7991"/>
                    <a:pt x="11845" y="8070"/>
                  </a:cubicBezTo>
                  <a:cubicBezTo>
                    <a:pt x="11725" y="8098"/>
                    <a:pt x="11583" y="8116"/>
                    <a:pt x="11423" y="8116"/>
                  </a:cubicBezTo>
                  <a:cubicBezTo>
                    <a:pt x="11090" y="8116"/>
                    <a:pt x="10685" y="8039"/>
                    <a:pt x="10270" y="7824"/>
                  </a:cubicBezTo>
                  <a:cubicBezTo>
                    <a:pt x="9652" y="7516"/>
                    <a:pt x="9107" y="6864"/>
                    <a:pt x="8625" y="6074"/>
                  </a:cubicBezTo>
                  <a:cubicBezTo>
                    <a:pt x="8133" y="5297"/>
                    <a:pt x="7652" y="4316"/>
                    <a:pt x="6712" y="3663"/>
                  </a:cubicBezTo>
                  <a:cubicBezTo>
                    <a:pt x="5747" y="3032"/>
                    <a:pt x="4658" y="2993"/>
                    <a:pt x="3790" y="2711"/>
                  </a:cubicBezTo>
                  <a:cubicBezTo>
                    <a:pt x="3006" y="2475"/>
                    <a:pt x="2269" y="2102"/>
                    <a:pt x="1615" y="1610"/>
                  </a:cubicBezTo>
                  <a:cubicBezTo>
                    <a:pt x="517" y="779"/>
                    <a:pt x="76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2583100" y="621075"/>
              <a:ext cx="292275" cy="178075"/>
            </a:xfrm>
            <a:custGeom>
              <a:rect b="b" l="l" r="r" t="t"/>
              <a:pathLst>
                <a:path extrusionOk="0" h="7123" w="11691">
                  <a:moveTo>
                    <a:pt x="16" y="1"/>
                  </a:moveTo>
                  <a:cubicBezTo>
                    <a:pt x="13" y="1"/>
                    <a:pt x="11" y="1"/>
                    <a:pt x="10" y="3"/>
                  </a:cubicBezTo>
                  <a:cubicBezTo>
                    <a:pt x="0" y="13"/>
                    <a:pt x="133" y="163"/>
                    <a:pt x="410" y="395"/>
                  </a:cubicBezTo>
                  <a:cubicBezTo>
                    <a:pt x="691" y="624"/>
                    <a:pt x="1137" y="908"/>
                    <a:pt x="1725" y="1179"/>
                  </a:cubicBezTo>
                  <a:cubicBezTo>
                    <a:pt x="2313" y="1450"/>
                    <a:pt x="3043" y="1695"/>
                    <a:pt x="3850" y="1951"/>
                  </a:cubicBezTo>
                  <a:cubicBezTo>
                    <a:pt x="4654" y="2210"/>
                    <a:pt x="5541" y="2493"/>
                    <a:pt x="6382" y="2957"/>
                  </a:cubicBezTo>
                  <a:cubicBezTo>
                    <a:pt x="7223" y="3420"/>
                    <a:pt x="7892" y="4068"/>
                    <a:pt x="8404" y="4724"/>
                  </a:cubicBezTo>
                  <a:cubicBezTo>
                    <a:pt x="8915" y="5375"/>
                    <a:pt x="9249" y="6087"/>
                    <a:pt x="9740" y="6546"/>
                  </a:cubicBezTo>
                  <a:cubicBezTo>
                    <a:pt x="10168" y="6970"/>
                    <a:pt x="10674" y="7123"/>
                    <a:pt x="11038" y="7123"/>
                  </a:cubicBezTo>
                  <a:cubicBezTo>
                    <a:pt x="11081" y="7123"/>
                    <a:pt x="11122" y="7121"/>
                    <a:pt x="11160" y="7117"/>
                  </a:cubicBezTo>
                  <a:cubicBezTo>
                    <a:pt x="11347" y="7097"/>
                    <a:pt x="11484" y="7046"/>
                    <a:pt x="11569" y="6998"/>
                  </a:cubicBezTo>
                  <a:cubicBezTo>
                    <a:pt x="11653" y="6951"/>
                    <a:pt x="11690" y="6915"/>
                    <a:pt x="11687" y="6909"/>
                  </a:cubicBezTo>
                  <a:cubicBezTo>
                    <a:pt x="11686" y="6906"/>
                    <a:pt x="11683" y="6905"/>
                    <a:pt x="11680" y="6905"/>
                  </a:cubicBezTo>
                  <a:cubicBezTo>
                    <a:pt x="11642" y="6905"/>
                    <a:pt x="11471" y="7008"/>
                    <a:pt x="11156" y="7013"/>
                  </a:cubicBezTo>
                  <a:cubicBezTo>
                    <a:pt x="11151" y="7013"/>
                    <a:pt x="11146" y="7013"/>
                    <a:pt x="11141" y="7013"/>
                  </a:cubicBezTo>
                  <a:cubicBezTo>
                    <a:pt x="10801" y="7013"/>
                    <a:pt x="10290" y="6860"/>
                    <a:pt x="9873" y="6413"/>
                  </a:cubicBezTo>
                  <a:cubicBezTo>
                    <a:pt x="9430" y="5972"/>
                    <a:pt x="9120" y="5265"/>
                    <a:pt x="8598" y="4575"/>
                  </a:cubicBezTo>
                  <a:cubicBezTo>
                    <a:pt x="8082" y="3892"/>
                    <a:pt x="7389" y="3210"/>
                    <a:pt x="6511" y="2727"/>
                  </a:cubicBezTo>
                  <a:cubicBezTo>
                    <a:pt x="5637" y="2243"/>
                    <a:pt x="4732" y="1965"/>
                    <a:pt x="3923" y="1717"/>
                  </a:cubicBezTo>
                  <a:cubicBezTo>
                    <a:pt x="3111" y="1474"/>
                    <a:pt x="2386" y="1251"/>
                    <a:pt x="1801" y="1007"/>
                  </a:cubicBezTo>
                  <a:cubicBezTo>
                    <a:pt x="658" y="548"/>
                    <a:pt x="83" y="1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2871100" y="917525"/>
              <a:ext cx="209650" cy="362350"/>
            </a:xfrm>
            <a:custGeom>
              <a:rect b="b" l="l" r="r" t="t"/>
              <a:pathLst>
                <a:path extrusionOk="0" h="14494" w="8386">
                  <a:moveTo>
                    <a:pt x="14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7" y="1"/>
                    <a:pt x="1" y="68"/>
                    <a:pt x="21" y="193"/>
                  </a:cubicBezTo>
                  <a:cubicBezTo>
                    <a:pt x="42" y="317"/>
                    <a:pt x="94" y="499"/>
                    <a:pt x="217" y="708"/>
                  </a:cubicBezTo>
                  <a:cubicBezTo>
                    <a:pt x="450" y="1133"/>
                    <a:pt x="1015" y="1608"/>
                    <a:pt x="1807" y="1918"/>
                  </a:cubicBezTo>
                  <a:cubicBezTo>
                    <a:pt x="2196" y="2084"/>
                    <a:pt x="2632" y="2231"/>
                    <a:pt x="3063" y="2450"/>
                  </a:cubicBezTo>
                  <a:cubicBezTo>
                    <a:pt x="3486" y="2668"/>
                    <a:pt x="3920" y="2978"/>
                    <a:pt x="4176" y="3433"/>
                  </a:cubicBezTo>
                  <a:cubicBezTo>
                    <a:pt x="4447" y="3885"/>
                    <a:pt x="4394" y="4463"/>
                    <a:pt x="4228" y="5031"/>
                  </a:cubicBezTo>
                  <a:cubicBezTo>
                    <a:pt x="4151" y="5320"/>
                    <a:pt x="4056" y="5614"/>
                    <a:pt x="3992" y="5930"/>
                  </a:cubicBezTo>
                  <a:cubicBezTo>
                    <a:pt x="3928" y="6253"/>
                    <a:pt x="3909" y="6583"/>
                    <a:pt x="3935" y="6911"/>
                  </a:cubicBezTo>
                  <a:cubicBezTo>
                    <a:pt x="3987" y="7558"/>
                    <a:pt x="4204" y="8181"/>
                    <a:pt x="4566" y="8720"/>
                  </a:cubicBezTo>
                  <a:cubicBezTo>
                    <a:pt x="4910" y="9245"/>
                    <a:pt x="5403" y="9636"/>
                    <a:pt x="5882" y="9918"/>
                  </a:cubicBezTo>
                  <a:cubicBezTo>
                    <a:pt x="6362" y="10209"/>
                    <a:pt x="6826" y="10452"/>
                    <a:pt x="7188" y="10765"/>
                  </a:cubicBezTo>
                  <a:cubicBezTo>
                    <a:pt x="7556" y="11071"/>
                    <a:pt x="7795" y="11454"/>
                    <a:pt x="7940" y="11834"/>
                  </a:cubicBezTo>
                  <a:cubicBezTo>
                    <a:pt x="8218" y="12606"/>
                    <a:pt x="8202" y="13301"/>
                    <a:pt x="8213" y="13763"/>
                  </a:cubicBezTo>
                  <a:cubicBezTo>
                    <a:pt x="8213" y="14232"/>
                    <a:pt x="8206" y="14492"/>
                    <a:pt x="8225" y="14493"/>
                  </a:cubicBezTo>
                  <a:cubicBezTo>
                    <a:pt x="8225" y="14493"/>
                    <a:pt x="8225" y="14493"/>
                    <a:pt x="8225" y="14493"/>
                  </a:cubicBezTo>
                  <a:cubicBezTo>
                    <a:pt x="8242" y="14493"/>
                    <a:pt x="8283" y="14236"/>
                    <a:pt x="8315" y="13767"/>
                  </a:cubicBezTo>
                  <a:cubicBezTo>
                    <a:pt x="8335" y="13301"/>
                    <a:pt x="8385" y="12597"/>
                    <a:pt x="8116" y="11771"/>
                  </a:cubicBezTo>
                  <a:cubicBezTo>
                    <a:pt x="7976" y="11364"/>
                    <a:pt x="7721" y="10935"/>
                    <a:pt x="7333" y="10599"/>
                  </a:cubicBezTo>
                  <a:cubicBezTo>
                    <a:pt x="6950" y="10258"/>
                    <a:pt x="6476" y="10001"/>
                    <a:pt x="6011" y="9710"/>
                  </a:cubicBezTo>
                  <a:cubicBezTo>
                    <a:pt x="5541" y="9425"/>
                    <a:pt x="5102" y="9066"/>
                    <a:pt x="4782" y="8575"/>
                  </a:cubicBezTo>
                  <a:cubicBezTo>
                    <a:pt x="4448" y="8072"/>
                    <a:pt x="4248" y="7492"/>
                    <a:pt x="4199" y="6890"/>
                  </a:cubicBezTo>
                  <a:cubicBezTo>
                    <a:pt x="4135" y="6268"/>
                    <a:pt x="4312" y="5688"/>
                    <a:pt x="4480" y="5098"/>
                  </a:cubicBezTo>
                  <a:cubicBezTo>
                    <a:pt x="4558" y="4803"/>
                    <a:pt x="4623" y="4498"/>
                    <a:pt x="4621" y="4189"/>
                  </a:cubicBezTo>
                  <a:cubicBezTo>
                    <a:pt x="4619" y="3880"/>
                    <a:pt x="4541" y="3569"/>
                    <a:pt x="4389" y="3313"/>
                  </a:cubicBezTo>
                  <a:cubicBezTo>
                    <a:pt x="4087" y="2795"/>
                    <a:pt x="3611" y="2476"/>
                    <a:pt x="3161" y="2253"/>
                  </a:cubicBezTo>
                  <a:cubicBezTo>
                    <a:pt x="2706" y="2034"/>
                    <a:pt x="2264" y="1896"/>
                    <a:pt x="1878" y="1744"/>
                  </a:cubicBezTo>
                  <a:cubicBezTo>
                    <a:pt x="1093" y="1461"/>
                    <a:pt x="554" y="1040"/>
                    <a:pt x="303" y="652"/>
                  </a:cubicBezTo>
                  <a:cubicBezTo>
                    <a:pt x="51" y="275"/>
                    <a:pt x="42" y="1"/>
                    <a:pt x="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882675" y="861900"/>
              <a:ext cx="92725" cy="27775"/>
            </a:xfrm>
            <a:custGeom>
              <a:rect b="b" l="l" r="r" t="t"/>
              <a:pathLst>
                <a:path extrusionOk="0" h="1111" w="3709">
                  <a:moveTo>
                    <a:pt x="1513" y="0"/>
                  </a:moveTo>
                  <a:cubicBezTo>
                    <a:pt x="1140" y="0"/>
                    <a:pt x="808" y="58"/>
                    <a:pt x="559" y="132"/>
                  </a:cubicBezTo>
                  <a:cubicBezTo>
                    <a:pt x="197" y="240"/>
                    <a:pt x="0" y="367"/>
                    <a:pt x="14" y="398"/>
                  </a:cubicBezTo>
                  <a:cubicBezTo>
                    <a:pt x="16" y="406"/>
                    <a:pt x="27" y="409"/>
                    <a:pt x="46" y="409"/>
                  </a:cubicBezTo>
                  <a:cubicBezTo>
                    <a:pt x="177" y="409"/>
                    <a:pt x="689" y="253"/>
                    <a:pt x="1367" y="253"/>
                  </a:cubicBezTo>
                  <a:cubicBezTo>
                    <a:pt x="1560" y="253"/>
                    <a:pt x="1766" y="266"/>
                    <a:pt x="1981" y="298"/>
                  </a:cubicBezTo>
                  <a:cubicBezTo>
                    <a:pt x="2509" y="378"/>
                    <a:pt x="2991" y="538"/>
                    <a:pt x="3281" y="712"/>
                  </a:cubicBezTo>
                  <a:cubicBezTo>
                    <a:pt x="3576" y="886"/>
                    <a:pt x="3625" y="1110"/>
                    <a:pt x="3664" y="1110"/>
                  </a:cubicBezTo>
                  <a:cubicBezTo>
                    <a:pt x="3664" y="1110"/>
                    <a:pt x="3665" y="1110"/>
                    <a:pt x="3665" y="1110"/>
                  </a:cubicBezTo>
                  <a:cubicBezTo>
                    <a:pt x="3666" y="1110"/>
                    <a:pt x="3667" y="1110"/>
                    <a:pt x="3667" y="1110"/>
                  </a:cubicBezTo>
                  <a:cubicBezTo>
                    <a:pt x="3703" y="1110"/>
                    <a:pt x="3709" y="810"/>
                    <a:pt x="3391" y="561"/>
                  </a:cubicBezTo>
                  <a:cubicBezTo>
                    <a:pt x="3081" y="315"/>
                    <a:pt x="2589" y="124"/>
                    <a:pt x="2017" y="37"/>
                  </a:cubicBezTo>
                  <a:cubicBezTo>
                    <a:pt x="1844" y="11"/>
                    <a:pt x="1674" y="0"/>
                    <a:pt x="1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877725" y="904225"/>
              <a:ext cx="90850" cy="25525"/>
            </a:xfrm>
            <a:custGeom>
              <a:rect b="b" l="l" r="r" t="t"/>
              <a:pathLst>
                <a:path extrusionOk="0" h="1021" w="3634">
                  <a:moveTo>
                    <a:pt x="35" y="0"/>
                  </a:moveTo>
                  <a:cubicBezTo>
                    <a:pt x="30" y="0"/>
                    <a:pt x="27" y="1"/>
                    <a:pt x="25" y="4"/>
                  </a:cubicBezTo>
                  <a:cubicBezTo>
                    <a:pt x="1" y="26"/>
                    <a:pt x="125" y="218"/>
                    <a:pt x="411" y="443"/>
                  </a:cubicBezTo>
                  <a:cubicBezTo>
                    <a:pt x="694" y="668"/>
                    <a:pt x="1157" y="912"/>
                    <a:pt x="1716" y="992"/>
                  </a:cubicBezTo>
                  <a:cubicBezTo>
                    <a:pt x="1852" y="1012"/>
                    <a:pt x="1986" y="1021"/>
                    <a:pt x="2115" y="1021"/>
                  </a:cubicBezTo>
                  <a:cubicBezTo>
                    <a:pt x="2514" y="1021"/>
                    <a:pt x="2869" y="937"/>
                    <a:pt x="3122" y="834"/>
                  </a:cubicBezTo>
                  <a:cubicBezTo>
                    <a:pt x="3462" y="699"/>
                    <a:pt x="3634" y="550"/>
                    <a:pt x="3617" y="522"/>
                  </a:cubicBezTo>
                  <a:cubicBezTo>
                    <a:pt x="3614" y="516"/>
                    <a:pt x="3607" y="513"/>
                    <a:pt x="3596" y="513"/>
                  </a:cubicBezTo>
                  <a:cubicBezTo>
                    <a:pt x="3483" y="513"/>
                    <a:pt x="2941" y="762"/>
                    <a:pt x="2210" y="762"/>
                  </a:cubicBezTo>
                  <a:cubicBezTo>
                    <a:pt x="2065" y="762"/>
                    <a:pt x="1912" y="752"/>
                    <a:pt x="1754" y="729"/>
                  </a:cubicBezTo>
                  <a:cubicBezTo>
                    <a:pt x="764" y="591"/>
                    <a:pt x="134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2481175" y="1516225"/>
              <a:ext cx="387150" cy="501850"/>
            </a:xfrm>
            <a:custGeom>
              <a:rect b="b" l="l" r="r" t="t"/>
              <a:pathLst>
                <a:path extrusionOk="0" h="20074" w="15486">
                  <a:moveTo>
                    <a:pt x="374" y="1"/>
                  </a:moveTo>
                  <a:cubicBezTo>
                    <a:pt x="1" y="1"/>
                    <a:pt x="989" y="19663"/>
                    <a:pt x="1220" y="20073"/>
                  </a:cubicBezTo>
                  <a:lnTo>
                    <a:pt x="14583" y="19419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2336125" y="1734500"/>
              <a:ext cx="703025" cy="384750"/>
            </a:xfrm>
            <a:custGeom>
              <a:rect b="b" l="l" r="r" t="t"/>
              <a:pathLst>
                <a:path extrusionOk="0" h="15390" w="28121">
                  <a:moveTo>
                    <a:pt x="28120" y="1"/>
                  </a:moveTo>
                  <a:lnTo>
                    <a:pt x="1" y="76"/>
                  </a:lnTo>
                  <a:lnTo>
                    <a:pt x="1345" y="15268"/>
                  </a:lnTo>
                  <a:lnTo>
                    <a:pt x="26298" y="15390"/>
                  </a:lnTo>
                  <a:lnTo>
                    <a:pt x="28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639900" y="1893275"/>
              <a:ext cx="93125" cy="89550"/>
            </a:xfrm>
            <a:custGeom>
              <a:rect b="b" l="l" r="r" t="t"/>
              <a:pathLst>
                <a:path extrusionOk="0" h="3582" w="3725">
                  <a:moveTo>
                    <a:pt x="1933" y="1"/>
                  </a:moveTo>
                  <a:cubicBezTo>
                    <a:pt x="1931" y="1"/>
                    <a:pt x="1929" y="1"/>
                    <a:pt x="1927" y="1"/>
                  </a:cubicBezTo>
                  <a:cubicBezTo>
                    <a:pt x="1203" y="3"/>
                    <a:pt x="551" y="441"/>
                    <a:pt x="276" y="1110"/>
                  </a:cubicBezTo>
                  <a:cubicBezTo>
                    <a:pt x="0" y="1780"/>
                    <a:pt x="156" y="2549"/>
                    <a:pt x="669" y="3060"/>
                  </a:cubicBezTo>
                  <a:cubicBezTo>
                    <a:pt x="1011" y="3401"/>
                    <a:pt x="1468" y="3581"/>
                    <a:pt x="1932" y="3581"/>
                  </a:cubicBezTo>
                  <a:cubicBezTo>
                    <a:pt x="2164" y="3581"/>
                    <a:pt x="2399" y="3536"/>
                    <a:pt x="2622" y="3443"/>
                  </a:cubicBezTo>
                  <a:cubicBezTo>
                    <a:pt x="3289" y="3164"/>
                    <a:pt x="3724" y="2511"/>
                    <a:pt x="3722" y="1787"/>
                  </a:cubicBezTo>
                  <a:cubicBezTo>
                    <a:pt x="3720" y="800"/>
                    <a:pt x="2920" y="1"/>
                    <a:pt x="19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2481475" y="1166175"/>
              <a:ext cx="75525" cy="374725"/>
            </a:xfrm>
            <a:custGeom>
              <a:rect b="b" l="l" r="r" t="t"/>
              <a:pathLst>
                <a:path extrusionOk="0" h="14989" w="3021">
                  <a:moveTo>
                    <a:pt x="1422" y="1"/>
                  </a:moveTo>
                  <a:cubicBezTo>
                    <a:pt x="863" y="1"/>
                    <a:pt x="2" y="481"/>
                    <a:pt x="0" y="481"/>
                  </a:cubicBezTo>
                  <a:cubicBezTo>
                    <a:pt x="0" y="481"/>
                    <a:pt x="0" y="481"/>
                    <a:pt x="0" y="481"/>
                  </a:cubicBezTo>
                  <a:lnTo>
                    <a:pt x="0" y="481"/>
                  </a:lnTo>
                  <a:cubicBezTo>
                    <a:pt x="278" y="4504"/>
                    <a:pt x="963" y="10471"/>
                    <a:pt x="1287" y="13614"/>
                  </a:cubicBezTo>
                  <a:cubicBezTo>
                    <a:pt x="1328" y="14014"/>
                    <a:pt x="1462" y="14423"/>
                    <a:pt x="1738" y="14715"/>
                  </a:cubicBezTo>
                  <a:cubicBezTo>
                    <a:pt x="1898" y="14885"/>
                    <a:pt x="2141" y="14989"/>
                    <a:pt x="2370" y="14989"/>
                  </a:cubicBezTo>
                  <a:cubicBezTo>
                    <a:pt x="2536" y="14989"/>
                    <a:pt x="2694" y="14934"/>
                    <a:pt x="2809" y="14810"/>
                  </a:cubicBezTo>
                  <a:cubicBezTo>
                    <a:pt x="3020" y="14581"/>
                    <a:pt x="3002" y="14229"/>
                    <a:pt x="2972" y="13920"/>
                  </a:cubicBezTo>
                  <a:lnTo>
                    <a:pt x="1601" y="21"/>
                  </a:lnTo>
                  <a:cubicBezTo>
                    <a:pt x="1546" y="7"/>
                    <a:pt x="1486" y="1"/>
                    <a:pt x="1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2800950" y="1166175"/>
              <a:ext cx="75525" cy="374725"/>
            </a:xfrm>
            <a:custGeom>
              <a:rect b="b" l="l" r="r" t="t"/>
              <a:pathLst>
                <a:path extrusionOk="0" h="14989" w="3021">
                  <a:moveTo>
                    <a:pt x="1598" y="1"/>
                  </a:moveTo>
                  <a:cubicBezTo>
                    <a:pt x="1534" y="1"/>
                    <a:pt x="1474" y="7"/>
                    <a:pt x="1420" y="21"/>
                  </a:cubicBezTo>
                  <a:cubicBezTo>
                    <a:pt x="1420" y="21"/>
                    <a:pt x="529" y="9056"/>
                    <a:pt x="49" y="13920"/>
                  </a:cubicBezTo>
                  <a:cubicBezTo>
                    <a:pt x="18" y="14229"/>
                    <a:pt x="0" y="14581"/>
                    <a:pt x="212" y="14810"/>
                  </a:cubicBezTo>
                  <a:cubicBezTo>
                    <a:pt x="326" y="14934"/>
                    <a:pt x="485" y="14989"/>
                    <a:pt x="651" y="14989"/>
                  </a:cubicBezTo>
                  <a:cubicBezTo>
                    <a:pt x="880" y="14989"/>
                    <a:pt x="1122" y="14885"/>
                    <a:pt x="1282" y="14715"/>
                  </a:cubicBezTo>
                  <a:cubicBezTo>
                    <a:pt x="1559" y="14423"/>
                    <a:pt x="1693" y="14014"/>
                    <a:pt x="1734" y="13614"/>
                  </a:cubicBezTo>
                  <a:cubicBezTo>
                    <a:pt x="2058" y="10471"/>
                    <a:pt x="2743" y="4504"/>
                    <a:pt x="3021" y="481"/>
                  </a:cubicBezTo>
                  <a:lnTo>
                    <a:pt x="3021" y="481"/>
                  </a:lnTo>
                  <a:cubicBezTo>
                    <a:pt x="3021" y="481"/>
                    <a:pt x="3021" y="481"/>
                    <a:pt x="3021" y="481"/>
                  </a:cubicBezTo>
                  <a:cubicBezTo>
                    <a:pt x="3018" y="481"/>
                    <a:pt x="2158" y="1"/>
                    <a:pt x="1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2513150" y="1513175"/>
              <a:ext cx="46400" cy="35625"/>
            </a:xfrm>
            <a:custGeom>
              <a:rect b="b" l="l" r="r" t="t"/>
              <a:pathLst>
                <a:path extrusionOk="0" h="1425" w="1856">
                  <a:moveTo>
                    <a:pt x="110" y="1"/>
                  </a:moveTo>
                  <a:cubicBezTo>
                    <a:pt x="78" y="1"/>
                    <a:pt x="0" y="177"/>
                    <a:pt x="31" y="481"/>
                  </a:cubicBezTo>
                  <a:cubicBezTo>
                    <a:pt x="53" y="665"/>
                    <a:pt x="118" y="841"/>
                    <a:pt x="222" y="994"/>
                  </a:cubicBezTo>
                  <a:cubicBezTo>
                    <a:pt x="342" y="1173"/>
                    <a:pt x="544" y="1325"/>
                    <a:pt x="785" y="1391"/>
                  </a:cubicBezTo>
                  <a:cubicBezTo>
                    <a:pt x="866" y="1414"/>
                    <a:pt x="949" y="1425"/>
                    <a:pt x="1031" y="1425"/>
                  </a:cubicBezTo>
                  <a:cubicBezTo>
                    <a:pt x="1195" y="1425"/>
                    <a:pt x="1354" y="1380"/>
                    <a:pt x="1479" y="1293"/>
                  </a:cubicBezTo>
                  <a:cubicBezTo>
                    <a:pt x="1642" y="1182"/>
                    <a:pt x="1756" y="1012"/>
                    <a:pt x="1797" y="819"/>
                  </a:cubicBezTo>
                  <a:cubicBezTo>
                    <a:pt x="1856" y="506"/>
                    <a:pt x="1703" y="340"/>
                    <a:pt x="1667" y="340"/>
                  </a:cubicBezTo>
                  <a:cubicBezTo>
                    <a:pt x="1665" y="340"/>
                    <a:pt x="1663" y="341"/>
                    <a:pt x="1661" y="343"/>
                  </a:cubicBezTo>
                  <a:cubicBezTo>
                    <a:pt x="1625" y="361"/>
                    <a:pt x="1709" y="530"/>
                    <a:pt x="1616" y="767"/>
                  </a:cubicBezTo>
                  <a:cubicBezTo>
                    <a:pt x="1572" y="883"/>
                    <a:pt x="1482" y="1010"/>
                    <a:pt x="1350" y="1088"/>
                  </a:cubicBezTo>
                  <a:cubicBezTo>
                    <a:pt x="1267" y="1136"/>
                    <a:pt x="1163" y="1162"/>
                    <a:pt x="1051" y="1162"/>
                  </a:cubicBezTo>
                  <a:cubicBezTo>
                    <a:pt x="987" y="1162"/>
                    <a:pt x="921" y="1153"/>
                    <a:pt x="855" y="1135"/>
                  </a:cubicBezTo>
                  <a:cubicBezTo>
                    <a:pt x="479" y="1039"/>
                    <a:pt x="285" y="698"/>
                    <a:pt x="215" y="445"/>
                  </a:cubicBezTo>
                  <a:cubicBezTo>
                    <a:pt x="143" y="186"/>
                    <a:pt x="152" y="6"/>
                    <a:pt x="112" y="1"/>
                  </a:cubicBezTo>
                  <a:cubicBezTo>
                    <a:pt x="111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528600" y="1511625"/>
              <a:ext cx="20125" cy="18450"/>
            </a:xfrm>
            <a:custGeom>
              <a:rect b="b" l="l" r="r" t="t"/>
              <a:pathLst>
                <a:path extrusionOk="0" h="738" w="805">
                  <a:moveTo>
                    <a:pt x="431" y="1"/>
                  </a:moveTo>
                  <a:cubicBezTo>
                    <a:pt x="329" y="1"/>
                    <a:pt x="274" y="60"/>
                    <a:pt x="290" y="79"/>
                  </a:cubicBezTo>
                  <a:cubicBezTo>
                    <a:pt x="304" y="114"/>
                    <a:pt x="392" y="112"/>
                    <a:pt x="468" y="190"/>
                  </a:cubicBezTo>
                  <a:cubicBezTo>
                    <a:pt x="550" y="276"/>
                    <a:pt x="569" y="393"/>
                    <a:pt x="442" y="455"/>
                  </a:cubicBezTo>
                  <a:cubicBezTo>
                    <a:pt x="411" y="470"/>
                    <a:pt x="383" y="477"/>
                    <a:pt x="358" y="477"/>
                  </a:cubicBezTo>
                  <a:cubicBezTo>
                    <a:pt x="278" y="477"/>
                    <a:pt x="227" y="409"/>
                    <a:pt x="212" y="320"/>
                  </a:cubicBezTo>
                  <a:cubicBezTo>
                    <a:pt x="194" y="212"/>
                    <a:pt x="248" y="143"/>
                    <a:pt x="228" y="111"/>
                  </a:cubicBezTo>
                  <a:cubicBezTo>
                    <a:pt x="227" y="103"/>
                    <a:pt x="218" y="99"/>
                    <a:pt x="204" y="99"/>
                  </a:cubicBezTo>
                  <a:cubicBezTo>
                    <a:pt x="158" y="99"/>
                    <a:pt x="60" y="152"/>
                    <a:pt x="26" y="306"/>
                  </a:cubicBezTo>
                  <a:cubicBezTo>
                    <a:pt x="1" y="427"/>
                    <a:pt x="37" y="551"/>
                    <a:pt x="124" y="638"/>
                  </a:cubicBezTo>
                  <a:cubicBezTo>
                    <a:pt x="187" y="705"/>
                    <a:pt x="282" y="737"/>
                    <a:pt x="376" y="737"/>
                  </a:cubicBezTo>
                  <a:cubicBezTo>
                    <a:pt x="441" y="737"/>
                    <a:pt x="506" y="722"/>
                    <a:pt x="561" y="693"/>
                  </a:cubicBezTo>
                  <a:cubicBezTo>
                    <a:pt x="701" y="626"/>
                    <a:pt x="805" y="461"/>
                    <a:pt x="777" y="307"/>
                  </a:cubicBezTo>
                  <a:cubicBezTo>
                    <a:pt x="757" y="187"/>
                    <a:pt x="678" y="83"/>
                    <a:pt x="568" y="32"/>
                  </a:cubicBezTo>
                  <a:cubicBezTo>
                    <a:pt x="517" y="9"/>
                    <a:pt x="471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797750" y="1513525"/>
              <a:ext cx="46950" cy="40375"/>
            </a:xfrm>
            <a:custGeom>
              <a:rect b="b" l="l" r="r" t="t"/>
              <a:pathLst>
                <a:path extrusionOk="0" h="1615" w="1878">
                  <a:moveTo>
                    <a:pt x="167" y="1"/>
                  </a:moveTo>
                  <a:cubicBezTo>
                    <a:pt x="136" y="1"/>
                    <a:pt x="47" y="197"/>
                    <a:pt x="13" y="559"/>
                  </a:cubicBezTo>
                  <a:cubicBezTo>
                    <a:pt x="1" y="738"/>
                    <a:pt x="17" y="976"/>
                    <a:pt x="146" y="1206"/>
                  </a:cubicBezTo>
                  <a:cubicBezTo>
                    <a:pt x="254" y="1421"/>
                    <a:pt x="523" y="1615"/>
                    <a:pt x="815" y="1615"/>
                  </a:cubicBezTo>
                  <a:cubicBezTo>
                    <a:pt x="837" y="1615"/>
                    <a:pt x="859" y="1614"/>
                    <a:pt x="881" y="1611"/>
                  </a:cubicBezTo>
                  <a:cubicBezTo>
                    <a:pt x="1169" y="1591"/>
                    <a:pt x="1435" y="1448"/>
                    <a:pt x="1611" y="1218"/>
                  </a:cubicBezTo>
                  <a:cubicBezTo>
                    <a:pt x="1765" y="1010"/>
                    <a:pt x="1823" y="785"/>
                    <a:pt x="1844" y="603"/>
                  </a:cubicBezTo>
                  <a:cubicBezTo>
                    <a:pt x="1877" y="240"/>
                    <a:pt x="1796" y="28"/>
                    <a:pt x="1766" y="28"/>
                  </a:cubicBezTo>
                  <a:cubicBezTo>
                    <a:pt x="1766" y="28"/>
                    <a:pt x="1765" y="28"/>
                    <a:pt x="1765" y="28"/>
                  </a:cubicBezTo>
                  <a:cubicBezTo>
                    <a:pt x="1723" y="30"/>
                    <a:pt x="1734" y="251"/>
                    <a:pt x="1658" y="571"/>
                  </a:cubicBezTo>
                  <a:cubicBezTo>
                    <a:pt x="1619" y="728"/>
                    <a:pt x="1549" y="911"/>
                    <a:pt x="1418" y="1066"/>
                  </a:cubicBezTo>
                  <a:cubicBezTo>
                    <a:pt x="1293" y="1215"/>
                    <a:pt x="1087" y="1334"/>
                    <a:pt x="865" y="1346"/>
                  </a:cubicBezTo>
                  <a:cubicBezTo>
                    <a:pt x="850" y="1348"/>
                    <a:pt x="836" y="1348"/>
                    <a:pt x="822" y="1348"/>
                  </a:cubicBezTo>
                  <a:cubicBezTo>
                    <a:pt x="620" y="1348"/>
                    <a:pt x="454" y="1237"/>
                    <a:pt x="356" y="1079"/>
                  </a:cubicBezTo>
                  <a:cubicBezTo>
                    <a:pt x="248" y="912"/>
                    <a:pt x="212" y="721"/>
                    <a:pt x="201" y="559"/>
                  </a:cubicBezTo>
                  <a:cubicBezTo>
                    <a:pt x="185" y="228"/>
                    <a:pt x="210" y="5"/>
                    <a:pt x="168" y="1"/>
                  </a:cubicBezTo>
                  <a:cubicBezTo>
                    <a:pt x="168" y="1"/>
                    <a:pt x="168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813125" y="1520675"/>
              <a:ext cx="16950" cy="15375"/>
            </a:xfrm>
            <a:custGeom>
              <a:rect b="b" l="l" r="r" t="t"/>
              <a:pathLst>
                <a:path extrusionOk="0" h="615" w="678">
                  <a:moveTo>
                    <a:pt x="381" y="1"/>
                  </a:moveTo>
                  <a:cubicBezTo>
                    <a:pt x="298" y="1"/>
                    <a:pt x="252" y="51"/>
                    <a:pt x="267" y="72"/>
                  </a:cubicBezTo>
                  <a:cubicBezTo>
                    <a:pt x="281" y="107"/>
                    <a:pt x="346" y="118"/>
                    <a:pt x="391" y="184"/>
                  </a:cubicBezTo>
                  <a:cubicBezTo>
                    <a:pt x="439" y="261"/>
                    <a:pt x="435" y="310"/>
                    <a:pt x="354" y="343"/>
                  </a:cubicBezTo>
                  <a:cubicBezTo>
                    <a:pt x="336" y="349"/>
                    <a:pt x="321" y="352"/>
                    <a:pt x="307" y="352"/>
                  </a:cubicBezTo>
                  <a:cubicBezTo>
                    <a:pt x="257" y="352"/>
                    <a:pt x="234" y="315"/>
                    <a:pt x="224" y="244"/>
                  </a:cubicBezTo>
                  <a:cubicBezTo>
                    <a:pt x="217" y="165"/>
                    <a:pt x="260" y="114"/>
                    <a:pt x="249" y="78"/>
                  </a:cubicBezTo>
                  <a:cubicBezTo>
                    <a:pt x="248" y="67"/>
                    <a:pt x="233" y="58"/>
                    <a:pt x="210" y="58"/>
                  </a:cubicBezTo>
                  <a:cubicBezTo>
                    <a:pt x="164" y="58"/>
                    <a:pt x="90" y="91"/>
                    <a:pt x="42" y="197"/>
                  </a:cubicBezTo>
                  <a:cubicBezTo>
                    <a:pt x="1" y="294"/>
                    <a:pt x="13" y="406"/>
                    <a:pt x="75" y="492"/>
                  </a:cubicBezTo>
                  <a:cubicBezTo>
                    <a:pt x="129" y="573"/>
                    <a:pt x="230" y="615"/>
                    <a:pt x="327" y="615"/>
                  </a:cubicBezTo>
                  <a:cubicBezTo>
                    <a:pt x="368" y="615"/>
                    <a:pt x="408" y="608"/>
                    <a:pt x="444" y="593"/>
                  </a:cubicBezTo>
                  <a:cubicBezTo>
                    <a:pt x="570" y="552"/>
                    <a:pt x="677" y="417"/>
                    <a:pt x="665" y="280"/>
                  </a:cubicBezTo>
                  <a:cubicBezTo>
                    <a:pt x="657" y="174"/>
                    <a:pt x="594" y="81"/>
                    <a:pt x="501" y="32"/>
                  </a:cubicBezTo>
                  <a:cubicBezTo>
                    <a:pt x="456" y="9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2553325" y="1662600"/>
              <a:ext cx="264450" cy="31825"/>
            </a:xfrm>
            <a:custGeom>
              <a:rect b="b" l="l" r="r" t="t"/>
              <a:pathLst>
                <a:path extrusionOk="0" h="1273" w="10578">
                  <a:moveTo>
                    <a:pt x="22" y="0"/>
                  </a:moveTo>
                  <a:cubicBezTo>
                    <a:pt x="14" y="0"/>
                    <a:pt x="9" y="2"/>
                    <a:pt x="8" y="5"/>
                  </a:cubicBezTo>
                  <a:cubicBezTo>
                    <a:pt x="1" y="23"/>
                    <a:pt x="134" y="96"/>
                    <a:pt x="383" y="216"/>
                  </a:cubicBezTo>
                  <a:cubicBezTo>
                    <a:pt x="630" y="339"/>
                    <a:pt x="1001" y="487"/>
                    <a:pt x="1471" y="644"/>
                  </a:cubicBezTo>
                  <a:cubicBezTo>
                    <a:pt x="2406" y="959"/>
                    <a:pt x="3759" y="1250"/>
                    <a:pt x="5274" y="1272"/>
                  </a:cubicBezTo>
                  <a:cubicBezTo>
                    <a:pt x="5319" y="1272"/>
                    <a:pt x="5364" y="1272"/>
                    <a:pt x="5408" y="1272"/>
                  </a:cubicBezTo>
                  <a:cubicBezTo>
                    <a:pt x="6869" y="1272"/>
                    <a:pt x="8177" y="1022"/>
                    <a:pt x="9092" y="739"/>
                  </a:cubicBezTo>
                  <a:cubicBezTo>
                    <a:pt x="9565" y="593"/>
                    <a:pt x="9939" y="454"/>
                    <a:pt x="10191" y="337"/>
                  </a:cubicBezTo>
                  <a:cubicBezTo>
                    <a:pt x="10442" y="225"/>
                    <a:pt x="10577" y="154"/>
                    <a:pt x="10570" y="137"/>
                  </a:cubicBezTo>
                  <a:cubicBezTo>
                    <a:pt x="10569" y="134"/>
                    <a:pt x="10563" y="132"/>
                    <a:pt x="10554" y="132"/>
                  </a:cubicBezTo>
                  <a:cubicBezTo>
                    <a:pt x="10454" y="132"/>
                    <a:pt x="9906" y="336"/>
                    <a:pt x="9042" y="558"/>
                  </a:cubicBezTo>
                  <a:cubicBezTo>
                    <a:pt x="8131" y="792"/>
                    <a:pt x="6854" y="1007"/>
                    <a:pt x="5429" y="1007"/>
                  </a:cubicBezTo>
                  <a:cubicBezTo>
                    <a:pt x="5379" y="1007"/>
                    <a:pt x="5328" y="1006"/>
                    <a:pt x="5278" y="1006"/>
                  </a:cubicBezTo>
                  <a:cubicBezTo>
                    <a:pt x="3792" y="985"/>
                    <a:pt x="2464" y="728"/>
                    <a:pt x="1525" y="465"/>
                  </a:cubicBezTo>
                  <a:cubicBezTo>
                    <a:pt x="661" y="222"/>
                    <a:pt x="117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393850" y="1467675"/>
              <a:ext cx="39700" cy="110625"/>
            </a:xfrm>
            <a:custGeom>
              <a:rect b="b" l="l" r="r" t="t"/>
              <a:pathLst>
                <a:path extrusionOk="0" h="4425" w="1588">
                  <a:moveTo>
                    <a:pt x="1515" y="0"/>
                  </a:moveTo>
                  <a:cubicBezTo>
                    <a:pt x="1434" y="0"/>
                    <a:pt x="720" y="813"/>
                    <a:pt x="370" y="2064"/>
                  </a:cubicBezTo>
                  <a:cubicBezTo>
                    <a:pt x="0" y="3340"/>
                    <a:pt x="195" y="4424"/>
                    <a:pt x="259" y="4424"/>
                  </a:cubicBezTo>
                  <a:cubicBezTo>
                    <a:pt x="260" y="4424"/>
                    <a:pt x="260" y="4424"/>
                    <a:pt x="261" y="4424"/>
                  </a:cubicBezTo>
                  <a:cubicBezTo>
                    <a:pt x="343" y="4420"/>
                    <a:pt x="268" y="3365"/>
                    <a:pt x="625" y="2137"/>
                  </a:cubicBezTo>
                  <a:cubicBezTo>
                    <a:pt x="968" y="906"/>
                    <a:pt x="1587" y="48"/>
                    <a:pt x="1520" y="2"/>
                  </a:cubicBezTo>
                  <a:cubicBezTo>
                    <a:pt x="1519" y="1"/>
                    <a:pt x="1517" y="0"/>
                    <a:pt x="1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344450" y="238125"/>
              <a:ext cx="901350" cy="839075"/>
            </a:xfrm>
            <a:custGeom>
              <a:rect b="b" l="l" r="r" t="t"/>
              <a:pathLst>
                <a:path extrusionOk="0" h="33563" w="36054">
                  <a:moveTo>
                    <a:pt x="16613" y="295"/>
                  </a:moveTo>
                  <a:cubicBezTo>
                    <a:pt x="17197" y="295"/>
                    <a:pt x="17788" y="362"/>
                    <a:pt x="18387" y="400"/>
                  </a:cubicBezTo>
                  <a:cubicBezTo>
                    <a:pt x="18767" y="429"/>
                    <a:pt x="19142" y="523"/>
                    <a:pt x="19525" y="582"/>
                  </a:cubicBezTo>
                  <a:cubicBezTo>
                    <a:pt x="19908" y="645"/>
                    <a:pt x="20292" y="712"/>
                    <a:pt x="20669" y="834"/>
                  </a:cubicBezTo>
                  <a:cubicBezTo>
                    <a:pt x="22203" y="1197"/>
                    <a:pt x="23701" y="1888"/>
                    <a:pt x="25133" y="2753"/>
                  </a:cubicBezTo>
                  <a:cubicBezTo>
                    <a:pt x="28006" y="4483"/>
                    <a:pt x="30452" y="7342"/>
                    <a:pt x="31832" y="10839"/>
                  </a:cubicBezTo>
                  <a:cubicBezTo>
                    <a:pt x="32525" y="12587"/>
                    <a:pt x="32877" y="14513"/>
                    <a:pt x="32912" y="16463"/>
                  </a:cubicBezTo>
                  <a:cubicBezTo>
                    <a:pt x="32990" y="18417"/>
                    <a:pt x="32650" y="20410"/>
                    <a:pt x="31990" y="22292"/>
                  </a:cubicBezTo>
                  <a:lnTo>
                    <a:pt x="31779" y="22862"/>
                  </a:lnTo>
                  <a:lnTo>
                    <a:pt x="31751" y="22937"/>
                  </a:lnTo>
                  <a:lnTo>
                    <a:pt x="31781" y="23006"/>
                  </a:lnTo>
                  <a:cubicBezTo>
                    <a:pt x="33018" y="25709"/>
                    <a:pt x="34232" y="28361"/>
                    <a:pt x="35411" y="30937"/>
                  </a:cubicBezTo>
                  <a:lnTo>
                    <a:pt x="35411" y="30937"/>
                  </a:lnTo>
                  <a:cubicBezTo>
                    <a:pt x="32969" y="30053"/>
                    <a:pt x="30600" y="29195"/>
                    <a:pt x="28321" y="28371"/>
                  </a:cubicBezTo>
                  <a:lnTo>
                    <a:pt x="28229" y="28336"/>
                  </a:lnTo>
                  <a:lnTo>
                    <a:pt x="28157" y="28408"/>
                  </a:lnTo>
                  <a:cubicBezTo>
                    <a:pt x="26140" y="30439"/>
                    <a:pt x="23712" y="31834"/>
                    <a:pt x="21239" y="32583"/>
                  </a:cubicBezTo>
                  <a:cubicBezTo>
                    <a:pt x="19679" y="33057"/>
                    <a:pt x="18107" y="33266"/>
                    <a:pt x="16584" y="33266"/>
                  </a:cubicBezTo>
                  <a:cubicBezTo>
                    <a:pt x="15687" y="33266"/>
                    <a:pt x="14807" y="33193"/>
                    <a:pt x="13957" y="33060"/>
                  </a:cubicBezTo>
                  <a:cubicBezTo>
                    <a:pt x="11785" y="32716"/>
                    <a:pt x="9705" y="31939"/>
                    <a:pt x="7842" y="30771"/>
                  </a:cubicBezTo>
                  <a:cubicBezTo>
                    <a:pt x="6096" y="29680"/>
                    <a:pt x="4687" y="28338"/>
                    <a:pt x="3594" y="26968"/>
                  </a:cubicBezTo>
                  <a:cubicBezTo>
                    <a:pt x="2509" y="25583"/>
                    <a:pt x="1784" y="24154"/>
                    <a:pt x="1233" y="22878"/>
                  </a:cubicBezTo>
                  <a:cubicBezTo>
                    <a:pt x="744" y="21571"/>
                    <a:pt x="437" y="20408"/>
                    <a:pt x="280" y="19444"/>
                  </a:cubicBezTo>
                  <a:cubicBezTo>
                    <a:pt x="213" y="18962"/>
                    <a:pt x="154" y="18533"/>
                    <a:pt x="102" y="18159"/>
                  </a:cubicBezTo>
                  <a:cubicBezTo>
                    <a:pt x="85" y="17790"/>
                    <a:pt x="70" y="17475"/>
                    <a:pt x="59" y="17215"/>
                  </a:cubicBezTo>
                  <a:cubicBezTo>
                    <a:pt x="46" y="16971"/>
                    <a:pt x="36" y="16780"/>
                    <a:pt x="28" y="16635"/>
                  </a:cubicBezTo>
                  <a:cubicBezTo>
                    <a:pt x="20" y="16507"/>
                    <a:pt x="13" y="16441"/>
                    <a:pt x="9" y="16438"/>
                  </a:cubicBezTo>
                  <a:lnTo>
                    <a:pt x="9" y="16438"/>
                  </a:lnTo>
                  <a:cubicBezTo>
                    <a:pt x="16" y="16427"/>
                    <a:pt x="28" y="16325"/>
                    <a:pt x="46" y="16137"/>
                  </a:cubicBezTo>
                  <a:cubicBezTo>
                    <a:pt x="65" y="15921"/>
                    <a:pt x="93" y="15628"/>
                    <a:pt x="127" y="15250"/>
                  </a:cubicBezTo>
                  <a:cubicBezTo>
                    <a:pt x="140" y="14858"/>
                    <a:pt x="231" y="14384"/>
                    <a:pt x="338" y="13824"/>
                  </a:cubicBezTo>
                  <a:cubicBezTo>
                    <a:pt x="397" y="13545"/>
                    <a:pt x="426" y="13237"/>
                    <a:pt x="521" y="12924"/>
                  </a:cubicBezTo>
                  <a:cubicBezTo>
                    <a:pt x="612" y="12608"/>
                    <a:pt x="708" y="12272"/>
                    <a:pt x="808" y="11918"/>
                  </a:cubicBezTo>
                  <a:cubicBezTo>
                    <a:pt x="1260" y="10519"/>
                    <a:pt x="1966" y="8838"/>
                    <a:pt x="3177" y="7157"/>
                  </a:cubicBezTo>
                  <a:cubicBezTo>
                    <a:pt x="4378" y="5479"/>
                    <a:pt x="6081" y="3811"/>
                    <a:pt x="8284" y="2529"/>
                  </a:cubicBezTo>
                  <a:cubicBezTo>
                    <a:pt x="9367" y="1854"/>
                    <a:pt x="10613" y="1374"/>
                    <a:pt x="11920" y="946"/>
                  </a:cubicBezTo>
                  <a:cubicBezTo>
                    <a:pt x="13234" y="607"/>
                    <a:pt x="14628" y="311"/>
                    <a:pt x="16090" y="311"/>
                  </a:cubicBezTo>
                  <a:cubicBezTo>
                    <a:pt x="16107" y="311"/>
                    <a:pt x="16123" y="311"/>
                    <a:pt x="16140" y="311"/>
                  </a:cubicBezTo>
                  <a:cubicBezTo>
                    <a:pt x="16297" y="300"/>
                    <a:pt x="16455" y="295"/>
                    <a:pt x="16613" y="295"/>
                  </a:cubicBezTo>
                  <a:close/>
                  <a:moveTo>
                    <a:pt x="16642" y="0"/>
                  </a:moveTo>
                  <a:cubicBezTo>
                    <a:pt x="16472" y="0"/>
                    <a:pt x="16303" y="5"/>
                    <a:pt x="16134" y="18"/>
                  </a:cubicBezTo>
                  <a:cubicBezTo>
                    <a:pt x="14631" y="18"/>
                    <a:pt x="13199" y="329"/>
                    <a:pt x="11851" y="684"/>
                  </a:cubicBezTo>
                  <a:cubicBezTo>
                    <a:pt x="10526" y="1124"/>
                    <a:pt x="9265" y="1620"/>
                    <a:pt x="8169" y="2312"/>
                  </a:cubicBezTo>
                  <a:cubicBezTo>
                    <a:pt x="5941" y="3626"/>
                    <a:pt x="4228" y="5329"/>
                    <a:pt x="3027" y="7039"/>
                  </a:cubicBezTo>
                  <a:cubicBezTo>
                    <a:pt x="1816" y="8752"/>
                    <a:pt x="1120" y="10459"/>
                    <a:pt x="684" y="11877"/>
                  </a:cubicBezTo>
                  <a:cubicBezTo>
                    <a:pt x="587" y="12235"/>
                    <a:pt x="495" y="12575"/>
                    <a:pt x="409" y="12894"/>
                  </a:cubicBezTo>
                  <a:cubicBezTo>
                    <a:pt x="318" y="13211"/>
                    <a:pt x="294" y="13524"/>
                    <a:pt x="239" y="13804"/>
                  </a:cubicBezTo>
                  <a:cubicBezTo>
                    <a:pt x="143" y="14371"/>
                    <a:pt x="63" y="14849"/>
                    <a:pt x="59" y="15244"/>
                  </a:cubicBezTo>
                  <a:cubicBezTo>
                    <a:pt x="39" y="15623"/>
                    <a:pt x="23" y="15919"/>
                    <a:pt x="12" y="16136"/>
                  </a:cubicBezTo>
                  <a:cubicBezTo>
                    <a:pt x="4" y="16336"/>
                    <a:pt x="2" y="16439"/>
                    <a:pt x="7" y="16439"/>
                  </a:cubicBezTo>
                  <a:cubicBezTo>
                    <a:pt x="8" y="16439"/>
                    <a:pt x="8" y="16439"/>
                    <a:pt x="8" y="16439"/>
                  </a:cubicBezTo>
                  <a:lnTo>
                    <a:pt x="8" y="16439"/>
                  </a:lnTo>
                  <a:cubicBezTo>
                    <a:pt x="4" y="16449"/>
                    <a:pt x="2" y="16515"/>
                    <a:pt x="1" y="16635"/>
                  </a:cubicBezTo>
                  <a:cubicBezTo>
                    <a:pt x="2" y="16780"/>
                    <a:pt x="3" y="16973"/>
                    <a:pt x="4" y="17216"/>
                  </a:cubicBezTo>
                  <a:cubicBezTo>
                    <a:pt x="9" y="17478"/>
                    <a:pt x="14" y="17794"/>
                    <a:pt x="21" y="18167"/>
                  </a:cubicBezTo>
                  <a:cubicBezTo>
                    <a:pt x="67" y="18544"/>
                    <a:pt x="119" y="18975"/>
                    <a:pt x="177" y="19462"/>
                  </a:cubicBezTo>
                  <a:cubicBezTo>
                    <a:pt x="318" y="20436"/>
                    <a:pt x="611" y="21613"/>
                    <a:pt x="1091" y="22939"/>
                  </a:cubicBezTo>
                  <a:cubicBezTo>
                    <a:pt x="1633" y="24236"/>
                    <a:pt x="2354" y="25688"/>
                    <a:pt x="3442" y="27100"/>
                  </a:cubicBezTo>
                  <a:cubicBezTo>
                    <a:pt x="4536" y="28497"/>
                    <a:pt x="5955" y="29868"/>
                    <a:pt x="7719" y="30986"/>
                  </a:cubicBezTo>
                  <a:cubicBezTo>
                    <a:pt x="9604" y="32182"/>
                    <a:pt x="11712" y="32983"/>
                    <a:pt x="13916" y="33342"/>
                  </a:cubicBezTo>
                  <a:cubicBezTo>
                    <a:pt x="14800" y="33485"/>
                    <a:pt x="15717" y="33563"/>
                    <a:pt x="16652" y="33563"/>
                  </a:cubicBezTo>
                  <a:cubicBezTo>
                    <a:pt x="18179" y="33563"/>
                    <a:pt x="19755" y="33355"/>
                    <a:pt x="21322" y="32886"/>
                  </a:cubicBezTo>
                  <a:cubicBezTo>
                    <a:pt x="23812" y="32140"/>
                    <a:pt x="26263" y="30750"/>
                    <a:pt x="28308" y="28721"/>
                  </a:cubicBezTo>
                  <a:lnTo>
                    <a:pt x="28308" y="28721"/>
                  </a:lnTo>
                  <a:lnTo>
                    <a:pt x="35677" y="31401"/>
                  </a:lnTo>
                  <a:lnTo>
                    <a:pt x="36053" y="31539"/>
                  </a:lnTo>
                  <a:lnTo>
                    <a:pt x="35881" y="31161"/>
                  </a:lnTo>
                  <a:cubicBezTo>
                    <a:pt x="34660" y="28488"/>
                    <a:pt x="33401" y="25732"/>
                    <a:pt x="32117" y="22921"/>
                  </a:cubicBezTo>
                  <a:lnTo>
                    <a:pt x="32117" y="22921"/>
                  </a:lnTo>
                  <a:lnTo>
                    <a:pt x="32306" y="22415"/>
                  </a:lnTo>
                  <a:cubicBezTo>
                    <a:pt x="32981" y="20491"/>
                    <a:pt x="33326" y="18453"/>
                    <a:pt x="33247" y="16455"/>
                  </a:cubicBezTo>
                  <a:cubicBezTo>
                    <a:pt x="33209" y="14462"/>
                    <a:pt x="32846" y="12494"/>
                    <a:pt x="32137" y="10707"/>
                  </a:cubicBezTo>
                  <a:cubicBezTo>
                    <a:pt x="30724" y="7136"/>
                    <a:pt x="28221" y="4229"/>
                    <a:pt x="25291" y="2472"/>
                  </a:cubicBezTo>
                  <a:cubicBezTo>
                    <a:pt x="23830" y="1595"/>
                    <a:pt x="22303" y="896"/>
                    <a:pt x="20740" y="532"/>
                  </a:cubicBezTo>
                  <a:cubicBezTo>
                    <a:pt x="20356" y="409"/>
                    <a:pt x="19965" y="342"/>
                    <a:pt x="19576" y="280"/>
                  </a:cubicBezTo>
                  <a:cubicBezTo>
                    <a:pt x="19186" y="222"/>
                    <a:pt x="18804" y="128"/>
                    <a:pt x="18419" y="100"/>
                  </a:cubicBezTo>
                  <a:cubicBezTo>
                    <a:pt x="17819" y="63"/>
                    <a:pt x="17227" y="0"/>
                    <a:pt x="1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603600" y="508550"/>
              <a:ext cx="301900" cy="298625"/>
            </a:xfrm>
            <a:custGeom>
              <a:rect b="b" l="l" r="r" t="t"/>
              <a:pathLst>
                <a:path extrusionOk="0" h="11945" w="12076">
                  <a:moveTo>
                    <a:pt x="5783" y="0"/>
                  </a:moveTo>
                  <a:cubicBezTo>
                    <a:pt x="2560" y="137"/>
                    <a:pt x="0" y="2860"/>
                    <a:pt x="64" y="6086"/>
                  </a:cubicBezTo>
                  <a:cubicBezTo>
                    <a:pt x="127" y="9325"/>
                    <a:pt x="2813" y="11945"/>
                    <a:pt x="6039" y="11945"/>
                  </a:cubicBezTo>
                  <a:cubicBezTo>
                    <a:pt x="6077" y="11945"/>
                    <a:pt x="6116" y="11945"/>
                    <a:pt x="6155" y="11944"/>
                  </a:cubicBezTo>
                  <a:cubicBezTo>
                    <a:pt x="9432" y="11879"/>
                    <a:pt x="12076" y="9130"/>
                    <a:pt x="12012" y="5852"/>
                  </a:cubicBezTo>
                  <a:lnTo>
                    <a:pt x="12012" y="5852"/>
                  </a:lnTo>
                  <a:lnTo>
                    <a:pt x="6038" y="5969"/>
                  </a:lnTo>
                  <a:lnTo>
                    <a:pt x="5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787775" y="471250"/>
              <a:ext cx="155550" cy="149350"/>
            </a:xfrm>
            <a:custGeom>
              <a:rect b="b" l="l" r="r" t="t"/>
              <a:pathLst>
                <a:path extrusionOk="0" h="5974" w="6222">
                  <a:moveTo>
                    <a:pt x="115" y="1"/>
                  </a:moveTo>
                  <a:cubicBezTo>
                    <a:pt x="77" y="1"/>
                    <a:pt x="39" y="1"/>
                    <a:pt x="1" y="2"/>
                  </a:cubicBezTo>
                  <a:lnTo>
                    <a:pt x="253" y="5973"/>
                  </a:lnTo>
                  <a:lnTo>
                    <a:pt x="6222" y="5764"/>
                  </a:lnTo>
                  <a:cubicBezTo>
                    <a:pt x="6149" y="4210"/>
                    <a:pt x="5471" y="2674"/>
                    <a:pt x="4335" y="1610"/>
                  </a:cubicBezTo>
                  <a:cubicBezTo>
                    <a:pt x="3227" y="574"/>
                    <a:pt x="1637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3" name="Google Shape;116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64" name="Google Shape;1164;p35"/>
          <p:cNvCxnSpPr/>
          <p:nvPr/>
        </p:nvCxnSpPr>
        <p:spPr>
          <a:xfrm>
            <a:off x="4960350" y="2989250"/>
            <a:ext cx="2057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6"/>
          <p:cNvSpPr txBox="1"/>
          <p:nvPr/>
        </p:nvSpPr>
        <p:spPr>
          <a:xfrm>
            <a:off x="458788" y="838200"/>
            <a:ext cx="32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Scope</a:t>
            </a:r>
            <a:endParaRPr b="0" i="0" sz="2400" u="none" cap="none" strike="noStrike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170" name="Google Shape;1170;p36"/>
          <p:cNvSpPr/>
          <p:nvPr/>
        </p:nvSpPr>
        <p:spPr>
          <a:xfrm>
            <a:off x="-1304273" y="5020356"/>
            <a:ext cx="70640" cy="27420"/>
          </a:xfrm>
          <a:custGeom>
            <a:rect b="b" l="l" r="r" t="t"/>
            <a:pathLst>
              <a:path extrusionOk="0" h="1194" w="3076">
                <a:moveTo>
                  <a:pt x="3017" y="1"/>
                </a:moveTo>
                <a:cubicBezTo>
                  <a:pt x="2864" y="1"/>
                  <a:pt x="2234" y="200"/>
                  <a:pt x="1495" y="485"/>
                </a:cubicBezTo>
                <a:cubicBezTo>
                  <a:pt x="659" y="808"/>
                  <a:pt x="1" y="1121"/>
                  <a:pt x="25" y="1183"/>
                </a:cubicBezTo>
                <a:cubicBezTo>
                  <a:pt x="27" y="1190"/>
                  <a:pt x="39" y="1194"/>
                  <a:pt x="60" y="1194"/>
                </a:cubicBezTo>
                <a:cubicBezTo>
                  <a:pt x="214" y="1194"/>
                  <a:pt x="844" y="994"/>
                  <a:pt x="1581" y="709"/>
                </a:cubicBezTo>
                <a:cubicBezTo>
                  <a:pt x="2418" y="386"/>
                  <a:pt x="3076" y="74"/>
                  <a:pt x="3052" y="11"/>
                </a:cubicBezTo>
                <a:cubicBezTo>
                  <a:pt x="3049" y="4"/>
                  <a:pt x="3037" y="1"/>
                  <a:pt x="30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1" name="Google Shape;1171;p36"/>
          <p:cNvCxnSpPr/>
          <p:nvPr/>
        </p:nvCxnSpPr>
        <p:spPr>
          <a:xfrm>
            <a:off x="-154200" y="1352550"/>
            <a:ext cx="2844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72" name="Google Shape;1172;p36"/>
          <p:cNvGrpSpPr/>
          <p:nvPr/>
        </p:nvGrpSpPr>
        <p:grpSpPr>
          <a:xfrm>
            <a:off x="5914880" y="892300"/>
            <a:ext cx="3124312" cy="2867090"/>
            <a:chOff x="466975" y="238125"/>
            <a:chExt cx="6718950" cy="5237650"/>
          </a:xfrm>
        </p:grpSpPr>
        <p:sp>
          <p:nvSpPr>
            <p:cNvPr id="1173" name="Google Shape;1173;p36"/>
            <p:cNvSpPr/>
            <p:nvPr/>
          </p:nvSpPr>
          <p:spPr>
            <a:xfrm>
              <a:off x="3989025" y="3513600"/>
              <a:ext cx="107075" cy="1962175"/>
            </a:xfrm>
            <a:custGeom>
              <a:rect b="b" l="l" r="r" t="t"/>
              <a:pathLst>
                <a:path extrusionOk="0" h="78487" w="4283">
                  <a:moveTo>
                    <a:pt x="0" y="1"/>
                  </a:moveTo>
                  <a:lnTo>
                    <a:pt x="0" y="78486"/>
                  </a:lnTo>
                  <a:lnTo>
                    <a:pt x="4283" y="78486"/>
                  </a:lnTo>
                  <a:lnTo>
                    <a:pt x="42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3267500" y="4757375"/>
              <a:ext cx="800550" cy="718400"/>
            </a:xfrm>
            <a:custGeom>
              <a:rect b="b" l="l" r="r" t="t"/>
              <a:pathLst>
                <a:path extrusionOk="0" h="28736" w="32022">
                  <a:moveTo>
                    <a:pt x="29880" y="0"/>
                  </a:moveTo>
                  <a:lnTo>
                    <a:pt x="0" y="28735"/>
                  </a:lnTo>
                  <a:lnTo>
                    <a:pt x="4187" y="28735"/>
                  </a:lnTo>
                  <a:lnTo>
                    <a:pt x="32021" y="1915"/>
                  </a:lnTo>
                  <a:lnTo>
                    <a:pt x="298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4014950" y="4757375"/>
              <a:ext cx="798925" cy="718400"/>
            </a:xfrm>
            <a:custGeom>
              <a:rect b="b" l="l" r="r" t="t"/>
              <a:pathLst>
                <a:path extrusionOk="0" h="28736" w="31957">
                  <a:moveTo>
                    <a:pt x="2143" y="0"/>
                  </a:moveTo>
                  <a:lnTo>
                    <a:pt x="0" y="1915"/>
                  </a:lnTo>
                  <a:lnTo>
                    <a:pt x="27835" y="28735"/>
                  </a:lnTo>
                  <a:lnTo>
                    <a:pt x="31957" y="28672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1645925" y="332700"/>
              <a:ext cx="4821900" cy="3514675"/>
            </a:xfrm>
            <a:custGeom>
              <a:rect b="b" l="l" r="r" t="t"/>
              <a:pathLst>
                <a:path extrusionOk="0" h="140587" w="192876">
                  <a:moveTo>
                    <a:pt x="0" y="1"/>
                  </a:moveTo>
                  <a:lnTo>
                    <a:pt x="0" y="140587"/>
                  </a:lnTo>
                  <a:lnTo>
                    <a:pt x="192876" y="140587"/>
                  </a:lnTo>
                  <a:lnTo>
                    <a:pt x="19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1642450" y="329200"/>
              <a:ext cx="4828225" cy="3521375"/>
            </a:xfrm>
            <a:custGeom>
              <a:rect b="b" l="l" r="r" t="t"/>
              <a:pathLst>
                <a:path extrusionOk="0" h="140855" w="193129">
                  <a:moveTo>
                    <a:pt x="0" y="0"/>
                  </a:moveTo>
                  <a:lnTo>
                    <a:pt x="0" y="141"/>
                  </a:lnTo>
                  <a:cubicBezTo>
                    <a:pt x="5" y="50570"/>
                    <a:pt x="9" y="98380"/>
                    <a:pt x="13" y="140727"/>
                  </a:cubicBezTo>
                  <a:lnTo>
                    <a:pt x="13" y="140855"/>
                  </a:lnTo>
                  <a:lnTo>
                    <a:pt x="141" y="140855"/>
                  </a:lnTo>
                  <a:lnTo>
                    <a:pt x="193015" y="140727"/>
                  </a:lnTo>
                  <a:lnTo>
                    <a:pt x="267" y="140600"/>
                  </a:lnTo>
                  <a:lnTo>
                    <a:pt x="267" y="140600"/>
                  </a:lnTo>
                  <a:cubicBezTo>
                    <a:pt x="272" y="98325"/>
                    <a:pt x="276" y="50607"/>
                    <a:pt x="281" y="281"/>
                  </a:cubicBezTo>
                  <a:lnTo>
                    <a:pt x="281" y="281"/>
                  </a:lnTo>
                  <a:lnTo>
                    <a:pt x="192900" y="254"/>
                  </a:lnTo>
                  <a:lnTo>
                    <a:pt x="192900" y="254"/>
                  </a:lnTo>
                  <a:cubicBezTo>
                    <a:pt x="192970" y="85430"/>
                    <a:pt x="193015" y="139787"/>
                    <a:pt x="193015" y="140727"/>
                  </a:cubicBezTo>
                  <a:cubicBezTo>
                    <a:pt x="193015" y="139788"/>
                    <a:pt x="193058" y="85381"/>
                    <a:pt x="193129" y="142"/>
                  </a:cubicBezTo>
                  <a:lnTo>
                    <a:pt x="193129" y="28"/>
                  </a:lnTo>
                  <a:lnTo>
                    <a:pt x="193013" y="2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1927775" y="1126100"/>
              <a:ext cx="4359025" cy="7050"/>
            </a:xfrm>
            <a:custGeom>
              <a:rect b="b" l="l" r="r" t="t"/>
              <a:pathLst>
                <a:path extrusionOk="0" h="282" w="174361">
                  <a:moveTo>
                    <a:pt x="87184" y="1"/>
                  </a:moveTo>
                  <a:cubicBezTo>
                    <a:pt x="39026" y="1"/>
                    <a:pt x="0" y="64"/>
                    <a:pt x="0" y="141"/>
                  </a:cubicBezTo>
                  <a:cubicBezTo>
                    <a:pt x="0" y="218"/>
                    <a:pt x="39026" y="282"/>
                    <a:pt x="87184" y="282"/>
                  </a:cubicBezTo>
                  <a:cubicBezTo>
                    <a:pt x="135326" y="282"/>
                    <a:pt x="174361" y="218"/>
                    <a:pt x="174361" y="141"/>
                  </a:cubicBezTo>
                  <a:cubicBezTo>
                    <a:pt x="174361" y="64"/>
                    <a:pt x="135326" y="1"/>
                    <a:pt x="87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3275750" y="475975"/>
              <a:ext cx="7050" cy="3371400"/>
            </a:xfrm>
            <a:custGeom>
              <a:rect b="b" l="l" r="r" t="t"/>
              <a:pathLst>
                <a:path extrusionOk="0" h="134856" w="282">
                  <a:moveTo>
                    <a:pt x="141" y="1"/>
                  </a:moveTo>
                  <a:cubicBezTo>
                    <a:pt x="64" y="1"/>
                    <a:pt x="0" y="30185"/>
                    <a:pt x="0" y="67432"/>
                  </a:cubicBezTo>
                  <a:cubicBezTo>
                    <a:pt x="0" y="104665"/>
                    <a:pt x="64" y="134856"/>
                    <a:pt x="141" y="134856"/>
                  </a:cubicBezTo>
                  <a:cubicBezTo>
                    <a:pt x="218" y="134856"/>
                    <a:pt x="281" y="104665"/>
                    <a:pt x="281" y="67432"/>
                  </a:cubicBezTo>
                  <a:cubicBezTo>
                    <a:pt x="281" y="30185"/>
                    <a:pt x="220" y="1"/>
                    <a:pt x="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4875225" y="475975"/>
              <a:ext cx="7050" cy="3371400"/>
            </a:xfrm>
            <a:custGeom>
              <a:rect b="b" l="l" r="r" t="t"/>
              <a:pathLst>
                <a:path extrusionOk="0" h="134856" w="282">
                  <a:moveTo>
                    <a:pt x="141" y="1"/>
                  </a:moveTo>
                  <a:cubicBezTo>
                    <a:pt x="62" y="1"/>
                    <a:pt x="0" y="30185"/>
                    <a:pt x="0" y="67432"/>
                  </a:cubicBezTo>
                  <a:cubicBezTo>
                    <a:pt x="0" y="104665"/>
                    <a:pt x="64" y="134856"/>
                    <a:pt x="141" y="134856"/>
                  </a:cubicBezTo>
                  <a:cubicBezTo>
                    <a:pt x="218" y="134856"/>
                    <a:pt x="280" y="104665"/>
                    <a:pt x="281" y="67432"/>
                  </a:cubicBezTo>
                  <a:cubicBezTo>
                    <a:pt x="281" y="30185"/>
                    <a:pt x="218" y="1"/>
                    <a:pt x="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2452575" y="1262350"/>
              <a:ext cx="453900" cy="475650"/>
            </a:xfrm>
            <a:custGeom>
              <a:rect b="b" l="l" r="r" t="t"/>
              <a:pathLst>
                <a:path extrusionOk="0" h="19026" w="18156">
                  <a:moveTo>
                    <a:pt x="1346" y="1"/>
                  </a:moveTo>
                  <a:cubicBezTo>
                    <a:pt x="1346" y="1"/>
                    <a:pt x="0" y="12294"/>
                    <a:pt x="1730" y="19025"/>
                  </a:cubicBezTo>
                  <a:lnTo>
                    <a:pt x="18155" y="18308"/>
                  </a:lnTo>
                  <a:cubicBezTo>
                    <a:pt x="18155" y="18308"/>
                    <a:pt x="14636" y="6180"/>
                    <a:pt x="16797" y="808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1910050" y="1431500"/>
              <a:ext cx="453925" cy="475650"/>
            </a:xfrm>
            <a:custGeom>
              <a:rect b="b" l="l" r="r" t="t"/>
              <a:pathLst>
                <a:path extrusionOk="0" h="19026" w="18157">
                  <a:moveTo>
                    <a:pt x="1346" y="1"/>
                  </a:moveTo>
                  <a:cubicBezTo>
                    <a:pt x="1346" y="1"/>
                    <a:pt x="1" y="12295"/>
                    <a:pt x="1729" y="19026"/>
                  </a:cubicBezTo>
                  <a:lnTo>
                    <a:pt x="18156" y="18308"/>
                  </a:lnTo>
                  <a:cubicBezTo>
                    <a:pt x="18156" y="18308"/>
                    <a:pt x="14635" y="6181"/>
                    <a:pt x="16798" y="809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2486200" y="1262350"/>
              <a:ext cx="435900" cy="433075"/>
            </a:xfrm>
            <a:custGeom>
              <a:rect b="b" l="l" r="r" t="t"/>
              <a:pathLst>
                <a:path extrusionOk="0" h="17323" w="17436">
                  <a:moveTo>
                    <a:pt x="1" y="1"/>
                  </a:moveTo>
                  <a:cubicBezTo>
                    <a:pt x="1" y="1"/>
                    <a:pt x="112" y="13273"/>
                    <a:pt x="788" y="17323"/>
                  </a:cubicBezTo>
                  <a:lnTo>
                    <a:pt x="17435" y="16536"/>
                  </a:lnTo>
                  <a:cubicBezTo>
                    <a:pt x="17435" y="16536"/>
                    <a:pt x="15973" y="3488"/>
                    <a:pt x="16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2596400" y="1308850"/>
              <a:ext cx="196800" cy="236625"/>
            </a:xfrm>
            <a:custGeom>
              <a:rect b="b" l="l" r="r" t="t"/>
              <a:pathLst>
                <a:path extrusionOk="0" h="9465" w="7872">
                  <a:moveTo>
                    <a:pt x="4164" y="1"/>
                  </a:moveTo>
                  <a:cubicBezTo>
                    <a:pt x="4116" y="1"/>
                    <a:pt x="4072" y="2"/>
                    <a:pt x="4033" y="5"/>
                  </a:cubicBezTo>
                  <a:cubicBezTo>
                    <a:pt x="3958" y="8"/>
                    <a:pt x="3899" y="9"/>
                    <a:pt x="3853" y="11"/>
                  </a:cubicBezTo>
                  <a:cubicBezTo>
                    <a:pt x="3812" y="13"/>
                    <a:pt x="3791" y="16"/>
                    <a:pt x="3791" y="18"/>
                  </a:cubicBezTo>
                  <a:cubicBezTo>
                    <a:pt x="3808" y="21"/>
                    <a:pt x="3826" y="24"/>
                    <a:pt x="3842" y="24"/>
                  </a:cubicBezTo>
                  <a:cubicBezTo>
                    <a:pt x="3846" y="24"/>
                    <a:pt x="3849" y="23"/>
                    <a:pt x="3853" y="23"/>
                  </a:cubicBezTo>
                  <a:lnTo>
                    <a:pt x="4033" y="27"/>
                  </a:lnTo>
                  <a:cubicBezTo>
                    <a:pt x="4043" y="27"/>
                    <a:pt x="4054" y="27"/>
                    <a:pt x="4065" y="27"/>
                  </a:cubicBezTo>
                  <a:cubicBezTo>
                    <a:pt x="4221" y="27"/>
                    <a:pt x="4442" y="46"/>
                    <a:pt x="4718" y="84"/>
                  </a:cubicBezTo>
                  <a:cubicBezTo>
                    <a:pt x="5012" y="137"/>
                    <a:pt x="5373" y="224"/>
                    <a:pt x="5755" y="412"/>
                  </a:cubicBezTo>
                  <a:cubicBezTo>
                    <a:pt x="6136" y="601"/>
                    <a:pt x="6529" y="901"/>
                    <a:pt x="6871" y="1317"/>
                  </a:cubicBezTo>
                  <a:cubicBezTo>
                    <a:pt x="7200" y="1739"/>
                    <a:pt x="7503" y="2270"/>
                    <a:pt x="7638" y="2888"/>
                  </a:cubicBezTo>
                  <a:cubicBezTo>
                    <a:pt x="7766" y="3510"/>
                    <a:pt x="7694" y="4210"/>
                    <a:pt x="7454" y="4889"/>
                  </a:cubicBezTo>
                  <a:cubicBezTo>
                    <a:pt x="7332" y="5239"/>
                    <a:pt x="7176" y="5576"/>
                    <a:pt x="6990" y="5896"/>
                  </a:cubicBezTo>
                  <a:cubicBezTo>
                    <a:pt x="6803" y="6228"/>
                    <a:pt x="6607" y="6575"/>
                    <a:pt x="6449" y="6943"/>
                  </a:cubicBezTo>
                  <a:cubicBezTo>
                    <a:pt x="6136" y="7665"/>
                    <a:pt x="5886" y="8447"/>
                    <a:pt x="5770" y="9286"/>
                  </a:cubicBezTo>
                  <a:lnTo>
                    <a:pt x="5770" y="9286"/>
                  </a:lnTo>
                  <a:lnTo>
                    <a:pt x="4179" y="9310"/>
                  </a:lnTo>
                  <a:lnTo>
                    <a:pt x="2515" y="9337"/>
                  </a:lnTo>
                  <a:lnTo>
                    <a:pt x="2515" y="9337"/>
                  </a:lnTo>
                  <a:cubicBezTo>
                    <a:pt x="2467" y="8484"/>
                    <a:pt x="2087" y="7732"/>
                    <a:pt x="1696" y="7065"/>
                  </a:cubicBezTo>
                  <a:cubicBezTo>
                    <a:pt x="1494" y="6722"/>
                    <a:pt x="1272" y="6399"/>
                    <a:pt x="1068" y="6082"/>
                  </a:cubicBezTo>
                  <a:cubicBezTo>
                    <a:pt x="862" y="5757"/>
                    <a:pt x="641" y="5462"/>
                    <a:pt x="485" y="5140"/>
                  </a:cubicBezTo>
                  <a:cubicBezTo>
                    <a:pt x="165" y="4501"/>
                    <a:pt x="106" y="3797"/>
                    <a:pt x="221" y="3177"/>
                  </a:cubicBezTo>
                  <a:cubicBezTo>
                    <a:pt x="333" y="2556"/>
                    <a:pt x="537" y="1990"/>
                    <a:pt x="835" y="1549"/>
                  </a:cubicBezTo>
                  <a:cubicBezTo>
                    <a:pt x="1106" y="1151"/>
                    <a:pt x="1464" y="821"/>
                    <a:pt x="1883" y="584"/>
                  </a:cubicBezTo>
                  <a:cubicBezTo>
                    <a:pt x="2196" y="404"/>
                    <a:pt x="2534" y="266"/>
                    <a:pt x="2883" y="175"/>
                  </a:cubicBezTo>
                  <a:cubicBezTo>
                    <a:pt x="3104" y="116"/>
                    <a:pt x="3329" y="72"/>
                    <a:pt x="3555" y="44"/>
                  </a:cubicBezTo>
                  <a:lnTo>
                    <a:pt x="3731" y="26"/>
                  </a:lnTo>
                  <a:cubicBezTo>
                    <a:pt x="3752" y="26"/>
                    <a:pt x="3771" y="23"/>
                    <a:pt x="3791" y="19"/>
                  </a:cubicBezTo>
                  <a:cubicBezTo>
                    <a:pt x="3791" y="16"/>
                    <a:pt x="3771" y="16"/>
                    <a:pt x="3731" y="15"/>
                  </a:cubicBezTo>
                  <a:cubicBezTo>
                    <a:pt x="3725" y="15"/>
                    <a:pt x="3719" y="14"/>
                    <a:pt x="3713" y="14"/>
                  </a:cubicBezTo>
                  <a:cubicBezTo>
                    <a:pt x="3674" y="14"/>
                    <a:pt x="3620" y="18"/>
                    <a:pt x="3552" y="22"/>
                  </a:cubicBezTo>
                  <a:cubicBezTo>
                    <a:pt x="3323" y="40"/>
                    <a:pt x="3096" y="77"/>
                    <a:pt x="2872" y="133"/>
                  </a:cubicBezTo>
                  <a:cubicBezTo>
                    <a:pt x="2515" y="217"/>
                    <a:pt x="2171" y="351"/>
                    <a:pt x="1851" y="528"/>
                  </a:cubicBezTo>
                  <a:cubicBezTo>
                    <a:pt x="1419" y="765"/>
                    <a:pt x="1049" y="1099"/>
                    <a:pt x="766" y="1503"/>
                  </a:cubicBezTo>
                  <a:cubicBezTo>
                    <a:pt x="453" y="1955"/>
                    <a:pt x="244" y="2530"/>
                    <a:pt x="124" y="3162"/>
                  </a:cubicBezTo>
                  <a:cubicBezTo>
                    <a:pt x="0" y="3793"/>
                    <a:pt x="57" y="4526"/>
                    <a:pt x="385" y="5189"/>
                  </a:cubicBezTo>
                  <a:cubicBezTo>
                    <a:pt x="544" y="5521"/>
                    <a:pt x="770" y="5826"/>
                    <a:pt x="970" y="6143"/>
                  </a:cubicBezTo>
                  <a:cubicBezTo>
                    <a:pt x="1175" y="6466"/>
                    <a:pt x="1393" y="6785"/>
                    <a:pt x="1594" y="7127"/>
                  </a:cubicBezTo>
                  <a:cubicBezTo>
                    <a:pt x="1989" y="7803"/>
                    <a:pt x="2365" y="8566"/>
                    <a:pt x="2393" y="9403"/>
                  </a:cubicBezTo>
                  <a:lnTo>
                    <a:pt x="2395" y="9465"/>
                  </a:lnTo>
                  <a:lnTo>
                    <a:pt x="2456" y="9463"/>
                  </a:lnTo>
                  <a:lnTo>
                    <a:pt x="4180" y="9437"/>
                  </a:lnTo>
                  <a:lnTo>
                    <a:pt x="5824" y="9410"/>
                  </a:lnTo>
                  <a:lnTo>
                    <a:pt x="5878" y="9409"/>
                  </a:lnTo>
                  <a:lnTo>
                    <a:pt x="5885" y="9354"/>
                  </a:lnTo>
                  <a:cubicBezTo>
                    <a:pt x="5996" y="8518"/>
                    <a:pt x="6244" y="7718"/>
                    <a:pt x="6558" y="6992"/>
                  </a:cubicBezTo>
                  <a:cubicBezTo>
                    <a:pt x="6715" y="6625"/>
                    <a:pt x="6903" y="6288"/>
                    <a:pt x="7091" y="5954"/>
                  </a:cubicBezTo>
                  <a:cubicBezTo>
                    <a:pt x="7278" y="5626"/>
                    <a:pt x="7436" y="5282"/>
                    <a:pt x="7559" y="4925"/>
                  </a:cubicBezTo>
                  <a:cubicBezTo>
                    <a:pt x="7801" y="4231"/>
                    <a:pt x="7871" y="3510"/>
                    <a:pt x="7734" y="2868"/>
                  </a:cubicBezTo>
                  <a:cubicBezTo>
                    <a:pt x="7589" y="2228"/>
                    <a:pt x="7275" y="1695"/>
                    <a:pt x="6935" y="1265"/>
                  </a:cubicBezTo>
                  <a:cubicBezTo>
                    <a:pt x="6581" y="844"/>
                    <a:pt x="6177" y="542"/>
                    <a:pt x="5783" y="355"/>
                  </a:cubicBezTo>
                  <a:cubicBezTo>
                    <a:pt x="5390" y="168"/>
                    <a:pt x="5023" y="86"/>
                    <a:pt x="4725" y="40"/>
                  </a:cubicBezTo>
                  <a:cubicBezTo>
                    <a:pt x="4499" y="14"/>
                    <a:pt x="4311" y="1"/>
                    <a:pt x="4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2640450" y="1388275"/>
              <a:ext cx="109400" cy="154175"/>
            </a:xfrm>
            <a:custGeom>
              <a:rect b="b" l="l" r="r" t="t"/>
              <a:pathLst>
                <a:path extrusionOk="0" h="6167" w="4376">
                  <a:moveTo>
                    <a:pt x="649" y="47"/>
                  </a:moveTo>
                  <a:cubicBezTo>
                    <a:pt x="735" y="47"/>
                    <a:pt x="821" y="68"/>
                    <a:pt x="898" y="104"/>
                  </a:cubicBezTo>
                  <a:cubicBezTo>
                    <a:pt x="1033" y="168"/>
                    <a:pt x="1148" y="266"/>
                    <a:pt x="1234" y="388"/>
                  </a:cubicBezTo>
                  <a:cubicBezTo>
                    <a:pt x="1318" y="508"/>
                    <a:pt x="1369" y="647"/>
                    <a:pt x="1404" y="786"/>
                  </a:cubicBezTo>
                  <a:cubicBezTo>
                    <a:pt x="1473" y="1068"/>
                    <a:pt x="1471" y="1353"/>
                    <a:pt x="1490" y="1627"/>
                  </a:cubicBezTo>
                  <a:cubicBezTo>
                    <a:pt x="1492" y="1666"/>
                    <a:pt x="1494" y="1704"/>
                    <a:pt x="1496" y="1742"/>
                  </a:cubicBezTo>
                  <a:lnTo>
                    <a:pt x="1496" y="1742"/>
                  </a:lnTo>
                  <a:cubicBezTo>
                    <a:pt x="1399" y="1734"/>
                    <a:pt x="1302" y="1722"/>
                    <a:pt x="1207" y="1707"/>
                  </a:cubicBezTo>
                  <a:cubicBezTo>
                    <a:pt x="870" y="1655"/>
                    <a:pt x="540" y="1526"/>
                    <a:pt x="316" y="1280"/>
                  </a:cubicBezTo>
                  <a:cubicBezTo>
                    <a:pt x="203" y="1162"/>
                    <a:pt x="124" y="1018"/>
                    <a:pt x="86" y="859"/>
                  </a:cubicBezTo>
                  <a:cubicBezTo>
                    <a:pt x="52" y="704"/>
                    <a:pt x="71" y="541"/>
                    <a:pt x="141" y="398"/>
                  </a:cubicBezTo>
                  <a:cubicBezTo>
                    <a:pt x="208" y="258"/>
                    <a:pt x="322" y="141"/>
                    <a:pt x="463" y="83"/>
                  </a:cubicBezTo>
                  <a:cubicBezTo>
                    <a:pt x="522" y="59"/>
                    <a:pt x="586" y="47"/>
                    <a:pt x="649" y="47"/>
                  </a:cubicBezTo>
                  <a:close/>
                  <a:moveTo>
                    <a:pt x="3584" y="80"/>
                  </a:moveTo>
                  <a:cubicBezTo>
                    <a:pt x="3786" y="80"/>
                    <a:pt x="3993" y="156"/>
                    <a:pt x="4144" y="302"/>
                  </a:cubicBezTo>
                  <a:cubicBezTo>
                    <a:pt x="4253" y="412"/>
                    <a:pt x="4326" y="562"/>
                    <a:pt x="4322" y="723"/>
                  </a:cubicBezTo>
                  <a:cubicBezTo>
                    <a:pt x="4322" y="881"/>
                    <a:pt x="4259" y="1037"/>
                    <a:pt x="4162" y="1169"/>
                  </a:cubicBezTo>
                  <a:cubicBezTo>
                    <a:pt x="4065" y="1301"/>
                    <a:pt x="3929" y="1403"/>
                    <a:pt x="3778" y="1477"/>
                  </a:cubicBezTo>
                  <a:cubicBezTo>
                    <a:pt x="3628" y="1553"/>
                    <a:pt x="3464" y="1601"/>
                    <a:pt x="3296" y="1637"/>
                  </a:cubicBezTo>
                  <a:cubicBezTo>
                    <a:pt x="3029" y="1692"/>
                    <a:pt x="2758" y="1729"/>
                    <a:pt x="2485" y="1747"/>
                  </a:cubicBezTo>
                  <a:lnTo>
                    <a:pt x="2485" y="1747"/>
                  </a:lnTo>
                  <a:cubicBezTo>
                    <a:pt x="2487" y="1687"/>
                    <a:pt x="2489" y="1626"/>
                    <a:pt x="2493" y="1566"/>
                  </a:cubicBezTo>
                  <a:cubicBezTo>
                    <a:pt x="2508" y="1294"/>
                    <a:pt x="2553" y="1011"/>
                    <a:pt x="2678" y="749"/>
                  </a:cubicBezTo>
                  <a:cubicBezTo>
                    <a:pt x="2802" y="492"/>
                    <a:pt x="3008" y="253"/>
                    <a:pt x="3289" y="138"/>
                  </a:cubicBezTo>
                  <a:cubicBezTo>
                    <a:pt x="3382" y="99"/>
                    <a:pt x="3482" y="80"/>
                    <a:pt x="3584" y="80"/>
                  </a:cubicBezTo>
                  <a:close/>
                  <a:moveTo>
                    <a:pt x="650" y="1"/>
                  </a:moveTo>
                  <a:cubicBezTo>
                    <a:pt x="580" y="1"/>
                    <a:pt x="510" y="13"/>
                    <a:pt x="444" y="38"/>
                  </a:cubicBezTo>
                  <a:cubicBezTo>
                    <a:pt x="290" y="100"/>
                    <a:pt x="167" y="228"/>
                    <a:pt x="96" y="377"/>
                  </a:cubicBezTo>
                  <a:cubicBezTo>
                    <a:pt x="21" y="530"/>
                    <a:pt x="0" y="704"/>
                    <a:pt x="37" y="870"/>
                  </a:cubicBezTo>
                  <a:cubicBezTo>
                    <a:pt x="76" y="1037"/>
                    <a:pt x="160" y="1192"/>
                    <a:pt x="278" y="1315"/>
                  </a:cubicBezTo>
                  <a:cubicBezTo>
                    <a:pt x="397" y="1442"/>
                    <a:pt x="540" y="1544"/>
                    <a:pt x="699" y="1615"/>
                  </a:cubicBezTo>
                  <a:cubicBezTo>
                    <a:pt x="857" y="1684"/>
                    <a:pt x="1026" y="1733"/>
                    <a:pt x="1199" y="1759"/>
                  </a:cubicBezTo>
                  <a:cubicBezTo>
                    <a:pt x="1298" y="1774"/>
                    <a:pt x="1398" y="1786"/>
                    <a:pt x="1499" y="1794"/>
                  </a:cubicBezTo>
                  <a:lnTo>
                    <a:pt x="1499" y="1794"/>
                  </a:lnTo>
                  <a:cubicBezTo>
                    <a:pt x="1526" y="2279"/>
                    <a:pt x="1553" y="2733"/>
                    <a:pt x="1575" y="3152"/>
                  </a:cubicBezTo>
                  <a:cubicBezTo>
                    <a:pt x="1630" y="4082"/>
                    <a:pt x="1674" y="4835"/>
                    <a:pt x="1703" y="5358"/>
                  </a:cubicBezTo>
                  <a:cubicBezTo>
                    <a:pt x="1720" y="5618"/>
                    <a:pt x="1733" y="5818"/>
                    <a:pt x="1741" y="5958"/>
                  </a:cubicBezTo>
                  <a:lnTo>
                    <a:pt x="1752" y="6114"/>
                  </a:lnTo>
                  <a:cubicBezTo>
                    <a:pt x="1755" y="6149"/>
                    <a:pt x="1758" y="6167"/>
                    <a:pt x="1758" y="6167"/>
                  </a:cubicBezTo>
                  <a:cubicBezTo>
                    <a:pt x="1758" y="6167"/>
                    <a:pt x="1759" y="6151"/>
                    <a:pt x="1758" y="6114"/>
                  </a:cubicBezTo>
                  <a:cubicBezTo>
                    <a:pt x="1757" y="6077"/>
                    <a:pt x="1754" y="6025"/>
                    <a:pt x="1752" y="5958"/>
                  </a:cubicBezTo>
                  <a:cubicBezTo>
                    <a:pt x="1745" y="5818"/>
                    <a:pt x="1735" y="5616"/>
                    <a:pt x="1724" y="5358"/>
                  </a:cubicBezTo>
                  <a:cubicBezTo>
                    <a:pt x="1698" y="4834"/>
                    <a:pt x="1660" y="4080"/>
                    <a:pt x="1613" y="3150"/>
                  </a:cubicBezTo>
                  <a:cubicBezTo>
                    <a:pt x="1591" y="2733"/>
                    <a:pt x="1567" y="2280"/>
                    <a:pt x="1542" y="1797"/>
                  </a:cubicBezTo>
                  <a:lnTo>
                    <a:pt x="1542" y="1797"/>
                  </a:lnTo>
                  <a:cubicBezTo>
                    <a:pt x="1699" y="1809"/>
                    <a:pt x="1857" y="1813"/>
                    <a:pt x="2016" y="1813"/>
                  </a:cubicBezTo>
                  <a:cubicBezTo>
                    <a:pt x="2096" y="1813"/>
                    <a:pt x="2176" y="1812"/>
                    <a:pt x="2257" y="1810"/>
                  </a:cubicBezTo>
                  <a:cubicBezTo>
                    <a:pt x="2319" y="1808"/>
                    <a:pt x="2381" y="1806"/>
                    <a:pt x="2442" y="1802"/>
                  </a:cubicBezTo>
                  <a:lnTo>
                    <a:pt x="2442" y="1802"/>
                  </a:lnTo>
                  <a:cubicBezTo>
                    <a:pt x="2441" y="1993"/>
                    <a:pt x="2447" y="2178"/>
                    <a:pt x="2453" y="2359"/>
                  </a:cubicBezTo>
                  <a:cubicBezTo>
                    <a:pt x="2463" y="2614"/>
                    <a:pt x="2479" y="2858"/>
                    <a:pt x="2497" y="3091"/>
                  </a:cubicBezTo>
                  <a:cubicBezTo>
                    <a:pt x="2571" y="4021"/>
                    <a:pt x="2682" y="4769"/>
                    <a:pt x="2757" y="5286"/>
                  </a:cubicBezTo>
                  <a:lnTo>
                    <a:pt x="2848" y="5880"/>
                  </a:lnTo>
                  <a:cubicBezTo>
                    <a:pt x="2858" y="5946"/>
                    <a:pt x="2866" y="6000"/>
                    <a:pt x="2874" y="6035"/>
                  </a:cubicBezTo>
                  <a:cubicBezTo>
                    <a:pt x="2879" y="6070"/>
                    <a:pt x="2883" y="6087"/>
                    <a:pt x="2883" y="6087"/>
                  </a:cubicBezTo>
                  <a:cubicBezTo>
                    <a:pt x="2883" y="6087"/>
                    <a:pt x="2883" y="6070"/>
                    <a:pt x="2879" y="6033"/>
                  </a:cubicBezTo>
                  <a:cubicBezTo>
                    <a:pt x="2874" y="5997"/>
                    <a:pt x="2866" y="5945"/>
                    <a:pt x="2858" y="5879"/>
                  </a:cubicBezTo>
                  <a:cubicBezTo>
                    <a:pt x="2840" y="5740"/>
                    <a:pt x="2812" y="5540"/>
                    <a:pt x="2777" y="5283"/>
                  </a:cubicBezTo>
                  <a:cubicBezTo>
                    <a:pt x="2709" y="4766"/>
                    <a:pt x="2604" y="4019"/>
                    <a:pt x="2533" y="3087"/>
                  </a:cubicBezTo>
                  <a:cubicBezTo>
                    <a:pt x="2517" y="2855"/>
                    <a:pt x="2501" y="2611"/>
                    <a:pt x="2494" y="2357"/>
                  </a:cubicBezTo>
                  <a:cubicBezTo>
                    <a:pt x="2489" y="2177"/>
                    <a:pt x="2482" y="1990"/>
                    <a:pt x="2484" y="1799"/>
                  </a:cubicBezTo>
                  <a:lnTo>
                    <a:pt x="2484" y="1799"/>
                  </a:lnTo>
                  <a:cubicBezTo>
                    <a:pt x="2760" y="1781"/>
                    <a:pt x="3035" y="1744"/>
                    <a:pt x="3306" y="1688"/>
                  </a:cubicBezTo>
                  <a:cubicBezTo>
                    <a:pt x="3478" y="1650"/>
                    <a:pt x="3646" y="1599"/>
                    <a:pt x="3801" y="1523"/>
                  </a:cubicBezTo>
                  <a:cubicBezTo>
                    <a:pt x="3955" y="1446"/>
                    <a:pt x="4099" y="1337"/>
                    <a:pt x="4201" y="1200"/>
                  </a:cubicBezTo>
                  <a:cubicBezTo>
                    <a:pt x="4305" y="1063"/>
                    <a:pt x="4373" y="895"/>
                    <a:pt x="4373" y="723"/>
                  </a:cubicBezTo>
                  <a:cubicBezTo>
                    <a:pt x="4375" y="550"/>
                    <a:pt x="4297" y="384"/>
                    <a:pt x="4177" y="267"/>
                  </a:cubicBezTo>
                  <a:cubicBezTo>
                    <a:pt x="4018" y="112"/>
                    <a:pt x="3800" y="31"/>
                    <a:pt x="3586" y="31"/>
                  </a:cubicBezTo>
                  <a:cubicBezTo>
                    <a:pt x="3477" y="31"/>
                    <a:pt x="3370" y="52"/>
                    <a:pt x="3271" y="95"/>
                  </a:cubicBezTo>
                  <a:cubicBezTo>
                    <a:pt x="2976" y="217"/>
                    <a:pt x="2764" y="465"/>
                    <a:pt x="2637" y="731"/>
                  </a:cubicBezTo>
                  <a:cubicBezTo>
                    <a:pt x="2510" y="999"/>
                    <a:pt x="2465" y="1287"/>
                    <a:pt x="2449" y="1563"/>
                  </a:cubicBezTo>
                  <a:cubicBezTo>
                    <a:pt x="2446" y="1626"/>
                    <a:pt x="2444" y="1688"/>
                    <a:pt x="2443" y="1750"/>
                  </a:cubicBezTo>
                  <a:lnTo>
                    <a:pt x="2443" y="1750"/>
                  </a:lnTo>
                  <a:cubicBezTo>
                    <a:pt x="2380" y="1754"/>
                    <a:pt x="2318" y="1756"/>
                    <a:pt x="2255" y="1758"/>
                  </a:cubicBezTo>
                  <a:cubicBezTo>
                    <a:pt x="2172" y="1760"/>
                    <a:pt x="2089" y="1761"/>
                    <a:pt x="2006" y="1761"/>
                  </a:cubicBezTo>
                  <a:cubicBezTo>
                    <a:pt x="1850" y="1761"/>
                    <a:pt x="1693" y="1757"/>
                    <a:pt x="1539" y="1745"/>
                  </a:cubicBezTo>
                  <a:lnTo>
                    <a:pt x="1539" y="1745"/>
                  </a:lnTo>
                  <a:cubicBezTo>
                    <a:pt x="1537" y="1705"/>
                    <a:pt x="1535" y="1665"/>
                    <a:pt x="1533" y="1625"/>
                  </a:cubicBezTo>
                  <a:cubicBezTo>
                    <a:pt x="1515" y="1352"/>
                    <a:pt x="1518" y="1065"/>
                    <a:pt x="1449" y="776"/>
                  </a:cubicBezTo>
                  <a:cubicBezTo>
                    <a:pt x="1414" y="633"/>
                    <a:pt x="1360" y="488"/>
                    <a:pt x="1272" y="361"/>
                  </a:cubicBezTo>
                  <a:cubicBezTo>
                    <a:pt x="1183" y="232"/>
                    <a:pt x="1061" y="128"/>
                    <a:pt x="919" y="61"/>
                  </a:cubicBezTo>
                  <a:cubicBezTo>
                    <a:pt x="836" y="22"/>
                    <a:pt x="743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2657475" y="1538750"/>
              <a:ext cx="88100" cy="88150"/>
            </a:xfrm>
            <a:custGeom>
              <a:rect b="b" l="l" r="r" t="t"/>
              <a:pathLst>
                <a:path extrusionOk="0" h="3526" w="3524">
                  <a:moveTo>
                    <a:pt x="3322" y="140"/>
                  </a:moveTo>
                  <a:cubicBezTo>
                    <a:pt x="3337" y="769"/>
                    <a:pt x="3352" y="1455"/>
                    <a:pt x="3369" y="2177"/>
                  </a:cubicBezTo>
                  <a:lnTo>
                    <a:pt x="3369" y="2177"/>
                  </a:lnTo>
                  <a:cubicBezTo>
                    <a:pt x="3268" y="2299"/>
                    <a:pt x="3167" y="2424"/>
                    <a:pt x="3064" y="2550"/>
                  </a:cubicBezTo>
                  <a:lnTo>
                    <a:pt x="2439" y="3312"/>
                  </a:lnTo>
                  <a:lnTo>
                    <a:pt x="2439" y="3312"/>
                  </a:lnTo>
                  <a:lnTo>
                    <a:pt x="1213" y="3382"/>
                  </a:lnTo>
                  <a:lnTo>
                    <a:pt x="1213" y="3382"/>
                  </a:lnTo>
                  <a:lnTo>
                    <a:pt x="128" y="2131"/>
                  </a:lnTo>
                  <a:lnTo>
                    <a:pt x="128" y="2131"/>
                  </a:lnTo>
                  <a:cubicBezTo>
                    <a:pt x="98" y="1581"/>
                    <a:pt x="75" y="1105"/>
                    <a:pt x="54" y="710"/>
                  </a:cubicBezTo>
                  <a:cubicBezTo>
                    <a:pt x="33" y="364"/>
                    <a:pt x="19" y="165"/>
                    <a:pt x="11" y="156"/>
                  </a:cubicBezTo>
                  <a:lnTo>
                    <a:pt x="11" y="156"/>
                  </a:lnTo>
                  <a:cubicBezTo>
                    <a:pt x="17" y="162"/>
                    <a:pt x="107" y="165"/>
                    <a:pt x="270" y="166"/>
                  </a:cubicBezTo>
                  <a:lnTo>
                    <a:pt x="970" y="166"/>
                  </a:lnTo>
                  <a:lnTo>
                    <a:pt x="3322" y="140"/>
                  </a:lnTo>
                  <a:close/>
                  <a:moveTo>
                    <a:pt x="3456" y="0"/>
                  </a:moveTo>
                  <a:lnTo>
                    <a:pt x="3387" y="3"/>
                  </a:lnTo>
                  <a:lnTo>
                    <a:pt x="924" y="99"/>
                  </a:lnTo>
                  <a:lnTo>
                    <a:pt x="241" y="134"/>
                  </a:lnTo>
                  <a:cubicBezTo>
                    <a:pt x="86" y="144"/>
                    <a:pt x="6" y="152"/>
                    <a:pt x="10" y="156"/>
                  </a:cubicBezTo>
                  <a:lnTo>
                    <a:pt x="10" y="156"/>
                  </a:lnTo>
                  <a:cubicBezTo>
                    <a:pt x="10" y="156"/>
                    <a:pt x="10" y="156"/>
                    <a:pt x="10" y="156"/>
                  </a:cubicBezTo>
                  <a:cubicBezTo>
                    <a:pt x="2" y="156"/>
                    <a:pt x="1" y="339"/>
                    <a:pt x="1" y="676"/>
                  </a:cubicBezTo>
                  <a:cubicBezTo>
                    <a:pt x="5" y="1088"/>
                    <a:pt x="9" y="1581"/>
                    <a:pt x="15" y="2156"/>
                  </a:cubicBezTo>
                  <a:lnTo>
                    <a:pt x="15" y="2174"/>
                  </a:lnTo>
                  <a:lnTo>
                    <a:pt x="29" y="2189"/>
                  </a:lnTo>
                  <a:lnTo>
                    <a:pt x="1128" y="3499"/>
                  </a:lnTo>
                  <a:lnTo>
                    <a:pt x="1150" y="3525"/>
                  </a:lnTo>
                  <a:lnTo>
                    <a:pt x="1185" y="3524"/>
                  </a:lnTo>
                  <a:lnTo>
                    <a:pt x="2481" y="3461"/>
                  </a:lnTo>
                  <a:lnTo>
                    <a:pt x="2514" y="3459"/>
                  </a:lnTo>
                  <a:lnTo>
                    <a:pt x="2535" y="3433"/>
                  </a:lnTo>
                  <a:lnTo>
                    <a:pt x="3183" y="2647"/>
                  </a:lnTo>
                  <a:lnTo>
                    <a:pt x="3506" y="2254"/>
                  </a:lnTo>
                  <a:lnTo>
                    <a:pt x="3523" y="2233"/>
                  </a:lnTo>
                  <a:lnTo>
                    <a:pt x="3523" y="2203"/>
                  </a:lnTo>
                  <a:cubicBezTo>
                    <a:pt x="3499" y="1445"/>
                    <a:pt x="3478" y="725"/>
                    <a:pt x="3458" y="71"/>
                  </a:cubicBezTo>
                  <a:lnTo>
                    <a:pt x="3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2660425" y="1579075"/>
              <a:ext cx="80950" cy="12925"/>
            </a:xfrm>
            <a:custGeom>
              <a:rect b="b" l="l" r="r" t="t"/>
              <a:pathLst>
                <a:path extrusionOk="0" h="517" w="3238">
                  <a:moveTo>
                    <a:pt x="1701" y="1"/>
                  </a:moveTo>
                  <a:cubicBezTo>
                    <a:pt x="1269" y="1"/>
                    <a:pt x="838" y="91"/>
                    <a:pt x="435" y="270"/>
                  </a:cubicBezTo>
                  <a:cubicBezTo>
                    <a:pt x="324" y="319"/>
                    <a:pt x="216" y="375"/>
                    <a:pt x="113" y="439"/>
                  </a:cubicBezTo>
                  <a:cubicBezTo>
                    <a:pt x="40" y="485"/>
                    <a:pt x="1" y="513"/>
                    <a:pt x="4" y="516"/>
                  </a:cubicBezTo>
                  <a:cubicBezTo>
                    <a:pt x="4" y="516"/>
                    <a:pt x="4" y="516"/>
                    <a:pt x="4" y="516"/>
                  </a:cubicBezTo>
                  <a:cubicBezTo>
                    <a:pt x="10" y="516"/>
                    <a:pt x="51" y="494"/>
                    <a:pt x="123" y="457"/>
                  </a:cubicBezTo>
                  <a:cubicBezTo>
                    <a:pt x="199" y="416"/>
                    <a:pt x="310" y="361"/>
                    <a:pt x="450" y="304"/>
                  </a:cubicBezTo>
                  <a:cubicBezTo>
                    <a:pt x="852" y="137"/>
                    <a:pt x="1279" y="53"/>
                    <a:pt x="1706" y="53"/>
                  </a:cubicBezTo>
                  <a:cubicBezTo>
                    <a:pt x="2068" y="53"/>
                    <a:pt x="2430" y="113"/>
                    <a:pt x="2777" y="234"/>
                  </a:cubicBezTo>
                  <a:cubicBezTo>
                    <a:pt x="2922" y="283"/>
                    <a:pt x="3036" y="330"/>
                    <a:pt x="3114" y="366"/>
                  </a:cubicBezTo>
                  <a:cubicBezTo>
                    <a:pt x="3185" y="398"/>
                    <a:pt x="3227" y="418"/>
                    <a:pt x="3235" y="418"/>
                  </a:cubicBezTo>
                  <a:cubicBezTo>
                    <a:pt x="3236" y="418"/>
                    <a:pt x="3236" y="418"/>
                    <a:pt x="3236" y="418"/>
                  </a:cubicBezTo>
                  <a:cubicBezTo>
                    <a:pt x="3238" y="415"/>
                    <a:pt x="3198" y="389"/>
                    <a:pt x="3123" y="347"/>
                  </a:cubicBezTo>
                  <a:cubicBezTo>
                    <a:pt x="3014" y="290"/>
                    <a:pt x="2903" y="241"/>
                    <a:pt x="2790" y="198"/>
                  </a:cubicBezTo>
                  <a:cubicBezTo>
                    <a:pt x="2438" y="66"/>
                    <a:pt x="2069" y="1"/>
                    <a:pt x="1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2660425" y="1566100"/>
              <a:ext cx="80950" cy="12900"/>
            </a:xfrm>
            <a:custGeom>
              <a:rect b="b" l="l" r="r" t="t"/>
              <a:pathLst>
                <a:path extrusionOk="0" h="516" w="3238">
                  <a:moveTo>
                    <a:pt x="1699" y="1"/>
                  </a:moveTo>
                  <a:cubicBezTo>
                    <a:pt x="1267" y="1"/>
                    <a:pt x="836" y="90"/>
                    <a:pt x="435" y="269"/>
                  </a:cubicBezTo>
                  <a:cubicBezTo>
                    <a:pt x="324" y="318"/>
                    <a:pt x="216" y="375"/>
                    <a:pt x="112" y="439"/>
                  </a:cubicBezTo>
                  <a:cubicBezTo>
                    <a:pt x="39" y="484"/>
                    <a:pt x="1" y="512"/>
                    <a:pt x="2" y="515"/>
                  </a:cubicBezTo>
                  <a:cubicBezTo>
                    <a:pt x="2" y="515"/>
                    <a:pt x="3" y="516"/>
                    <a:pt x="4" y="516"/>
                  </a:cubicBezTo>
                  <a:cubicBezTo>
                    <a:pt x="12" y="516"/>
                    <a:pt x="53" y="494"/>
                    <a:pt x="122" y="456"/>
                  </a:cubicBezTo>
                  <a:cubicBezTo>
                    <a:pt x="197" y="417"/>
                    <a:pt x="310" y="361"/>
                    <a:pt x="450" y="303"/>
                  </a:cubicBezTo>
                  <a:cubicBezTo>
                    <a:pt x="852" y="136"/>
                    <a:pt x="1278" y="52"/>
                    <a:pt x="1706" y="52"/>
                  </a:cubicBezTo>
                  <a:cubicBezTo>
                    <a:pt x="2067" y="52"/>
                    <a:pt x="2429" y="112"/>
                    <a:pt x="2777" y="233"/>
                  </a:cubicBezTo>
                  <a:cubicBezTo>
                    <a:pt x="2922" y="282"/>
                    <a:pt x="3036" y="331"/>
                    <a:pt x="3113" y="366"/>
                  </a:cubicBezTo>
                  <a:cubicBezTo>
                    <a:pt x="3185" y="398"/>
                    <a:pt x="3227" y="419"/>
                    <a:pt x="3235" y="419"/>
                  </a:cubicBezTo>
                  <a:cubicBezTo>
                    <a:pt x="3236" y="419"/>
                    <a:pt x="3236" y="418"/>
                    <a:pt x="3236" y="418"/>
                  </a:cubicBezTo>
                  <a:cubicBezTo>
                    <a:pt x="3238" y="415"/>
                    <a:pt x="3198" y="390"/>
                    <a:pt x="3121" y="346"/>
                  </a:cubicBezTo>
                  <a:cubicBezTo>
                    <a:pt x="3014" y="290"/>
                    <a:pt x="2903" y="240"/>
                    <a:pt x="2788" y="198"/>
                  </a:cubicBezTo>
                  <a:cubicBezTo>
                    <a:pt x="2437" y="66"/>
                    <a:pt x="2068" y="1"/>
                    <a:pt x="1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2659650" y="1553800"/>
              <a:ext cx="80950" cy="12900"/>
            </a:xfrm>
            <a:custGeom>
              <a:rect b="b" l="l" r="r" t="t"/>
              <a:pathLst>
                <a:path extrusionOk="0" h="516" w="3238">
                  <a:moveTo>
                    <a:pt x="1700" y="1"/>
                  </a:moveTo>
                  <a:cubicBezTo>
                    <a:pt x="1269" y="1"/>
                    <a:pt x="838" y="91"/>
                    <a:pt x="436" y="269"/>
                  </a:cubicBezTo>
                  <a:cubicBezTo>
                    <a:pt x="324" y="319"/>
                    <a:pt x="217" y="375"/>
                    <a:pt x="113" y="438"/>
                  </a:cubicBezTo>
                  <a:cubicBezTo>
                    <a:pt x="40" y="484"/>
                    <a:pt x="1" y="513"/>
                    <a:pt x="4" y="515"/>
                  </a:cubicBezTo>
                  <a:cubicBezTo>
                    <a:pt x="4" y="516"/>
                    <a:pt x="4" y="516"/>
                    <a:pt x="5" y="516"/>
                  </a:cubicBezTo>
                  <a:cubicBezTo>
                    <a:pt x="12" y="516"/>
                    <a:pt x="53" y="493"/>
                    <a:pt x="123" y="456"/>
                  </a:cubicBezTo>
                  <a:cubicBezTo>
                    <a:pt x="198" y="416"/>
                    <a:pt x="310" y="361"/>
                    <a:pt x="450" y="303"/>
                  </a:cubicBezTo>
                  <a:cubicBezTo>
                    <a:pt x="852" y="136"/>
                    <a:pt x="1279" y="53"/>
                    <a:pt x="1707" y="53"/>
                  </a:cubicBezTo>
                  <a:cubicBezTo>
                    <a:pt x="2068" y="53"/>
                    <a:pt x="2430" y="113"/>
                    <a:pt x="2777" y="233"/>
                  </a:cubicBezTo>
                  <a:cubicBezTo>
                    <a:pt x="2922" y="282"/>
                    <a:pt x="3036" y="331"/>
                    <a:pt x="3114" y="366"/>
                  </a:cubicBezTo>
                  <a:cubicBezTo>
                    <a:pt x="3185" y="398"/>
                    <a:pt x="3227" y="418"/>
                    <a:pt x="3235" y="418"/>
                  </a:cubicBezTo>
                  <a:cubicBezTo>
                    <a:pt x="3236" y="418"/>
                    <a:pt x="3236" y="417"/>
                    <a:pt x="3237" y="417"/>
                  </a:cubicBezTo>
                  <a:cubicBezTo>
                    <a:pt x="3238" y="416"/>
                    <a:pt x="3199" y="389"/>
                    <a:pt x="3121" y="347"/>
                  </a:cubicBezTo>
                  <a:cubicBezTo>
                    <a:pt x="3015" y="289"/>
                    <a:pt x="2904" y="240"/>
                    <a:pt x="2790" y="198"/>
                  </a:cubicBezTo>
                  <a:cubicBezTo>
                    <a:pt x="2438" y="66"/>
                    <a:pt x="2068" y="1"/>
                    <a:pt x="1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1940550" y="1431800"/>
              <a:ext cx="435925" cy="433075"/>
            </a:xfrm>
            <a:custGeom>
              <a:rect b="b" l="l" r="r" t="t"/>
              <a:pathLst>
                <a:path extrusionOk="0" h="17323" w="17437">
                  <a:moveTo>
                    <a:pt x="0" y="0"/>
                  </a:moveTo>
                  <a:cubicBezTo>
                    <a:pt x="0" y="0"/>
                    <a:pt x="114" y="13272"/>
                    <a:pt x="789" y="17322"/>
                  </a:cubicBezTo>
                  <a:lnTo>
                    <a:pt x="17436" y="16534"/>
                  </a:lnTo>
                  <a:cubicBezTo>
                    <a:pt x="17436" y="16534"/>
                    <a:pt x="15974" y="3487"/>
                    <a:pt x="1653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2011825" y="1570475"/>
              <a:ext cx="279550" cy="18200"/>
            </a:xfrm>
            <a:custGeom>
              <a:rect b="b" l="l" r="r" t="t"/>
              <a:pathLst>
                <a:path extrusionOk="0" h="728" w="11182">
                  <a:moveTo>
                    <a:pt x="10744" y="0"/>
                  </a:moveTo>
                  <a:cubicBezTo>
                    <a:pt x="9899" y="0"/>
                    <a:pt x="7905" y="84"/>
                    <a:pt x="5582" y="225"/>
                  </a:cubicBezTo>
                  <a:cubicBezTo>
                    <a:pt x="2497" y="410"/>
                    <a:pt x="0" y="622"/>
                    <a:pt x="4" y="700"/>
                  </a:cubicBezTo>
                  <a:cubicBezTo>
                    <a:pt x="5" y="719"/>
                    <a:pt x="157" y="728"/>
                    <a:pt x="432" y="728"/>
                  </a:cubicBezTo>
                  <a:cubicBezTo>
                    <a:pt x="1275" y="728"/>
                    <a:pt x="3272" y="643"/>
                    <a:pt x="5599" y="503"/>
                  </a:cubicBezTo>
                  <a:cubicBezTo>
                    <a:pt x="8683" y="318"/>
                    <a:pt x="11181" y="105"/>
                    <a:pt x="11175" y="28"/>
                  </a:cubicBezTo>
                  <a:cubicBezTo>
                    <a:pt x="11174" y="9"/>
                    <a:pt x="11021" y="0"/>
                    <a:pt x="10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2011925" y="1640750"/>
              <a:ext cx="279550" cy="18225"/>
            </a:xfrm>
            <a:custGeom>
              <a:rect b="b" l="l" r="r" t="t"/>
              <a:pathLst>
                <a:path extrusionOk="0" h="729" w="11182">
                  <a:moveTo>
                    <a:pt x="10743" y="0"/>
                  </a:moveTo>
                  <a:cubicBezTo>
                    <a:pt x="9897" y="0"/>
                    <a:pt x="7905" y="84"/>
                    <a:pt x="5582" y="224"/>
                  </a:cubicBezTo>
                  <a:cubicBezTo>
                    <a:pt x="2499" y="411"/>
                    <a:pt x="0" y="623"/>
                    <a:pt x="5" y="700"/>
                  </a:cubicBezTo>
                  <a:cubicBezTo>
                    <a:pt x="6" y="719"/>
                    <a:pt x="158" y="728"/>
                    <a:pt x="433" y="728"/>
                  </a:cubicBezTo>
                  <a:cubicBezTo>
                    <a:pt x="1276" y="728"/>
                    <a:pt x="3273" y="643"/>
                    <a:pt x="5599" y="503"/>
                  </a:cubicBezTo>
                  <a:cubicBezTo>
                    <a:pt x="8683" y="318"/>
                    <a:pt x="11181" y="106"/>
                    <a:pt x="11176" y="29"/>
                  </a:cubicBezTo>
                  <a:cubicBezTo>
                    <a:pt x="11175" y="9"/>
                    <a:pt x="11021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2061350" y="1709325"/>
              <a:ext cx="159350" cy="11850"/>
            </a:xfrm>
            <a:custGeom>
              <a:rect b="b" l="l" r="r" t="t"/>
              <a:pathLst>
                <a:path extrusionOk="0" h="474" w="6374">
                  <a:moveTo>
                    <a:pt x="5756" y="0"/>
                  </a:moveTo>
                  <a:cubicBezTo>
                    <a:pt x="5175" y="0"/>
                    <a:pt x="4236" y="34"/>
                    <a:pt x="3178" y="97"/>
                  </a:cubicBezTo>
                  <a:cubicBezTo>
                    <a:pt x="1421" y="202"/>
                    <a:pt x="0" y="351"/>
                    <a:pt x="4" y="429"/>
                  </a:cubicBezTo>
                  <a:cubicBezTo>
                    <a:pt x="6" y="459"/>
                    <a:pt x="233" y="474"/>
                    <a:pt x="615" y="474"/>
                  </a:cubicBezTo>
                  <a:cubicBezTo>
                    <a:pt x="1196" y="474"/>
                    <a:pt x="2136" y="440"/>
                    <a:pt x="3195" y="377"/>
                  </a:cubicBezTo>
                  <a:cubicBezTo>
                    <a:pt x="4953" y="271"/>
                    <a:pt x="6373" y="122"/>
                    <a:pt x="6369" y="45"/>
                  </a:cubicBezTo>
                  <a:cubicBezTo>
                    <a:pt x="6367" y="15"/>
                    <a:pt x="6140" y="0"/>
                    <a:pt x="5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2680900" y="1790475"/>
              <a:ext cx="453925" cy="475650"/>
            </a:xfrm>
            <a:custGeom>
              <a:rect b="b" l="l" r="r" t="t"/>
              <a:pathLst>
                <a:path extrusionOk="0" h="19026" w="18157">
                  <a:moveTo>
                    <a:pt x="1347" y="1"/>
                  </a:moveTo>
                  <a:cubicBezTo>
                    <a:pt x="1347" y="1"/>
                    <a:pt x="1" y="12295"/>
                    <a:pt x="1730" y="19026"/>
                  </a:cubicBezTo>
                  <a:lnTo>
                    <a:pt x="18156" y="18307"/>
                  </a:lnTo>
                  <a:cubicBezTo>
                    <a:pt x="18156" y="18307"/>
                    <a:pt x="14637" y="6180"/>
                    <a:pt x="16797" y="807"/>
                  </a:cubicBezTo>
                  <a:lnTo>
                    <a:pt x="134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2716175" y="1780625"/>
              <a:ext cx="435875" cy="433075"/>
            </a:xfrm>
            <a:custGeom>
              <a:rect b="b" l="l" r="r" t="t"/>
              <a:pathLst>
                <a:path extrusionOk="0" h="17323" w="17435">
                  <a:moveTo>
                    <a:pt x="0" y="0"/>
                  </a:moveTo>
                  <a:cubicBezTo>
                    <a:pt x="0" y="0"/>
                    <a:pt x="113" y="13273"/>
                    <a:pt x="787" y="17322"/>
                  </a:cubicBezTo>
                  <a:lnTo>
                    <a:pt x="17435" y="16534"/>
                  </a:lnTo>
                  <a:cubicBezTo>
                    <a:pt x="17435" y="16534"/>
                    <a:pt x="15972" y="3487"/>
                    <a:pt x="1653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2787400" y="1919275"/>
              <a:ext cx="279550" cy="18225"/>
            </a:xfrm>
            <a:custGeom>
              <a:rect b="b" l="l" r="r" t="t"/>
              <a:pathLst>
                <a:path extrusionOk="0" h="729" w="11182">
                  <a:moveTo>
                    <a:pt x="10745" y="1"/>
                  </a:moveTo>
                  <a:cubicBezTo>
                    <a:pt x="9899" y="1"/>
                    <a:pt x="7906" y="85"/>
                    <a:pt x="5584" y="224"/>
                  </a:cubicBezTo>
                  <a:cubicBezTo>
                    <a:pt x="2499" y="410"/>
                    <a:pt x="1" y="623"/>
                    <a:pt x="6" y="701"/>
                  </a:cubicBezTo>
                  <a:cubicBezTo>
                    <a:pt x="7" y="720"/>
                    <a:pt x="159" y="729"/>
                    <a:pt x="434" y="729"/>
                  </a:cubicBezTo>
                  <a:cubicBezTo>
                    <a:pt x="1276" y="729"/>
                    <a:pt x="3273" y="644"/>
                    <a:pt x="5601" y="504"/>
                  </a:cubicBezTo>
                  <a:cubicBezTo>
                    <a:pt x="8685" y="319"/>
                    <a:pt x="11182" y="106"/>
                    <a:pt x="11177" y="29"/>
                  </a:cubicBezTo>
                  <a:cubicBezTo>
                    <a:pt x="11176" y="10"/>
                    <a:pt x="11022" y="1"/>
                    <a:pt x="10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2787550" y="1989575"/>
              <a:ext cx="279500" cy="18225"/>
            </a:xfrm>
            <a:custGeom>
              <a:rect b="b" l="l" r="r" t="t"/>
              <a:pathLst>
                <a:path extrusionOk="0" h="729" w="11180">
                  <a:moveTo>
                    <a:pt x="10743" y="0"/>
                  </a:moveTo>
                  <a:cubicBezTo>
                    <a:pt x="9897" y="0"/>
                    <a:pt x="7905" y="84"/>
                    <a:pt x="5582" y="224"/>
                  </a:cubicBezTo>
                  <a:cubicBezTo>
                    <a:pt x="2497" y="409"/>
                    <a:pt x="0" y="623"/>
                    <a:pt x="5" y="700"/>
                  </a:cubicBezTo>
                  <a:cubicBezTo>
                    <a:pt x="6" y="719"/>
                    <a:pt x="157" y="728"/>
                    <a:pt x="432" y="728"/>
                  </a:cubicBezTo>
                  <a:cubicBezTo>
                    <a:pt x="1274" y="728"/>
                    <a:pt x="3272" y="643"/>
                    <a:pt x="5599" y="503"/>
                  </a:cubicBezTo>
                  <a:cubicBezTo>
                    <a:pt x="8683" y="318"/>
                    <a:pt x="11180" y="106"/>
                    <a:pt x="11176" y="29"/>
                  </a:cubicBezTo>
                  <a:cubicBezTo>
                    <a:pt x="11175" y="9"/>
                    <a:pt x="11021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2836975" y="2058125"/>
              <a:ext cx="159350" cy="11875"/>
            </a:xfrm>
            <a:custGeom>
              <a:rect b="b" l="l" r="r" t="t"/>
              <a:pathLst>
                <a:path extrusionOk="0" h="475" w="6374">
                  <a:moveTo>
                    <a:pt x="5758" y="0"/>
                  </a:moveTo>
                  <a:cubicBezTo>
                    <a:pt x="5178" y="0"/>
                    <a:pt x="4238" y="34"/>
                    <a:pt x="3178" y="98"/>
                  </a:cubicBezTo>
                  <a:cubicBezTo>
                    <a:pt x="1421" y="203"/>
                    <a:pt x="0" y="352"/>
                    <a:pt x="4" y="429"/>
                  </a:cubicBezTo>
                  <a:cubicBezTo>
                    <a:pt x="6" y="460"/>
                    <a:pt x="233" y="475"/>
                    <a:pt x="615" y="475"/>
                  </a:cubicBezTo>
                  <a:cubicBezTo>
                    <a:pt x="1196" y="475"/>
                    <a:pt x="2136" y="441"/>
                    <a:pt x="3195" y="377"/>
                  </a:cubicBezTo>
                  <a:cubicBezTo>
                    <a:pt x="4953" y="272"/>
                    <a:pt x="6373" y="123"/>
                    <a:pt x="6369" y="46"/>
                  </a:cubicBezTo>
                  <a:cubicBezTo>
                    <a:pt x="6367" y="15"/>
                    <a:pt x="6141" y="0"/>
                    <a:pt x="5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595700" y="3078500"/>
              <a:ext cx="453900" cy="475650"/>
            </a:xfrm>
            <a:custGeom>
              <a:rect b="b" l="l" r="r" t="t"/>
              <a:pathLst>
                <a:path extrusionOk="0" h="19026" w="18156">
                  <a:moveTo>
                    <a:pt x="1346" y="1"/>
                  </a:moveTo>
                  <a:cubicBezTo>
                    <a:pt x="1346" y="1"/>
                    <a:pt x="0" y="12295"/>
                    <a:pt x="1730" y="19026"/>
                  </a:cubicBezTo>
                  <a:lnTo>
                    <a:pt x="18156" y="18308"/>
                  </a:lnTo>
                  <a:cubicBezTo>
                    <a:pt x="18156" y="18308"/>
                    <a:pt x="14636" y="6181"/>
                    <a:pt x="16797" y="809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2631000" y="3068650"/>
              <a:ext cx="435850" cy="433075"/>
            </a:xfrm>
            <a:custGeom>
              <a:rect b="b" l="l" r="r" t="t"/>
              <a:pathLst>
                <a:path extrusionOk="0" h="17323" w="17434">
                  <a:moveTo>
                    <a:pt x="0" y="0"/>
                  </a:moveTo>
                  <a:cubicBezTo>
                    <a:pt x="0" y="0"/>
                    <a:pt x="113" y="13273"/>
                    <a:pt x="787" y="17322"/>
                  </a:cubicBezTo>
                  <a:lnTo>
                    <a:pt x="17433" y="16535"/>
                  </a:lnTo>
                  <a:cubicBezTo>
                    <a:pt x="17433" y="16535"/>
                    <a:pt x="15972" y="3487"/>
                    <a:pt x="1653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2702225" y="3207325"/>
              <a:ext cx="279550" cy="18200"/>
            </a:xfrm>
            <a:custGeom>
              <a:rect b="b" l="l" r="r" t="t"/>
              <a:pathLst>
                <a:path extrusionOk="0" h="728" w="11182">
                  <a:moveTo>
                    <a:pt x="10749" y="0"/>
                  </a:moveTo>
                  <a:cubicBezTo>
                    <a:pt x="9907" y="0"/>
                    <a:pt x="7910" y="85"/>
                    <a:pt x="5583" y="225"/>
                  </a:cubicBezTo>
                  <a:cubicBezTo>
                    <a:pt x="2497" y="410"/>
                    <a:pt x="1" y="622"/>
                    <a:pt x="5" y="700"/>
                  </a:cubicBezTo>
                  <a:cubicBezTo>
                    <a:pt x="6" y="719"/>
                    <a:pt x="160" y="728"/>
                    <a:pt x="438" y="728"/>
                  </a:cubicBezTo>
                  <a:cubicBezTo>
                    <a:pt x="1284" y="728"/>
                    <a:pt x="3278" y="644"/>
                    <a:pt x="5600" y="504"/>
                  </a:cubicBezTo>
                  <a:cubicBezTo>
                    <a:pt x="8684" y="319"/>
                    <a:pt x="11182" y="105"/>
                    <a:pt x="11176" y="28"/>
                  </a:cubicBezTo>
                  <a:cubicBezTo>
                    <a:pt x="11175" y="9"/>
                    <a:pt x="11023" y="0"/>
                    <a:pt x="10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2702325" y="3277600"/>
              <a:ext cx="279550" cy="18225"/>
            </a:xfrm>
            <a:custGeom>
              <a:rect b="b" l="l" r="r" t="t"/>
              <a:pathLst>
                <a:path extrusionOk="0" h="729" w="11182">
                  <a:moveTo>
                    <a:pt x="10749" y="1"/>
                  </a:moveTo>
                  <a:cubicBezTo>
                    <a:pt x="9907" y="1"/>
                    <a:pt x="7911" y="85"/>
                    <a:pt x="5583" y="225"/>
                  </a:cubicBezTo>
                  <a:cubicBezTo>
                    <a:pt x="2498" y="411"/>
                    <a:pt x="1" y="624"/>
                    <a:pt x="5" y="700"/>
                  </a:cubicBezTo>
                  <a:cubicBezTo>
                    <a:pt x="6" y="719"/>
                    <a:pt x="161" y="728"/>
                    <a:pt x="439" y="728"/>
                  </a:cubicBezTo>
                  <a:cubicBezTo>
                    <a:pt x="1285" y="728"/>
                    <a:pt x="3279" y="644"/>
                    <a:pt x="5600" y="505"/>
                  </a:cubicBezTo>
                  <a:cubicBezTo>
                    <a:pt x="8684" y="319"/>
                    <a:pt x="11182" y="106"/>
                    <a:pt x="11176" y="28"/>
                  </a:cubicBezTo>
                  <a:cubicBezTo>
                    <a:pt x="11175" y="10"/>
                    <a:pt x="11023" y="1"/>
                    <a:pt x="10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2751750" y="3346175"/>
              <a:ext cx="159400" cy="11875"/>
            </a:xfrm>
            <a:custGeom>
              <a:rect b="b" l="l" r="r" t="t"/>
              <a:pathLst>
                <a:path extrusionOk="0" h="475" w="6376">
                  <a:moveTo>
                    <a:pt x="5752" y="0"/>
                  </a:moveTo>
                  <a:cubicBezTo>
                    <a:pt x="5171" y="0"/>
                    <a:pt x="4235" y="34"/>
                    <a:pt x="3180" y="98"/>
                  </a:cubicBezTo>
                  <a:cubicBezTo>
                    <a:pt x="1421" y="204"/>
                    <a:pt x="1" y="351"/>
                    <a:pt x="5" y="428"/>
                  </a:cubicBezTo>
                  <a:cubicBezTo>
                    <a:pt x="7" y="459"/>
                    <a:pt x="237" y="474"/>
                    <a:pt x="624" y="474"/>
                  </a:cubicBezTo>
                  <a:cubicBezTo>
                    <a:pt x="1205" y="474"/>
                    <a:pt x="2142" y="441"/>
                    <a:pt x="3197" y="376"/>
                  </a:cubicBezTo>
                  <a:cubicBezTo>
                    <a:pt x="4953" y="271"/>
                    <a:pt x="6375" y="124"/>
                    <a:pt x="6370" y="46"/>
                  </a:cubicBezTo>
                  <a:cubicBezTo>
                    <a:pt x="6368" y="15"/>
                    <a:pt x="6139" y="0"/>
                    <a:pt x="5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2018500" y="2829975"/>
              <a:ext cx="453900" cy="475650"/>
            </a:xfrm>
            <a:custGeom>
              <a:rect b="b" l="l" r="r" t="t"/>
              <a:pathLst>
                <a:path extrusionOk="0" h="19026" w="18156">
                  <a:moveTo>
                    <a:pt x="1345" y="0"/>
                  </a:moveTo>
                  <a:lnTo>
                    <a:pt x="1345" y="0"/>
                  </a:lnTo>
                  <a:cubicBezTo>
                    <a:pt x="1345" y="0"/>
                    <a:pt x="0" y="12294"/>
                    <a:pt x="1728" y="19025"/>
                  </a:cubicBezTo>
                  <a:lnTo>
                    <a:pt x="18155" y="18306"/>
                  </a:lnTo>
                  <a:cubicBezTo>
                    <a:pt x="18155" y="18306"/>
                    <a:pt x="14635" y="6179"/>
                    <a:pt x="16797" y="807"/>
                  </a:cubicBezTo>
                  <a:lnTo>
                    <a:pt x="13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2053725" y="2820100"/>
              <a:ext cx="435875" cy="433075"/>
            </a:xfrm>
            <a:custGeom>
              <a:rect b="b" l="l" r="r" t="t"/>
              <a:pathLst>
                <a:path extrusionOk="0" h="17323" w="17435">
                  <a:moveTo>
                    <a:pt x="0" y="0"/>
                  </a:moveTo>
                  <a:cubicBezTo>
                    <a:pt x="0" y="0"/>
                    <a:pt x="113" y="13272"/>
                    <a:pt x="787" y="17323"/>
                  </a:cubicBezTo>
                  <a:lnTo>
                    <a:pt x="17435" y="16534"/>
                  </a:lnTo>
                  <a:cubicBezTo>
                    <a:pt x="17435" y="16534"/>
                    <a:pt x="15972" y="3486"/>
                    <a:pt x="1653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2125000" y="2958775"/>
              <a:ext cx="279525" cy="18200"/>
            </a:xfrm>
            <a:custGeom>
              <a:rect b="b" l="l" r="r" t="t"/>
              <a:pathLst>
                <a:path extrusionOk="0" h="728" w="11181">
                  <a:moveTo>
                    <a:pt x="10743" y="0"/>
                  </a:moveTo>
                  <a:cubicBezTo>
                    <a:pt x="9897" y="0"/>
                    <a:pt x="7904" y="84"/>
                    <a:pt x="5582" y="224"/>
                  </a:cubicBezTo>
                  <a:cubicBezTo>
                    <a:pt x="2497" y="409"/>
                    <a:pt x="0" y="623"/>
                    <a:pt x="4" y="700"/>
                  </a:cubicBezTo>
                  <a:cubicBezTo>
                    <a:pt x="5" y="719"/>
                    <a:pt x="157" y="728"/>
                    <a:pt x="431" y="728"/>
                  </a:cubicBezTo>
                  <a:cubicBezTo>
                    <a:pt x="1274" y="728"/>
                    <a:pt x="3271" y="643"/>
                    <a:pt x="5599" y="503"/>
                  </a:cubicBezTo>
                  <a:cubicBezTo>
                    <a:pt x="8683" y="318"/>
                    <a:pt x="11181" y="106"/>
                    <a:pt x="11175" y="28"/>
                  </a:cubicBezTo>
                  <a:cubicBezTo>
                    <a:pt x="11174" y="9"/>
                    <a:pt x="11020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2125100" y="3029050"/>
              <a:ext cx="279550" cy="18225"/>
            </a:xfrm>
            <a:custGeom>
              <a:rect b="b" l="l" r="r" t="t"/>
              <a:pathLst>
                <a:path extrusionOk="0" h="729" w="11182">
                  <a:moveTo>
                    <a:pt x="10743" y="1"/>
                  </a:moveTo>
                  <a:cubicBezTo>
                    <a:pt x="9897" y="1"/>
                    <a:pt x="7905" y="84"/>
                    <a:pt x="5582" y="224"/>
                  </a:cubicBezTo>
                  <a:cubicBezTo>
                    <a:pt x="2497" y="410"/>
                    <a:pt x="0" y="623"/>
                    <a:pt x="6" y="700"/>
                  </a:cubicBezTo>
                  <a:cubicBezTo>
                    <a:pt x="7" y="719"/>
                    <a:pt x="159" y="728"/>
                    <a:pt x="433" y="728"/>
                  </a:cubicBezTo>
                  <a:cubicBezTo>
                    <a:pt x="1275" y="728"/>
                    <a:pt x="3273" y="644"/>
                    <a:pt x="5599" y="504"/>
                  </a:cubicBezTo>
                  <a:cubicBezTo>
                    <a:pt x="8683" y="318"/>
                    <a:pt x="11181" y="105"/>
                    <a:pt x="11176" y="29"/>
                  </a:cubicBezTo>
                  <a:cubicBezTo>
                    <a:pt x="11175" y="10"/>
                    <a:pt x="11021" y="1"/>
                    <a:pt x="10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2174525" y="3097625"/>
              <a:ext cx="159375" cy="11875"/>
            </a:xfrm>
            <a:custGeom>
              <a:rect b="b" l="l" r="r" t="t"/>
              <a:pathLst>
                <a:path extrusionOk="0" h="475" w="6375">
                  <a:moveTo>
                    <a:pt x="5756" y="0"/>
                  </a:moveTo>
                  <a:cubicBezTo>
                    <a:pt x="5176" y="0"/>
                    <a:pt x="4237" y="34"/>
                    <a:pt x="3180" y="97"/>
                  </a:cubicBezTo>
                  <a:cubicBezTo>
                    <a:pt x="1421" y="203"/>
                    <a:pt x="0" y="351"/>
                    <a:pt x="4" y="429"/>
                  </a:cubicBezTo>
                  <a:cubicBezTo>
                    <a:pt x="7" y="459"/>
                    <a:pt x="233" y="474"/>
                    <a:pt x="616" y="474"/>
                  </a:cubicBezTo>
                  <a:cubicBezTo>
                    <a:pt x="1197" y="474"/>
                    <a:pt x="2137" y="440"/>
                    <a:pt x="3196" y="377"/>
                  </a:cubicBezTo>
                  <a:cubicBezTo>
                    <a:pt x="4953" y="271"/>
                    <a:pt x="6375" y="122"/>
                    <a:pt x="6369" y="45"/>
                  </a:cubicBezTo>
                  <a:cubicBezTo>
                    <a:pt x="6367" y="15"/>
                    <a:pt x="6140" y="0"/>
                    <a:pt x="5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4159725" y="2875700"/>
              <a:ext cx="453900" cy="475650"/>
            </a:xfrm>
            <a:custGeom>
              <a:rect b="b" l="l" r="r" t="t"/>
              <a:pathLst>
                <a:path extrusionOk="0" h="19026" w="18156">
                  <a:moveTo>
                    <a:pt x="1345" y="0"/>
                  </a:moveTo>
                  <a:cubicBezTo>
                    <a:pt x="1345" y="1"/>
                    <a:pt x="1" y="12294"/>
                    <a:pt x="1729" y="19025"/>
                  </a:cubicBezTo>
                  <a:lnTo>
                    <a:pt x="18156" y="18308"/>
                  </a:lnTo>
                  <a:cubicBezTo>
                    <a:pt x="18156" y="18308"/>
                    <a:pt x="14635" y="6181"/>
                    <a:pt x="16797" y="808"/>
                  </a:cubicBezTo>
                  <a:lnTo>
                    <a:pt x="13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4195000" y="2865825"/>
              <a:ext cx="435875" cy="433075"/>
            </a:xfrm>
            <a:custGeom>
              <a:rect b="b" l="l" r="r" t="t"/>
              <a:pathLst>
                <a:path extrusionOk="0" h="17323" w="17435">
                  <a:moveTo>
                    <a:pt x="0" y="1"/>
                  </a:moveTo>
                  <a:cubicBezTo>
                    <a:pt x="0" y="1"/>
                    <a:pt x="113" y="13274"/>
                    <a:pt x="787" y="17323"/>
                  </a:cubicBezTo>
                  <a:lnTo>
                    <a:pt x="17435" y="16536"/>
                  </a:lnTo>
                  <a:cubicBezTo>
                    <a:pt x="17435" y="16536"/>
                    <a:pt x="15972" y="3488"/>
                    <a:pt x="16534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4266225" y="3004525"/>
              <a:ext cx="279550" cy="18225"/>
            </a:xfrm>
            <a:custGeom>
              <a:rect b="b" l="l" r="r" t="t"/>
              <a:pathLst>
                <a:path extrusionOk="0" h="729" w="11182">
                  <a:moveTo>
                    <a:pt x="10752" y="0"/>
                  </a:moveTo>
                  <a:cubicBezTo>
                    <a:pt x="9912" y="0"/>
                    <a:pt x="7913" y="84"/>
                    <a:pt x="5583" y="224"/>
                  </a:cubicBezTo>
                  <a:cubicBezTo>
                    <a:pt x="2497" y="410"/>
                    <a:pt x="1" y="623"/>
                    <a:pt x="5" y="701"/>
                  </a:cubicBezTo>
                  <a:cubicBezTo>
                    <a:pt x="6" y="719"/>
                    <a:pt x="157" y="728"/>
                    <a:pt x="430" y="728"/>
                  </a:cubicBezTo>
                  <a:cubicBezTo>
                    <a:pt x="1271" y="728"/>
                    <a:pt x="3270" y="644"/>
                    <a:pt x="5599" y="504"/>
                  </a:cubicBezTo>
                  <a:cubicBezTo>
                    <a:pt x="8683" y="319"/>
                    <a:pt x="11182" y="105"/>
                    <a:pt x="11176" y="28"/>
                  </a:cubicBezTo>
                  <a:cubicBezTo>
                    <a:pt x="11175" y="9"/>
                    <a:pt x="11024" y="0"/>
                    <a:pt x="10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4266325" y="3074800"/>
              <a:ext cx="279550" cy="18200"/>
            </a:xfrm>
            <a:custGeom>
              <a:rect b="b" l="l" r="r" t="t"/>
              <a:pathLst>
                <a:path extrusionOk="0" h="728" w="11182">
                  <a:moveTo>
                    <a:pt x="10749" y="0"/>
                  </a:moveTo>
                  <a:cubicBezTo>
                    <a:pt x="9907" y="0"/>
                    <a:pt x="7911" y="85"/>
                    <a:pt x="5583" y="225"/>
                  </a:cubicBezTo>
                  <a:cubicBezTo>
                    <a:pt x="2497" y="410"/>
                    <a:pt x="1" y="622"/>
                    <a:pt x="5" y="700"/>
                  </a:cubicBezTo>
                  <a:cubicBezTo>
                    <a:pt x="6" y="719"/>
                    <a:pt x="161" y="728"/>
                    <a:pt x="439" y="728"/>
                  </a:cubicBezTo>
                  <a:cubicBezTo>
                    <a:pt x="1285" y="728"/>
                    <a:pt x="3279" y="644"/>
                    <a:pt x="5600" y="504"/>
                  </a:cubicBezTo>
                  <a:cubicBezTo>
                    <a:pt x="8684" y="319"/>
                    <a:pt x="11182" y="105"/>
                    <a:pt x="11176" y="28"/>
                  </a:cubicBezTo>
                  <a:cubicBezTo>
                    <a:pt x="11175" y="9"/>
                    <a:pt x="11023" y="0"/>
                    <a:pt x="10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4315750" y="3143375"/>
              <a:ext cx="159400" cy="11850"/>
            </a:xfrm>
            <a:custGeom>
              <a:rect b="b" l="l" r="r" t="t"/>
              <a:pathLst>
                <a:path extrusionOk="0" h="474" w="6376">
                  <a:moveTo>
                    <a:pt x="5752" y="0"/>
                  </a:moveTo>
                  <a:cubicBezTo>
                    <a:pt x="5171" y="0"/>
                    <a:pt x="4235" y="34"/>
                    <a:pt x="3180" y="98"/>
                  </a:cubicBezTo>
                  <a:cubicBezTo>
                    <a:pt x="1421" y="203"/>
                    <a:pt x="1" y="351"/>
                    <a:pt x="6" y="428"/>
                  </a:cubicBezTo>
                  <a:cubicBezTo>
                    <a:pt x="8" y="459"/>
                    <a:pt x="237" y="474"/>
                    <a:pt x="624" y="474"/>
                  </a:cubicBezTo>
                  <a:cubicBezTo>
                    <a:pt x="1205" y="474"/>
                    <a:pt x="2142" y="440"/>
                    <a:pt x="3197" y="376"/>
                  </a:cubicBezTo>
                  <a:cubicBezTo>
                    <a:pt x="4953" y="271"/>
                    <a:pt x="6375" y="123"/>
                    <a:pt x="6371" y="46"/>
                  </a:cubicBezTo>
                  <a:cubicBezTo>
                    <a:pt x="6369" y="15"/>
                    <a:pt x="6139" y="0"/>
                    <a:pt x="5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2119200" y="2041025"/>
              <a:ext cx="518600" cy="533125"/>
            </a:xfrm>
            <a:custGeom>
              <a:rect b="b" l="l" r="r" t="t"/>
              <a:pathLst>
                <a:path extrusionOk="0" h="21325" w="20744">
                  <a:moveTo>
                    <a:pt x="5556" y="1"/>
                  </a:moveTo>
                  <a:lnTo>
                    <a:pt x="5556" y="1"/>
                  </a:lnTo>
                  <a:cubicBezTo>
                    <a:pt x="6352" y="5736"/>
                    <a:pt x="0" y="16650"/>
                    <a:pt x="0" y="16650"/>
                  </a:cubicBezTo>
                  <a:lnTo>
                    <a:pt x="15764" y="21324"/>
                  </a:lnTo>
                  <a:cubicBezTo>
                    <a:pt x="19072" y="15213"/>
                    <a:pt x="20744" y="2960"/>
                    <a:pt x="20744" y="2960"/>
                  </a:cubicBezTo>
                  <a:lnTo>
                    <a:pt x="555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2115575" y="2004925"/>
              <a:ext cx="523025" cy="515475"/>
            </a:xfrm>
            <a:custGeom>
              <a:rect b="b" l="l" r="r" t="t"/>
              <a:pathLst>
                <a:path extrusionOk="0" h="20619" w="20921">
                  <a:moveTo>
                    <a:pt x="4879" y="0"/>
                  </a:moveTo>
                  <a:cubicBezTo>
                    <a:pt x="4579" y="3518"/>
                    <a:pt x="1" y="15825"/>
                    <a:pt x="1" y="15825"/>
                  </a:cubicBezTo>
                  <a:lnTo>
                    <a:pt x="15961" y="20619"/>
                  </a:lnTo>
                  <a:cubicBezTo>
                    <a:pt x="17598" y="16853"/>
                    <a:pt x="20921" y="4003"/>
                    <a:pt x="20921" y="4003"/>
                  </a:cubicBezTo>
                  <a:lnTo>
                    <a:pt x="48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2264050" y="2155200"/>
              <a:ext cx="268050" cy="84225"/>
            </a:xfrm>
            <a:custGeom>
              <a:rect b="b" l="l" r="r" t="t"/>
              <a:pathLst>
                <a:path extrusionOk="0" h="3369" w="10722">
                  <a:moveTo>
                    <a:pt x="44" y="0"/>
                  </a:moveTo>
                  <a:cubicBezTo>
                    <a:pt x="31" y="0"/>
                    <a:pt x="24" y="2"/>
                    <a:pt x="23" y="6"/>
                  </a:cubicBezTo>
                  <a:cubicBezTo>
                    <a:pt x="0" y="79"/>
                    <a:pt x="2371" y="891"/>
                    <a:pt x="5320" y="1818"/>
                  </a:cubicBezTo>
                  <a:cubicBezTo>
                    <a:pt x="8124" y="2700"/>
                    <a:pt x="10440" y="3369"/>
                    <a:pt x="10679" y="3369"/>
                  </a:cubicBezTo>
                  <a:cubicBezTo>
                    <a:pt x="10691" y="3369"/>
                    <a:pt x="10698" y="3367"/>
                    <a:pt x="10699" y="3363"/>
                  </a:cubicBezTo>
                  <a:cubicBezTo>
                    <a:pt x="10722" y="3289"/>
                    <a:pt x="8350" y="2478"/>
                    <a:pt x="5403" y="1551"/>
                  </a:cubicBezTo>
                  <a:cubicBezTo>
                    <a:pt x="2601" y="670"/>
                    <a:pt x="286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2246900" y="2223375"/>
              <a:ext cx="268100" cy="84200"/>
            </a:xfrm>
            <a:custGeom>
              <a:rect b="b" l="l" r="r" t="t"/>
              <a:pathLst>
                <a:path extrusionOk="0" h="3368" w="10724">
                  <a:moveTo>
                    <a:pt x="45" y="0"/>
                  </a:moveTo>
                  <a:cubicBezTo>
                    <a:pt x="33" y="0"/>
                    <a:pt x="26" y="2"/>
                    <a:pt x="25" y="6"/>
                  </a:cubicBezTo>
                  <a:cubicBezTo>
                    <a:pt x="1" y="79"/>
                    <a:pt x="2371" y="889"/>
                    <a:pt x="5320" y="1817"/>
                  </a:cubicBezTo>
                  <a:cubicBezTo>
                    <a:pt x="8124" y="2698"/>
                    <a:pt x="10438" y="3368"/>
                    <a:pt x="10679" y="3368"/>
                  </a:cubicBezTo>
                  <a:cubicBezTo>
                    <a:pt x="10692" y="3368"/>
                    <a:pt x="10699" y="3366"/>
                    <a:pt x="10700" y="3362"/>
                  </a:cubicBezTo>
                  <a:cubicBezTo>
                    <a:pt x="10724" y="3289"/>
                    <a:pt x="8352" y="2478"/>
                    <a:pt x="5404" y="1551"/>
                  </a:cubicBezTo>
                  <a:cubicBezTo>
                    <a:pt x="2602" y="670"/>
                    <a:pt x="286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2298850" y="2307325"/>
              <a:ext cx="153250" cy="48325"/>
            </a:xfrm>
            <a:custGeom>
              <a:rect b="b" l="l" r="r" t="t"/>
              <a:pathLst>
                <a:path extrusionOk="0" h="1933" w="6130">
                  <a:moveTo>
                    <a:pt x="58" y="1"/>
                  </a:moveTo>
                  <a:cubicBezTo>
                    <a:pt x="37" y="1"/>
                    <a:pt x="25" y="4"/>
                    <a:pt x="23" y="10"/>
                  </a:cubicBezTo>
                  <a:cubicBezTo>
                    <a:pt x="1" y="84"/>
                    <a:pt x="1343" y="572"/>
                    <a:pt x="3023" y="1100"/>
                  </a:cubicBezTo>
                  <a:cubicBezTo>
                    <a:pt x="4559" y="1583"/>
                    <a:pt x="5846" y="1933"/>
                    <a:pt x="6071" y="1933"/>
                  </a:cubicBezTo>
                  <a:cubicBezTo>
                    <a:pt x="6092" y="1933"/>
                    <a:pt x="6104" y="1930"/>
                    <a:pt x="6105" y="1923"/>
                  </a:cubicBezTo>
                  <a:cubicBezTo>
                    <a:pt x="6129" y="1849"/>
                    <a:pt x="4786" y="1361"/>
                    <a:pt x="3106" y="833"/>
                  </a:cubicBezTo>
                  <a:cubicBezTo>
                    <a:pt x="1570" y="350"/>
                    <a:pt x="284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2648375" y="2437800"/>
              <a:ext cx="453925" cy="475650"/>
            </a:xfrm>
            <a:custGeom>
              <a:rect b="b" l="l" r="r" t="t"/>
              <a:pathLst>
                <a:path extrusionOk="0" h="19026" w="18157">
                  <a:moveTo>
                    <a:pt x="16812" y="0"/>
                  </a:moveTo>
                  <a:lnTo>
                    <a:pt x="1359" y="808"/>
                  </a:lnTo>
                  <a:cubicBezTo>
                    <a:pt x="3522" y="6180"/>
                    <a:pt x="1" y="18308"/>
                    <a:pt x="1" y="18308"/>
                  </a:cubicBezTo>
                  <a:lnTo>
                    <a:pt x="16428" y="19025"/>
                  </a:lnTo>
                  <a:cubicBezTo>
                    <a:pt x="18156" y="12294"/>
                    <a:pt x="16812" y="1"/>
                    <a:pt x="168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2597850" y="2365900"/>
              <a:ext cx="466775" cy="477975"/>
            </a:xfrm>
            <a:custGeom>
              <a:rect b="b" l="l" r="r" t="t"/>
              <a:pathLst>
                <a:path extrusionOk="0" h="19119" w="18671">
                  <a:moveTo>
                    <a:pt x="2025" y="0"/>
                  </a:moveTo>
                  <a:cubicBezTo>
                    <a:pt x="2025" y="0"/>
                    <a:pt x="899" y="14730"/>
                    <a:pt x="0" y="17543"/>
                  </a:cubicBezTo>
                  <a:lnTo>
                    <a:pt x="14959" y="19118"/>
                  </a:lnTo>
                  <a:lnTo>
                    <a:pt x="17208" y="16980"/>
                  </a:lnTo>
                  <a:cubicBezTo>
                    <a:pt x="17208" y="16980"/>
                    <a:pt x="18671" y="6182"/>
                    <a:pt x="18446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2971800" y="2787575"/>
              <a:ext cx="56275" cy="56300"/>
            </a:xfrm>
            <a:custGeom>
              <a:rect b="b" l="l" r="r" t="t"/>
              <a:pathLst>
                <a:path extrusionOk="0" h="2252" w="2251">
                  <a:moveTo>
                    <a:pt x="338" y="0"/>
                  </a:moveTo>
                  <a:lnTo>
                    <a:pt x="1" y="2251"/>
                  </a:lnTo>
                  <a:lnTo>
                    <a:pt x="2250" y="11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2699175" y="2523275"/>
              <a:ext cx="285475" cy="38700"/>
            </a:xfrm>
            <a:custGeom>
              <a:rect b="b" l="l" r="r" t="t"/>
              <a:pathLst>
                <a:path extrusionOk="0" h="1548" w="11419">
                  <a:moveTo>
                    <a:pt x="224" y="1"/>
                  </a:moveTo>
                  <a:cubicBezTo>
                    <a:pt x="82" y="1"/>
                    <a:pt x="6" y="7"/>
                    <a:pt x="5" y="21"/>
                  </a:cubicBezTo>
                  <a:cubicBezTo>
                    <a:pt x="0" y="62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6" y="1343"/>
                  </a:lnTo>
                  <a:cubicBezTo>
                    <a:pt x="10597" y="1468"/>
                    <a:pt x="11185" y="1548"/>
                    <a:pt x="11358" y="1548"/>
                  </a:cubicBezTo>
                  <a:cubicBezTo>
                    <a:pt x="11392" y="1548"/>
                    <a:pt x="11411" y="1545"/>
                    <a:pt x="11412" y="1538"/>
                  </a:cubicBezTo>
                  <a:cubicBezTo>
                    <a:pt x="11419" y="1500"/>
                    <a:pt x="10791" y="1347"/>
                    <a:pt x="9768" y="1148"/>
                  </a:cubicBezTo>
                  <a:cubicBezTo>
                    <a:pt x="8744" y="948"/>
                    <a:pt x="7323" y="708"/>
                    <a:pt x="5745" y="499"/>
                  </a:cubicBezTo>
                  <a:cubicBezTo>
                    <a:pt x="4168" y="289"/>
                    <a:pt x="2733" y="149"/>
                    <a:pt x="1692" y="74"/>
                  </a:cubicBezTo>
                  <a:cubicBezTo>
                    <a:pt x="1009" y="25"/>
                    <a:pt x="496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2694500" y="2603700"/>
              <a:ext cx="273825" cy="35325"/>
            </a:xfrm>
            <a:custGeom>
              <a:rect b="b" l="l" r="r" t="t"/>
              <a:pathLst>
                <a:path extrusionOk="0" h="1413" w="10953">
                  <a:moveTo>
                    <a:pt x="70" y="0"/>
                  </a:moveTo>
                  <a:cubicBezTo>
                    <a:pt x="29" y="0"/>
                    <a:pt x="7" y="3"/>
                    <a:pt x="6" y="10"/>
                  </a:cubicBezTo>
                  <a:cubicBezTo>
                    <a:pt x="1" y="48"/>
                    <a:pt x="603" y="186"/>
                    <a:pt x="1587" y="363"/>
                  </a:cubicBezTo>
                  <a:cubicBezTo>
                    <a:pt x="2570" y="540"/>
                    <a:pt x="3935" y="753"/>
                    <a:pt x="5446" y="944"/>
                  </a:cubicBezTo>
                  <a:cubicBezTo>
                    <a:pt x="6959" y="1135"/>
                    <a:pt x="8334" y="1268"/>
                    <a:pt x="9330" y="1341"/>
                  </a:cubicBezTo>
                  <a:cubicBezTo>
                    <a:pt x="9983" y="1388"/>
                    <a:pt x="10474" y="1412"/>
                    <a:pt x="10735" y="1412"/>
                  </a:cubicBezTo>
                  <a:cubicBezTo>
                    <a:pt x="10873" y="1412"/>
                    <a:pt x="10947" y="1406"/>
                    <a:pt x="10948" y="1393"/>
                  </a:cubicBezTo>
                  <a:cubicBezTo>
                    <a:pt x="10952" y="1353"/>
                    <a:pt x="10340" y="1268"/>
                    <a:pt x="9349" y="1145"/>
                  </a:cubicBezTo>
                  <a:lnTo>
                    <a:pt x="5481" y="668"/>
                  </a:lnTo>
                  <a:lnTo>
                    <a:pt x="1616" y="167"/>
                  </a:lnTo>
                  <a:cubicBezTo>
                    <a:pt x="810" y="63"/>
                    <a:pt x="25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2693975" y="2675225"/>
              <a:ext cx="251125" cy="34400"/>
            </a:xfrm>
            <a:custGeom>
              <a:rect b="b" l="l" r="r" t="t"/>
              <a:pathLst>
                <a:path extrusionOk="0" h="1376" w="10045">
                  <a:moveTo>
                    <a:pt x="119" y="1"/>
                  </a:moveTo>
                  <a:cubicBezTo>
                    <a:pt x="50" y="1"/>
                    <a:pt x="13" y="5"/>
                    <a:pt x="12" y="15"/>
                  </a:cubicBezTo>
                  <a:cubicBezTo>
                    <a:pt x="1" y="91"/>
                    <a:pt x="2237" y="455"/>
                    <a:pt x="5005" y="827"/>
                  </a:cubicBezTo>
                  <a:cubicBezTo>
                    <a:pt x="7425" y="1152"/>
                    <a:pt x="9452" y="1375"/>
                    <a:pt x="9929" y="1375"/>
                  </a:cubicBezTo>
                  <a:cubicBezTo>
                    <a:pt x="9997" y="1375"/>
                    <a:pt x="10034" y="1371"/>
                    <a:pt x="10035" y="1361"/>
                  </a:cubicBezTo>
                  <a:cubicBezTo>
                    <a:pt x="10045" y="1284"/>
                    <a:pt x="7811" y="921"/>
                    <a:pt x="5042" y="549"/>
                  </a:cubicBezTo>
                  <a:cubicBezTo>
                    <a:pt x="2624" y="225"/>
                    <a:pt x="599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5680450" y="2827850"/>
              <a:ext cx="453900" cy="475650"/>
            </a:xfrm>
            <a:custGeom>
              <a:rect b="b" l="l" r="r" t="t"/>
              <a:pathLst>
                <a:path extrusionOk="0" h="19026" w="18156">
                  <a:moveTo>
                    <a:pt x="16811" y="1"/>
                  </a:moveTo>
                  <a:lnTo>
                    <a:pt x="1359" y="809"/>
                  </a:lnTo>
                  <a:cubicBezTo>
                    <a:pt x="3522" y="6181"/>
                    <a:pt x="1" y="18308"/>
                    <a:pt x="1" y="18308"/>
                  </a:cubicBezTo>
                  <a:lnTo>
                    <a:pt x="16428" y="19026"/>
                  </a:lnTo>
                  <a:cubicBezTo>
                    <a:pt x="18156" y="12295"/>
                    <a:pt x="16811" y="1"/>
                    <a:pt x="168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5629900" y="2756000"/>
              <a:ext cx="466800" cy="477925"/>
            </a:xfrm>
            <a:custGeom>
              <a:rect b="b" l="l" r="r" t="t"/>
              <a:pathLst>
                <a:path extrusionOk="0" h="19117" w="18672">
                  <a:moveTo>
                    <a:pt x="2025" y="0"/>
                  </a:moveTo>
                  <a:cubicBezTo>
                    <a:pt x="2025" y="0"/>
                    <a:pt x="901" y="14730"/>
                    <a:pt x="1" y="17543"/>
                  </a:cubicBezTo>
                  <a:lnTo>
                    <a:pt x="14960" y="19117"/>
                  </a:lnTo>
                  <a:lnTo>
                    <a:pt x="17211" y="16980"/>
                  </a:lnTo>
                  <a:cubicBezTo>
                    <a:pt x="17211" y="16980"/>
                    <a:pt x="18672" y="6182"/>
                    <a:pt x="18447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003875" y="3177675"/>
              <a:ext cx="56300" cy="56250"/>
            </a:xfrm>
            <a:custGeom>
              <a:rect b="b" l="l" r="r" t="t"/>
              <a:pathLst>
                <a:path extrusionOk="0" h="2250" w="2252">
                  <a:moveTo>
                    <a:pt x="339" y="0"/>
                  </a:moveTo>
                  <a:lnTo>
                    <a:pt x="1" y="2250"/>
                  </a:lnTo>
                  <a:lnTo>
                    <a:pt x="1" y="2250"/>
                  </a:lnTo>
                  <a:lnTo>
                    <a:pt x="2252" y="11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5731275" y="2913375"/>
              <a:ext cx="285450" cy="38700"/>
            </a:xfrm>
            <a:custGeom>
              <a:rect b="b" l="l" r="r" t="t"/>
              <a:pathLst>
                <a:path extrusionOk="0" h="1548" w="11418">
                  <a:moveTo>
                    <a:pt x="224" y="1"/>
                  </a:moveTo>
                  <a:cubicBezTo>
                    <a:pt x="82" y="1"/>
                    <a:pt x="5" y="7"/>
                    <a:pt x="3" y="21"/>
                  </a:cubicBezTo>
                  <a:cubicBezTo>
                    <a:pt x="1" y="61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4" y="1343"/>
                  </a:lnTo>
                  <a:cubicBezTo>
                    <a:pt x="10598" y="1468"/>
                    <a:pt x="11187" y="1547"/>
                    <a:pt x="11359" y="1547"/>
                  </a:cubicBezTo>
                  <a:cubicBezTo>
                    <a:pt x="11392" y="1547"/>
                    <a:pt x="11409" y="1544"/>
                    <a:pt x="11411" y="1538"/>
                  </a:cubicBezTo>
                  <a:cubicBezTo>
                    <a:pt x="11418" y="1500"/>
                    <a:pt x="10791" y="1346"/>
                    <a:pt x="9767" y="1148"/>
                  </a:cubicBezTo>
                  <a:cubicBezTo>
                    <a:pt x="8744" y="948"/>
                    <a:pt x="7323" y="708"/>
                    <a:pt x="5746" y="498"/>
                  </a:cubicBezTo>
                  <a:cubicBezTo>
                    <a:pt x="4168" y="289"/>
                    <a:pt x="2733" y="149"/>
                    <a:pt x="1692" y="74"/>
                  </a:cubicBezTo>
                  <a:cubicBezTo>
                    <a:pt x="1009" y="25"/>
                    <a:pt x="496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726575" y="2993775"/>
              <a:ext cx="273775" cy="35350"/>
            </a:xfrm>
            <a:custGeom>
              <a:rect b="b" l="l" r="r" t="t"/>
              <a:pathLst>
                <a:path extrusionOk="0" h="1414" w="10951">
                  <a:moveTo>
                    <a:pt x="72" y="0"/>
                  </a:moveTo>
                  <a:cubicBezTo>
                    <a:pt x="30" y="0"/>
                    <a:pt x="7" y="4"/>
                    <a:pt x="6" y="11"/>
                  </a:cubicBezTo>
                  <a:cubicBezTo>
                    <a:pt x="0" y="49"/>
                    <a:pt x="603" y="185"/>
                    <a:pt x="1587" y="364"/>
                  </a:cubicBezTo>
                  <a:cubicBezTo>
                    <a:pt x="2570" y="541"/>
                    <a:pt x="3934" y="754"/>
                    <a:pt x="5448" y="945"/>
                  </a:cubicBezTo>
                  <a:cubicBezTo>
                    <a:pt x="6959" y="1136"/>
                    <a:pt x="8333" y="1268"/>
                    <a:pt x="9330" y="1341"/>
                  </a:cubicBezTo>
                  <a:cubicBezTo>
                    <a:pt x="9982" y="1389"/>
                    <a:pt x="10473" y="1413"/>
                    <a:pt x="10735" y="1413"/>
                  </a:cubicBezTo>
                  <a:cubicBezTo>
                    <a:pt x="10873" y="1413"/>
                    <a:pt x="10947" y="1406"/>
                    <a:pt x="10948" y="1393"/>
                  </a:cubicBezTo>
                  <a:cubicBezTo>
                    <a:pt x="10951" y="1354"/>
                    <a:pt x="10340" y="1268"/>
                    <a:pt x="9349" y="1145"/>
                  </a:cubicBezTo>
                  <a:lnTo>
                    <a:pt x="5481" y="668"/>
                  </a:lnTo>
                  <a:lnTo>
                    <a:pt x="1616" y="168"/>
                  </a:lnTo>
                  <a:cubicBezTo>
                    <a:pt x="813" y="64"/>
                    <a:pt x="256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5726075" y="3065325"/>
              <a:ext cx="251100" cy="34375"/>
            </a:xfrm>
            <a:custGeom>
              <a:rect b="b" l="l" r="r" t="t"/>
              <a:pathLst>
                <a:path extrusionOk="0" h="1375" w="10044">
                  <a:moveTo>
                    <a:pt x="119" y="1"/>
                  </a:moveTo>
                  <a:cubicBezTo>
                    <a:pt x="49" y="1"/>
                    <a:pt x="12" y="5"/>
                    <a:pt x="11" y="15"/>
                  </a:cubicBezTo>
                  <a:cubicBezTo>
                    <a:pt x="1" y="91"/>
                    <a:pt x="2236" y="455"/>
                    <a:pt x="5004" y="826"/>
                  </a:cubicBezTo>
                  <a:cubicBezTo>
                    <a:pt x="7419" y="1151"/>
                    <a:pt x="9444" y="1374"/>
                    <a:pt x="9925" y="1374"/>
                  </a:cubicBezTo>
                  <a:cubicBezTo>
                    <a:pt x="9995" y="1374"/>
                    <a:pt x="10033" y="1369"/>
                    <a:pt x="10034" y="1360"/>
                  </a:cubicBezTo>
                  <a:cubicBezTo>
                    <a:pt x="10044" y="1284"/>
                    <a:pt x="7810" y="921"/>
                    <a:pt x="5040" y="549"/>
                  </a:cubicBezTo>
                  <a:cubicBezTo>
                    <a:pt x="2624" y="224"/>
                    <a:pt x="60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5189275" y="1261575"/>
              <a:ext cx="453900" cy="475625"/>
            </a:xfrm>
            <a:custGeom>
              <a:rect b="b" l="l" r="r" t="t"/>
              <a:pathLst>
                <a:path extrusionOk="0" h="19025" w="18156">
                  <a:moveTo>
                    <a:pt x="16811" y="1"/>
                  </a:moveTo>
                  <a:lnTo>
                    <a:pt x="1359" y="807"/>
                  </a:lnTo>
                  <a:cubicBezTo>
                    <a:pt x="3520" y="6180"/>
                    <a:pt x="0" y="18306"/>
                    <a:pt x="0" y="18306"/>
                  </a:cubicBezTo>
                  <a:lnTo>
                    <a:pt x="16426" y="19024"/>
                  </a:lnTo>
                  <a:cubicBezTo>
                    <a:pt x="18156" y="12294"/>
                    <a:pt x="16811" y="1"/>
                    <a:pt x="168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5138700" y="1189700"/>
              <a:ext cx="466825" cy="477950"/>
            </a:xfrm>
            <a:custGeom>
              <a:rect b="b" l="l" r="r" t="t"/>
              <a:pathLst>
                <a:path extrusionOk="0" h="19118" w="18673">
                  <a:moveTo>
                    <a:pt x="2025" y="1"/>
                  </a:moveTo>
                  <a:cubicBezTo>
                    <a:pt x="2025" y="1"/>
                    <a:pt x="901" y="14731"/>
                    <a:pt x="0" y="17542"/>
                  </a:cubicBezTo>
                  <a:lnTo>
                    <a:pt x="14960" y="19117"/>
                  </a:lnTo>
                  <a:lnTo>
                    <a:pt x="17210" y="16980"/>
                  </a:lnTo>
                  <a:cubicBezTo>
                    <a:pt x="17210" y="16980"/>
                    <a:pt x="18672" y="6182"/>
                    <a:pt x="18448" y="2696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5512700" y="1611375"/>
              <a:ext cx="56250" cy="56275"/>
            </a:xfrm>
            <a:custGeom>
              <a:rect b="b" l="l" r="r" t="t"/>
              <a:pathLst>
                <a:path extrusionOk="0" h="2251" w="2250">
                  <a:moveTo>
                    <a:pt x="338" y="1"/>
                  </a:moveTo>
                  <a:lnTo>
                    <a:pt x="0" y="2250"/>
                  </a:lnTo>
                  <a:lnTo>
                    <a:pt x="2250" y="11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5240050" y="1347075"/>
              <a:ext cx="285500" cy="38675"/>
            </a:xfrm>
            <a:custGeom>
              <a:rect b="b" l="l" r="r" t="t"/>
              <a:pathLst>
                <a:path extrusionOk="0" h="1547" w="11420">
                  <a:moveTo>
                    <a:pt x="229" y="1"/>
                  </a:moveTo>
                  <a:cubicBezTo>
                    <a:pt x="83" y="1"/>
                    <a:pt x="5" y="8"/>
                    <a:pt x="4" y="21"/>
                  </a:cubicBezTo>
                  <a:cubicBezTo>
                    <a:pt x="1" y="61"/>
                    <a:pt x="640" y="146"/>
                    <a:pt x="1673" y="272"/>
                  </a:cubicBezTo>
                  <a:lnTo>
                    <a:pt x="5708" y="777"/>
                  </a:lnTo>
                  <a:lnTo>
                    <a:pt x="9735" y="1344"/>
                  </a:lnTo>
                  <a:cubicBezTo>
                    <a:pt x="10596" y="1467"/>
                    <a:pt x="11184" y="1547"/>
                    <a:pt x="11359" y="1547"/>
                  </a:cubicBezTo>
                  <a:cubicBezTo>
                    <a:pt x="11393" y="1547"/>
                    <a:pt x="11411" y="1544"/>
                    <a:pt x="11412" y="1537"/>
                  </a:cubicBezTo>
                  <a:cubicBezTo>
                    <a:pt x="11419" y="1501"/>
                    <a:pt x="10790" y="1346"/>
                    <a:pt x="9767" y="1148"/>
                  </a:cubicBezTo>
                  <a:cubicBezTo>
                    <a:pt x="8744" y="949"/>
                    <a:pt x="7324" y="708"/>
                    <a:pt x="5746" y="499"/>
                  </a:cubicBezTo>
                  <a:cubicBezTo>
                    <a:pt x="4167" y="290"/>
                    <a:pt x="2732" y="149"/>
                    <a:pt x="1693" y="75"/>
                  </a:cubicBezTo>
                  <a:cubicBezTo>
                    <a:pt x="1014" y="25"/>
                    <a:pt x="502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5235350" y="1427500"/>
              <a:ext cx="273825" cy="35325"/>
            </a:xfrm>
            <a:custGeom>
              <a:rect b="b" l="l" r="r" t="t"/>
              <a:pathLst>
                <a:path extrusionOk="0" h="1413" w="10953">
                  <a:moveTo>
                    <a:pt x="72" y="1"/>
                  </a:moveTo>
                  <a:cubicBezTo>
                    <a:pt x="31" y="1"/>
                    <a:pt x="9" y="4"/>
                    <a:pt x="8" y="11"/>
                  </a:cubicBezTo>
                  <a:cubicBezTo>
                    <a:pt x="1" y="47"/>
                    <a:pt x="605" y="185"/>
                    <a:pt x="1588" y="362"/>
                  </a:cubicBezTo>
                  <a:cubicBezTo>
                    <a:pt x="2570" y="540"/>
                    <a:pt x="3936" y="754"/>
                    <a:pt x="5448" y="945"/>
                  </a:cubicBezTo>
                  <a:cubicBezTo>
                    <a:pt x="6960" y="1136"/>
                    <a:pt x="8334" y="1267"/>
                    <a:pt x="9331" y="1340"/>
                  </a:cubicBezTo>
                  <a:cubicBezTo>
                    <a:pt x="9986" y="1389"/>
                    <a:pt x="10477" y="1413"/>
                    <a:pt x="10738" y="1413"/>
                  </a:cubicBezTo>
                  <a:cubicBezTo>
                    <a:pt x="10874" y="1413"/>
                    <a:pt x="10947" y="1406"/>
                    <a:pt x="10948" y="1393"/>
                  </a:cubicBezTo>
                  <a:cubicBezTo>
                    <a:pt x="10953" y="1354"/>
                    <a:pt x="10340" y="1267"/>
                    <a:pt x="9349" y="1144"/>
                  </a:cubicBezTo>
                  <a:lnTo>
                    <a:pt x="5483" y="668"/>
                  </a:lnTo>
                  <a:lnTo>
                    <a:pt x="1618" y="167"/>
                  </a:lnTo>
                  <a:cubicBezTo>
                    <a:pt x="811" y="64"/>
                    <a:pt x="254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5234850" y="1499025"/>
              <a:ext cx="251150" cy="34375"/>
            </a:xfrm>
            <a:custGeom>
              <a:rect b="b" l="l" r="r" t="t"/>
              <a:pathLst>
                <a:path extrusionOk="0" h="1375" w="10046">
                  <a:moveTo>
                    <a:pt x="117" y="0"/>
                  </a:moveTo>
                  <a:cubicBezTo>
                    <a:pt x="49" y="0"/>
                    <a:pt x="12" y="5"/>
                    <a:pt x="11" y="14"/>
                  </a:cubicBezTo>
                  <a:cubicBezTo>
                    <a:pt x="1" y="92"/>
                    <a:pt x="2236" y="454"/>
                    <a:pt x="5004" y="826"/>
                  </a:cubicBezTo>
                  <a:cubicBezTo>
                    <a:pt x="7422" y="1150"/>
                    <a:pt x="9447" y="1375"/>
                    <a:pt x="9926" y="1375"/>
                  </a:cubicBezTo>
                  <a:cubicBezTo>
                    <a:pt x="9996" y="1375"/>
                    <a:pt x="10033" y="1370"/>
                    <a:pt x="10034" y="1360"/>
                  </a:cubicBezTo>
                  <a:cubicBezTo>
                    <a:pt x="10045" y="1284"/>
                    <a:pt x="7810" y="921"/>
                    <a:pt x="5042" y="550"/>
                  </a:cubicBezTo>
                  <a:cubicBezTo>
                    <a:pt x="2619" y="224"/>
                    <a:pt x="593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3608800" y="1395550"/>
              <a:ext cx="453900" cy="475600"/>
            </a:xfrm>
            <a:custGeom>
              <a:rect b="b" l="l" r="r" t="t"/>
              <a:pathLst>
                <a:path extrusionOk="0" h="19024" w="18156">
                  <a:moveTo>
                    <a:pt x="16811" y="0"/>
                  </a:moveTo>
                  <a:lnTo>
                    <a:pt x="1359" y="807"/>
                  </a:lnTo>
                  <a:cubicBezTo>
                    <a:pt x="3520" y="6179"/>
                    <a:pt x="0" y="18306"/>
                    <a:pt x="0" y="18306"/>
                  </a:cubicBezTo>
                  <a:lnTo>
                    <a:pt x="16426" y="19024"/>
                  </a:lnTo>
                  <a:cubicBezTo>
                    <a:pt x="18156" y="12294"/>
                    <a:pt x="16811" y="0"/>
                    <a:pt x="168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3558225" y="1323650"/>
              <a:ext cx="466800" cy="477950"/>
            </a:xfrm>
            <a:custGeom>
              <a:rect b="b" l="l" r="r" t="t"/>
              <a:pathLst>
                <a:path extrusionOk="0" h="19118" w="18672">
                  <a:moveTo>
                    <a:pt x="2025" y="0"/>
                  </a:moveTo>
                  <a:cubicBezTo>
                    <a:pt x="2025" y="0"/>
                    <a:pt x="901" y="14730"/>
                    <a:pt x="0" y="17543"/>
                  </a:cubicBezTo>
                  <a:lnTo>
                    <a:pt x="14959" y="19118"/>
                  </a:lnTo>
                  <a:lnTo>
                    <a:pt x="17210" y="16980"/>
                  </a:lnTo>
                  <a:cubicBezTo>
                    <a:pt x="17210" y="16980"/>
                    <a:pt x="18671" y="6182"/>
                    <a:pt x="18446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3932200" y="1745325"/>
              <a:ext cx="56275" cy="56275"/>
            </a:xfrm>
            <a:custGeom>
              <a:rect b="b" l="l" r="r" t="t"/>
              <a:pathLst>
                <a:path extrusionOk="0" h="2251" w="2251">
                  <a:moveTo>
                    <a:pt x="339" y="0"/>
                  </a:moveTo>
                  <a:lnTo>
                    <a:pt x="0" y="2251"/>
                  </a:lnTo>
                  <a:lnTo>
                    <a:pt x="2251" y="11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3659550" y="1481025"/>
              <a:ext cx="285475" cy="38700"/>
            </a:xfrm>
            <a:custGeom>
              <a:rect b="b" l="l" r="r" t="t"/>
              <a:pathLst>
                <a:path extrusionOk="0" h="1548" w="11419">
                  <a:moveTo>
                    <a:pt x="231" y="1"/>
                  </a:moveTo>
                  <a:cubicBezTo>
                    <a:pt x="85" y="1"/>
                    <a:pt x="6" y="8"/>
                    <a:pt x="5" y="22"/>
                  </a:cubicBezTo>
                  <a:cubicBezTo>
                    <a:pt x="1" y="61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6" y="1343"/>
                  </a:lnTo>
                  <a:cubicBezTo>
                    <a:pt x="10597" y="1467"/>
                    <a:pt x="11185" y="1548"/>
                    <a:pt x="11359" y="1548"/>
                  </a:cubicBezTo>
                  <a:cubicBezTo>
                    <a:pt x="11393" y="1548"/>
                    <a:pt x="11411" y="1544"/>
                    <a:pt x="11412" y="1538"/>
                  </a:cubicBezTo>
                  <a:cubicBezTo>
                    <a:pt x="11419" y="1500"/>
                    <a:pt x="10791" y="1347"/>
                    <a:pt x="9768" y="1147"/>
                  </a:cubicBezTo>
                  <a:cubicBezTo>
                    <a:pt x="8744" y="948"/>
                    <a:pt x="7323" y="708"/>
                    <a:pt x="5746" y="498"/>
                  </a:cubicBezTo>
                  <a:cubicBezTo>
                    <a:pt x="4168" y="289"/>
                    <a:pt x="2733" y="148"/>
                    <a:pt x="1692" y="74"/>
                  </a:cubicBezTo>
                  <a:cubicBezTo>
                    <a:pt x="1014" y="25"/>
                    <a:pt x="505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3654875" y="1561475"/>
              <a:ext cx="273800" cy="35275"/>
            </a:xfrm>
            <a:custGeom>
              <a:rect b="b" l="l" r="r" t="t"/>
              <a:pathLst>
                <a:path extrusionOk="0" h="1411" w="10952">
                  <a:moveTo>
                    <a:pt x="71" y="0"/>
                  </a:moveTo>
                  <a:cubicBezTo>
                    <a:pt x="29" y="0"/>
                    <a:pt x="7" y="3"/>
                    <a:pt x="6" y="10"/>
                  </a:cubicBezTo>
                  <a:cubicBezTo>
                    <a:pt x="1" y="47"/>
                    <a:pt x="604" y="183"/>
                    <a:pt x="1587" y="361"/>
                  </a:cubicBezTo>
                  <a:cubicBezTo>
                    <a:pt x="2571" y="539"/>
                    <a:pt x="3935" y="752"/>
                    <a:pt x="5447" y="943"/>
                  </a:cubicBezTo>
                  <a:cubicBezTo>
                    <a:pt x="6960" y="1134"/>
                    <a:pt x="8334" y="1266"/>
                    <a:pt x="9330" y="1339"/>
                  </a:cubicBezTo>
                  <a:cubicBezTo>
                    <a:pt x="9983" y="1387"/>
                    <a:pt x="10474" y="1411"/>
                    <a:pt x="10736" y="1411"/>
                  </a:cubicBezTo>
                  <a:cubicBezTo>
                    <a:pt x="10873" y="1411"/>
                    <a:pt x="10947" y="1404"/>
                    <a:pt x="10948" y="1391"/>
                  </a:cubicBezTo>
                  <a:cubicBezTo>
                    <a:pt x="10951" y="1352"/>
                    <a:pt x="10340" y="1266"/>
                    <a:pt x="9350" y="1143"/>
                  </a:cubicBezTo>
                  <a:lnTo>
                    <a:pt x="5482" y="666"/>
                  </a:lnTo>
                  <a:lnTo>
                    <a:pt x="1617" y="166"/>
                  </a:lnTo>
                  <a:cubicBezTo>
                    <a:pt x="811" y="63"/>
                    <a:pt x="253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3654400" y="1632975"/>
              <a:ext cx="251075" cy="34400"/>
            </a:xfrm>
            <a:custGeom>
              <a:rect b="b" l="l" r="r" t="t"/>
              <a:pathLst>
                <a:path extrusionOk="0" h="1376" w="10043">
                  <a:moveTo>
                    <a:pt x="118" y="1"/>
                  </a:moveTo>
                  <a:cubicBezTo>
                    <a:pt x="48" y="1"/>
                    <a:pt x="11" y="5"/>
                    <a:pt x="10" y="15"/>
                  </a:cubicBezTo>
                  <a:cubicBezTo>
                    <a:pt x="0" y="91"/>
                    <a:pt x="2235" y="455"/>
                    <a:pt x="5003" y="827"/>
                  </a:cubicBezTo>
                  <a:cubicBezTo>
                    <a:pt x="7424" y="1152"/>
                    <a:pt x="9450" y="1375"/>
                    <a:pt x="9927" y="1375"/>
                  </a:cubicBezTo>
                  <a:cubicBezTo>
                    <a:pt x="9995" y="1375"/>
                    <a:pt x="10032" y="1370"/>
                    <a:pt x="10033" y="1361"/>
                  </a:cubicBezTo>
                  <a:cubicBezTo>
                    <a:pt x="10043" y="1284"/>
                    <a:pt x="7809" y="921"/>
                    <a:pt x="5040" y="549"/>
                  </a:cubicBezTo>
                  <a:cubicBezTo>
                    <a:pt x="2622" y="225"/>
                    <a:pt x="597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3477950" y="2002500"/>
              <a:ext cx="970500" cy="762825"/>
            </a:xfrm>
            <a:custGeom>
              <a:rect b="b" l="l" r="r" t="t"/>
              <a:pathLst>
                <a:path extrusionOk="0" h="30513" w="38820">
                  <a:moveTo>
                    <a:pt x="1" y="0"/>
                  </a:moveTo>
                  <a:lnTo>
                    <a:pt x="1295" y="30060"/>
                  </a:lnTo>
                  <a:lnTo>
                    <a:pt x="38819" y="30513"/>
                  </a:lnTo>
                  <a:lnTo>
                    <a:pt x="38819" y="30513"/>
                  </a:lnTo>
                  <a:lnTo>
                    <a:pt x="3713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3467075" y="1997125"/>
              <a:ext cx="931875" cy="703675"/>
            </a:xfrm>
            <a:custGeom>
              <a:rect b="b" l="l" r="r" t="t"/>
              <a:pathLst>
                <a:path extrusionOk="0" h="28147" w="37275">
                  <a:moveTo>
                    <a:pt x="0" y="0"/>
                  </a:moveTo>
                  <a:lnTo>
                    <a:pt x="0" y="28147"/>
                  </a:lnTo>
                  <a:lnTo>
                    <a:pt x="37275" y="28147"/>
                  </a:lnTo>
                  <a:lnTo>
                    <a:pt x="37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3463625" y="1993600"/>
              <a:ext cx="938200" cy="710375"/>
            </a:xfrm>
            <a:custGeom>
              <a:rect b="b" l="l" r="r" t="t"/>
              <a:pathLst>
                <a:path extrusionOk="0" h="28415" w="37528">
                  <a:moveTo>
                    <a:pt x="37298" y="258"/>
                  </a:moveTo>
                  <a:cubicBezTo>
                    <a:pt x="37323" y="8700"/>
                    <a:pt x="37344" y="15680"/>
                    <a:pt x="37358" y="20566"/>
                  </a:cubicBezTo>
                  <a:cubicBezTo>
                    <a:pt x="37371" y="23018"/>
                    <a:pt x="37380" y="24941"/>
                    <a:pt x="37387" y="26263"/>
                  </a:cubicBezTo>
                  <a:cubicBezTo>
                    <a:pt x="37393" y="26914"/>
                    <a:pt x="37397" y="27415"/>
                    <a:pt x="37400" y="27765"/>
                  </a:cubicBezTo>
                  <a:cubicBezTo>
                    <a:pt x="37404" y="28088"/>
                    <a:pt x="37412" y="28269"/>
                    <a:pt x="37413" y="28288"/>
                  </a:cubicBezTo>
                  <a:lnTo>
                    <a:pt x="37413" y="28288"/>
                  </a:lnTo>
                  <a:cubicBezTo>
                    <a:pt x="37402" y="28287"/>
                    <a:pt x="37339" y="28282"/>
                    <a:pt x="37231" y="28281"/>
                  </a:cubicBezTo>
                  <a:lnTo>
                    <a:pt x="36705" y="28272"/>
                  </a:lnTo>
                  <a:lnTo>
                    <a:pt x="34670" y="28258"/>
                  </a:lnTo>
                  <a:lnTo>
                    <a:pt x="27023" y="28224"/>
                  </a:lnTo>
                  <a:lnTo>
                    <a:pt x="266" y="28161"/>
                  </a:lnTo>
                  <a:lnTo>
                    <a:pt x="266" y="28161"/>
                  </a:lnTo>
                  <a:cubicBezTo>
                    <a:pt x="270" y="19793"/>
                    <a:pt x="275" y="10303"/>
                    <a:pt x="279" y="282"/>
                  </a:cubicBezTo>
                  <a:lnTo>
                    <a:pt x="279" y="282"/>
                  </a:lnTo>
                  <a:lnTo>
                    <a:pt x="37298" y="258"/>
                  </a:lnTo>
                  <a:close/>
                  <a:moveTo>
                    <a:pt x="1" y="1"/>
                  </a:moveTo>
                  <a:lnTo>
                    <a:pt x="1" y="141"/>
                  </a:lnTo>
                  <a:cubicBezTo>
                    <a:pt x="5" y="10264"/>
                    <a:pt x="9" y="19848"/>
                    <a:pt x="13" y="28288"/>
                  </a:cubicBezTo>
                  <a:lnTo>
                    <a:pt x="13" y="28414"/>
                  </a:lnTo>
                  <a:lnTo>
                    <a:pt x="140" y="28414"/>
                  </a:lnTo>
                  <a:lnTo>
                    <a:pt x="27106" y="28351"/>
                  </a:lnTo>
                  <a:lnTo>
                    <a:pt x="34725" y="28317"/>
                  </a:lnTo>
                  <a:lnTo>
                    <a:pt x="36733" y="28302"/>
                  </a:lnTo>
                  <a:lnTo>
                    <a:pt x="37245" y="28295"/>
                  </a:lnTo>
                  <a:cubicBezTo>
                    <a:pt x="37349" y="28292"/>
                    <a:pt x="37403" y="28288"/>
                    <a:pt x="37413" y="28288"/>
                  </a:cubicBezTo>
                  <a:lnTo>
                    <a:pt x="37413" y="28288"/>
                  </a:lnTo>
                  <a:cubicBezTo>
                    <a:pt x="37413" y="28289"/>
                    <a:pt x="37413" y="28289"/>
                    <a:pt x="37413" y="28289"/>
                  </a:cubicBezTo>
                  <a:cubicBezTo>
                    <a:pt x="37413" y="28289"/>
                    <a:pt x="37413" y="28289"/>
                    <a:pt x="37413" y="28288"/>
                  </a:cubicBezTo>
                  <a:lnTo>
                    <a:pt x="37413" y="28288"/>
                  </a:lnTo>
                  <a:cubicBezTo>
                    <a:pt x="37414" y="28288"/>
                    <a:pt x="37414" y="28288"/>
                    <a:pt x="37414" y="28288"/>
                  </a:cubicBezTo>
                  <a:cubicBezTo>
                    <a:pt x="37414" y="28288"/>
                    <a:pt x="37414" y="28288"/>
                    <a:pt x="37413" y="28288"/>
                  </a:cubicBezTo>
                  <a:lnTo>
                    <a:pt x="37413" y="28288"/>
                  </a:lnTo>
                  <a:cubicBezTo>
                    <a:pt x="37414" y="28270"/>
                    <a:pt x="37421" y="28103"/>
                    <a:pt x="37425" y="27787"/>
                  </a:cubicBezTo>
                  <a:cubicBezTo>
                    <a:pt x="37428" y="27443"/>
                    <a:pt x="37432" y="26949"/>
                    <a:pt x="37438" y="26307"/>
                  </a:cubicBezTo>
                  <a:cubicBezTo>
                    <a:pt x="37445" y="24992"/>
                    <a:pt x="37455" y="23078"/>
                    <a:pt x="37467" y="20636"/>
                  </a:cubicBezTo>
                  <a:cubicBezTo>
                    <a:pt x="37483" y="15710"/>
                    <a:pt x="37503" y="8664"/>
                    <a:pt x="37528" y="141"/>
                  </a:cubicBezTo>
                  <a:lnTo>
                    <a:pt x="37528" y="26"/>
                  </a:lnTo>
                  <a:lnTo>
                    <a:pt x="37414" y="26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3579500" y="2146200"/>
              <a:ext cx="377750" cy="475425"/>
            </a:xfrm>
            <a:custGeom>
              <a:rect b="b" l="l" r="r" t="t"/>
              <a:pathLst>
                <a:path extrusionOk="0" h="19017" w="15110">
                  <a:moveTo>
                    <a:pt x="1" y="0"/>
                  </a:moveTo>
                  <a:lnTo>
                    <a:pt x="1" y="19017"/>
                  </a:lnTo>
                  <a:lnTo>
                    <a:pt x="15110" y="19017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3575200" y="2142625"/>
              <a:ext cx="385225" cy="481925"/>
            </a:xfrm>
            <a:custGeom>
              <a:rect b="b" l="l" r="r" t="t"/>
              <a:pathLst>
                <a:path extrusionOk="0" h="19277" w="15409">
                  <a:moveTo>
                    <a:pt x="15157" y="268"/>
                  </a:moveTo>
                  <a:cubicBezTo>
                    <a:pt x="15183" y="5835"/>
                    <a:pt x="15205" y="10524"/>
                    <a:pt x="15220" y="13849"/>
                  </a:cubicBezTo>
                  <a:cubicBezTo>
                    <a:pt x="15234" y="15511"/>
                    <a:pt x="15245" y="16829"/>
                    <a:pt x="15252" y="17751"/>
                  </a:cubicBezTo>
                  <a:cubicBezTo>
                    <a:pt x="15259" y="18193"/>
                    <a:pt x="15265" y="18539"/>
                    <a:pt x="15268" y="18792"/>
                  </a:cubicBezTo>
                  <a:cubicBezTo>
                    <a:pt x="15271" y="18901"/>
                    <a:pt x="15273" y="18990"/>
                    <a:pt x="15275" y="19063"/>
                  </a:cubicBezTo>
                  <a:cubicBezTo>
                    <a:pt x="15275" y="19095"/>
                    <a:pt x="15278" y="19127"/>
                    <a:pt x="15282" y="19159"/>
                  </a:cubicBezTo>
                  <a:lnTo>
                    <a:pt x="15282" y="19159"/>
                  </a:lnTo>
                  <a:cubicBezTo>
                    <a:pt x="15268" y="19155"/>
                    <a:pt x="15171" y="19151"/>
                    <a:pt x="14995" y="19147"/>
                  </a:cubicBezTo>
                  <a:lnTo>
                    <a:pt x="14180" y="19135"/>
                  </a:lnTo>
                  <a:lnTo>
                    <a:pt x="11109" y="19104"/>
                  </a:lnTo>
                  <a:lnTo>
                    <a:pt x="290" y="19045"/>
                  </a:lnTo>
                  <a:lnTo>
                    <a:pt x="290" y="19045"/>
                  </a:lnTo>
                  <a:cubicBezTo>
                    <a:pt x="295" y="16358"/>
                    <a:pt x="301" y="13405"/>
                    <a:pt x="306" y="10256"/>
                  </a:cubicBezTo>
                  <a:cubicBezTo>
                    <a:pt x="308" y="8657"/>
                    <a:pt x="309" y="7009"/>
                    <a:pt x="310" y="5321"/>
                  </a:cubicBezTo>
                  <a:cubicBezTo>
                    <a:pt x="312" y="4476"/>
                    <a:pt x="312" y="3622"/>
                    <a:pt x="312" y="2758"/>
                  </a:cubicBezTo>
                  <a:lnTo>
                    <a:pt x="312" y="1456"/>
                  </a:lnTo>
                  <a:lnTo>
                    <a:pt x="312" y="284"/>
                  </a:lnTo>
                  <a:lnTo>
                    <a:pt x="312" y="284"/>
                  </a:lnTo>
                  <a:lnTo>
                    <a:pt x="15157" y="268"/>
                  </a:lnTo>
                  <a:close/>
                  <a:moveTo>
                    <a:pt x="176" y="0"/>
                  </a:moveTo>
                  <a:lnTo>
                    <a:pt x="176" y="0"/>
                  </a:lnTo>
                  <a:cubicBezTo>
                    <a:pt x="174" y="0"/>
                    <a:pt x="1" y="176"/>
                    <a:pt x="2" y="176"/>
                  </a:cubicBezTo>
                  <a:cubicBezTo>
                    <a:pt x="3" y="176"/>
                    <a:pt x="12" y="168"/>
                    <a:pt x="34" y="146"/>
                  </a:cubicBezTo>
                  <a:lnTo>
                    <a:pt x="34" y="1456"/>
                  </a:lnTo>
                  <a:lnTo>
                    <a:pt x="34" y="2758"/>
                  </a:lnTo>
                  <a:cubicBezTo>
                    <a:pt x="34" y="3621"/>
                    <a:pt x="34" y="4475"/>
                    <a:pt x="34" y="5321"/>
                  </a:cubicBezTo>
                  <a:cubicBezTo>
                    <a:pt x="36" y="7009"/>
                    <a:pt x="38" y="8657"/>
                    <a:pt x="39" y="10255"/>
                  </a:cubicBezTo>
                  <a:cubicBezTo>
                    <a:pt x="45" y="13449"/>
                    <a:pt x="50" y="16441"/>
                    <a:pt x="56" y="19160"/>
                  </a:cubicBezTo>
                  <a:lnTo>
                    <a:pt x="56" y="19276"/>
                  </a:lnTo>
                  <a:lnTo>
                    <a:pt x="173" y="19276"/>
                  </a:lnTo>
                  <a:lnTo>
                    <a:pt x="11182" y="19216"/>
                  </a:lnTo>
                  <a:lnTo>
                    <a:pt x="14227" y="19186"/>
                  </a:lnTo>
                  <a:lnTo>
                    <a:pt x="15019" y="19172"/>
                  </a:lnTo>
                  <a:cubicBezTo>
                    <a:pt x="15198" y="19168"/>
                    <a:pt x="15288" y="19164"/>
                    <a:pt x="15283" y="19160"/>
                  </a:cubicBezTo>
                  <a:cubicBezTo>
                    <a:pt x="15283" y="19160"/>
                    <a:pt x="15283" y="19160"/>
                    <a:pt x="15283" y="19159"/>
                  </a:cubicBezTo>
                  <a:lnTo>
                    <a:pt x="15283" y="19159"/>
                  </a:lnTo>
                  <a:cubicBezTo>
                    <a:pt x="15288" y="19152"/>
                    <a:pt x="15292" y="19037"/>
                    <a:pt x="15297" y="18820"/>
                  </a:cubicBezTo>
                  <a:cubicBezTo>
                    <a:pt x="15300" y="18573"/>
                    <a:pt x="15306" y="18235"/>
                    <a:pt x="15311" y="17804"/>
                  </a:cubicBezTo>
                  <a:cubicBezTo>
                    <a:pt x="15320" y="16888"/>
                    <a:pt x="15331" y="15580"/>
                    <a:pt x="15345" y="13929"/>
                  </a:cubicBezTo>
                  <a:cubicBezTo>
                    <a:pt x="15361" y="10560"/>
                    <a:pt x="15382" y="5798"/>
                    <a:pt x="15408" y="143"/>
                  </a:cubicBezTo>
                  <a:lnTo>
                    <a:pt x="15408" y="17"/>
                  </a:lnTo>
                  <a:lnTo>
                    <a:pt x="15282" y="17"/>
                  </a:lnTo>
                  <a:lnTo>
                    <a:pt x="174" y="3"/>
                  </a:lnTo>
                  <a:cubicBezTo>
                    <a:pt x="175" y="1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3593975" y="2037425"/>
              <a:ext cx="723950" cy="68500"/>
            </a:xfrm>
            <a:custGeom>
              <a:rect b="b" l="l" r="r" t="t"/>
              <a:pathLst>
                <a:path extrusionOk="0" h="2740" w="28958">
                  <a:moveTo>
                    <a:pt x="1" y="0"/>
                  </a:moveTo>
                  <a:lnTo>
                    <a:pt x="1" y="2740"/>
                  </a:lnTo>
                  <a:lnTo>
                    <a:pt x="28957" y="2740"/>
                  </a:lnTo>
                  <a:lnTo>
                    <a:pt x="28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3590150" y="2033875"/>
              <a:ext cx="729250" cy="75525"/>
            </a:xfrm>
            <a:custGeom>
              <a:rect b="b" l="l" r="r" t="t"/>
              <a:pathLst>
                <a:path extrusionOk="0" h="3021" w="29170">
                  <a:moveTo>
                    <a:pt x="155" y="0"/>
                  </a:moveTo>
                  <a:cubicBezTo>
                    <a:pt x="31" y="124"/>
                    <a:pt x="1" y="153"/>
                    <a:pt x="1" y="153"/>
                  </a:cubicBezTo>
                  <a:cubicBezTo>
                    <a:pt x="1" y="153"/>
                    <a:pt x="27" y="128"/>
                    <a:pt x="27" y="128"/>
                  </a:cubicBezTo>
                  <a:lnTo>
                    <a:pt x="27" y="128"/>
                  </a:lnTo>
                  <a:cubicBezTo>
                    <a:pt x="27" y="128"/>
                    <a:pt x="24" y="131"/>
                    <a:pt x="14" y="141"/>
                  </a:cubicBezTo>
                  <a:lnTo>
                    <a:pt x="14" y="840"/>
                  </a:lnTo>
                  <a:lnTo>
                    <a:pt x="14" y="1534"/>
                  </a:lnTo>
                  <a:lnTo>
                    <a:pt x="14" y="2880"/>
                  </a:lnTo>
                  <a:lnTo>
                    <a:pt x="14" y="3021"/>
                  </a:lnTo>
                  <a:lnTo>
                    <a:pt x="154" y="3021"/>
                  </a:lnTo>
                  <a:lnTo>
                    <a:pt x="20779" y="2963"/>
                  </a:lnTo>
                  <a:lnTo>
                    <a:pt x="26907" y="2921"/>
                  </a:lnTo>
                  <a:lnTo>
                    <a:pt x="28553" y="2901"/>
                  </a:lnTo>
                  <a:lnTo>
                    <a:pt x="28974" y="2893"/>
                  </a:lnTo>
                  <a:cubicBezTo>
                    <a:pt x="29068" y="2889"/>
                    <a:pt x="29115" y="2886"/>
                    <a:pt x="29112" y="2883"/>
                  </a:cubicBezTo>
                  <a:cubicBezTo>
                    <a:pt x="29109" y="2880"/>
                    <a:pt x="29056" y="2876"/>
                    <a:pt x="28956" y="2873"/>
                  </a:cubicBezTo>
                  <a:lnTo>
                    <a:pt x="28516" y="2863"/>
                  </a:lnTo>
                  <a:lnTo>
                    <a:pt x="26838" y="2844"/>
                  </a:lnTo>
                  <a:lnTo>
                    <a:pt x="20676" y="2803"/>
                  </a:lnTo>
                  <a:lnTo>
                    <a:pt x="294" y="2744"/>
                  </a:lnTo>
                  <a:lnTo>
                    <a:pt x="294" y="2744"/>
                  </a:lnTo>
                  <a:lnTo>
                    <a:pt x="294" y="1537"/>
                  </a:lnTo>
                  <a:lnTo>
                    <a:pt x="294" y="843"/>
                  </a:lnTo>
                  <a:lnTo>
                    <a:pt x="294" y="281"/>
                  </a:lnTo>
                  <a:lnTo>
                    <a:pt x="294" y="281"/>
                  </a:lnTo>
                  <a:cubicBezTo>
                    <a:pt x="13127" y="281"/>
                    <a:pt x="24161" y="247"/>
                    <a:pt x="29055" y="199"/>
                  </a:cubicBezTo>
                  <a:lnTo>
                    <a:pt x="29055" y="199"/>
                  </a:lnTo>
                  <a:cubicBezTo>
                    <a:pt x="29069" y="1037"/>
                    <a:pt x="29078" y="1694"/>
                    <a:pt x="29086" y="2161"/>
                  </a:cubicBezTo>
                  <a:cubicBezTo>
                    <a:pt x="29092" y="2383"/>
                    <a:pt x="29096" y="2559"/>
                    <a:pt x="29099" y="2693"/>
                  </a:cubicBezTo>
                  <a:cubicBezTo>
                    <a:pt x="29103" y="2814"/>
                    <a:pt x="29108" y="2879"/>
                    <a:pt x="29110" y="2882"/>
                  </a:cubicBezTo>
                  <a:cubicBezTo>
                    <a:pt x="29110" y="2882"/>
                    <a:pt x="29111" y="2882"/>
                    <a:pt x="29111" y="2882"/>
                  </a:cubicBezTo>
                  <a:cubicBezTo>
                    <a:pt x="29115" y="2882"/>
                    <a:pt x="29118" y="2824"/>
                    <a:pt x="29124" y="2712"/>
                  </a:cubicBezTo>
                  <a:cubicBezTo>
                    <a:pt x="29127" y="2578"/>
                    <a:pt x="29131" y="2408"/>
                    <a:pt x="29137" y="2192"/>
                  </a:cubicBezTo>
                  <a:cubicBezTo>
                    <a:pt x="29144" y="1706"/>
                    <a:pt x="29155" y="1019"/>
                    <a:pt x="29169" y="139"/>
                  </a:cubicBezTo>
                  <a:lnTo>
                    <a:pt x="29169" y="83"/>
                  </a:lnTo>
                  <a:lnTo>
                    <a:pt x="29112" y="83"/>
                  </a:lnTo>
                  <a:cubicBezTo>
                    <a:pt x="24228" y="34"/>
                    <a:pt x="13098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003500" y="2146200"/>
              <a:ext cx="314425" cy="286525"/>
            </a:xfrm>
            <a:custGeom>
              <a:rect b="b" l="l" r="r" t="t"/>
              <a:pathLst>
                <a:path extrusionOk="0" h="11461" w="12577">
                  <a:moveTo>
                    <a:pt x="0" y="0"/>
                  </a:moveTo>
                  <a:lnTo>
                    <a:pt x="0" y="11461"/>
                  </a:lnTo>
                  <a:lnTo>
                    <a:pt x="12576" y="11461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3999275" y="2142650"/>
              <a:ext cx="321700" cy="293175"/>
            </a:xfrm>
            <a:custGeom>
              <a:rect b="b" l="l" r="r" t="t"/>
              <a:pathLst>
                <a:path extrusionOk="0" h="11727" w="12868">
                  <a:moveTo>
                    <a:pt x="12627" y="262"/>
                  </a:moveTo>
                  <a:cubicBezTo>
                    <a:pt x="12653" y="3621"/>
                    <a:pt x="12672" y="6424"/>
                    <a:pt x="12688" y="8420"/>
                  </a:cubicBezTo>
                  <a:cubicBezTo>
                    <a:pt x="12700" y="9408"/>
                    <a:pt x="12712" y="10194"/>
                    <a:pt x="12719" y="10758"/>
                  </a:cubicBezTo>
                  <a:cubicBezTo>
                    <a:pt x="12724" y="11014"/>
                    <a:pt x="12728" y="11219"/>
                    <a:pt x="12733" y="11381"/>
                  </a:cubicBezTo>
                  <a:cubicBezTo>
                    <a:pt x="12737" y="11516"/>
                    <a:pt x="12741" y="11591"/>
                    <a:pt x="12745" y="11602"/>
                  </a:cubicBezTo>
                  <a:lnTo>
                    <a:pt x="12745" y="11602"/>
                  </a:lnTo>
                  <a:cubicBezTo>
                    <a:pt x="12727" y="11598"/>
                    <a:pt x="12645" y="11594"/>
                    <a:pt x="12502" y="11589"/>
                  </a:cubicBezTo>
                  <a:lnTo>
                    <a:pt x="11814" y="11575"/>
                  </a:lnTo>
                  <a:lnTo>
                    <a:pt x="9238" y="11542"/>
                  </a:lnTo>
                  <a:lnTo>
                    <a:pt x="295" y="11481"/>
                  </a:lnTo>
                  <a:lnTo>
                    <a:pt x="295" y="11481"/>
                  </a:lnTo>
                  <a:cubicBezTo>
                    <a:pt x="297" y="9832"/>
                    <a:pt x="301" y="8053"/>
                    <a:pt x="307" y="6177"/>
                  </a:cubicBezTo>
                  <a:cubicBezTo>
                    <a:pt x="307" y="5213"/>
                    <a:pt x="308" y="4228"/>
                    <a:pt x="310" y="3221"/>
                  </a:cubicBezTo>
                  <a:lnTo>
                    <a:pt x="310" y="1693"/>
                  </a:lnTo>
                  <a:lnTo>
                    <a:pt x="310" y="921"/>
                  </a:lnTo>
                  <a:lnTo>
                    <a:pt x="310" y="283"/>
                  </a:lnTo>
                  <a:lnTo>
                    <a:pt x="310" y="283"/>
                  </a:lnTo>
                  <a:lnTo>
                    <a:pt x="12627" y="262"/>
                  </a:lnTo>
                  <a:close/>
                  <a:moveTo>
                    <a:pt x="176" y="1"/>
                  </a:moveTo>
                  <a:cubicBezTo>
                    <a:pt x="175" y="1"/>
                    <a:pt x="1" y="175"/>
                    <a:pt x="2" y="175"/>
                  </a:cubicBezTo>
                  <a:cubicBezTo>
                    <a:pt x="2" y="175"/>
                    <a:pt x="11" y="167"/>
                    <a:pt x="33" y="145"/>
                  </a:cubicBezTo>
                  <a:lnTo>
                    <a:pt x="33" y="921"/>
                  </a:lnTo>
                  <a:lnTo>
                    <a:pt x="33" y="1693"/>
                  </a:lnTo>
                  <a:lnTo>
                    <a:pt x="33" y="3219"/>
                  </a:lnTo>
                  <a:cubicBezTo>
                    <a:pt x="34" y="4229"/>
                    <a:pt x="34" y="5214"/>
                    <a:pt x="36" y="6177"/>
                  </a:cubicBezTo>
                  <a:cubicBezTo>
                    <a:pt x="40" y="8100"/>
                    <a:pt x="44" y="9921"/>
                    <a:pt x="48" y="11603"/>
                  </a:cubicBezTo>
                  <a:lnTo>
                    <a:pt x="48" y="11726"/>
                  </a:lnTo>
                  <a:lnTo>
                    <a:pt x="172" y="11726"/>
                  </a:lnTo>
                  <a:lnTo>
                    <a:pt x="9319" y="11665"/>
                  </a:lnTo>
                  <a:lnTo>
                    <a:pt x="11866" y="11632"/>
                  </a:lnTo>
                  <a:lnTo>
                    <a:pt x="12529" y="11617"/>
                  </a:lnTo>
                  <a:cubicBezTo>
                    <a:pt x="12678" y="11613"/>
                    <a:pt x="12752" y="11608"/>
                    <a:pt x="12748" y="11603"/>
                  </a:cubicBezTo>
                  <a:cubicBezTo>
                    <a:pt x="12748" y="11603"/>
                    <a:pt x="12748" y="11602"/>
                    <a:pt x="12747" y="11602"/>
                  </a:cubicBezTo>
                  <a:lnTo>
                    <a:pt x="12747" y="11602"/>
                  </a:lnTo>
                  <a:cubicBezTo>
                    <a:pt x="12752" y="11594"/>
                    <a:pt x="12756" y="11527"/>
                    <a:pt x="12762" y="11407"/>
                  </a:cubicBezTo>
                  <a:cubicBezTo>
                    <a:pt x="12765" y="11252"/>
                    <a:pt x="12771" y="11053"/>
                    <a:pt x="12776" y="10808"/>
                  </a:cubicBezTo>
                  <a:cubicBezTo>
                    <a:pt x="12783" y="10250"/>
                    <a:pt x="12793" y="9473"/>
                    <a:pt x="12807" y="8496"/>
                  </a:cubicBezTo>
                  <a:cubicBezTo>
                    <a:pt x="12821" y="6459"/>
                    <a:pt x="12842" y="3587"/>
                    <a:pt x="12868" y="144"/>
                  </a:cubicBezTo>
                  <a:lnTo>
                    <a:pt x="12868" y="24"/>
                  </a:lnTo>
                  <a:lnTo>
                    <a:pt x="12748" y="24"/>
                  </a:lnTo>
                  <a:lnTo>
                    <a:pt x="174" y="3"/>
                  </a:lnTo>
                  <a:cubicBezTo>
                    <a:pt x="175" y="2"/>
                    <a:pt x="17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4003500" y="2477625"/>
              <a:ext cx="314425" cy="144000"/>
            </a:xfrm>
            <a:custGeom>
              <a:rect b="b" l="l" r="r" t="t"/>
              <a:pathLst>
                <a:path extrusionOk="0" h="5760" w="12577">
                  <a:moveTo>
                    <a:pt x="0" y="1"/>
                  </a:moveTo>
                  <a:lnTo>
                    <a:pt x="0" y="5760"/>
                  </a:lnTo>
                  <a:lnTo>
                    <a:pt x="12576" y="5760"/>
                  </a:lnTo>
                  <a:lnTo>
                    <a:pt x="125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3999975" y="2473375"/>
              <a:ext cx="320550" cy="151600"/>
            </a:xfrm>
            <a:custGeom>
              <a:rect b="b" l="l" r="r" t="t"/>
              <a:pathLst>
                <a:path extrusionOk="0" h="6064" w="12822">
                  <a:moveTo>
                    <a:pt x="12618" y="274"/>
                  </a:moveTo>
                  <a:lnTo>
                    <a:pt x="12618" y="274"/>
                  </a:lnTo>
                  <a:cubicBezTo>
                    <a:pt x="12639" y="1968"/>
                    <a:pt x="12657" y="3354"/>
                    <a:pt x="12671" y="4353"/>
                  </a:cubicBezTo>
                  <a:cubicBezTo>
                    <a:pt x="12681" y="4832"/>
                    <a:pt x="12689" y="5217"/>
                    <a:pt x="12696" y="5511"/>
                  </a:cubicBezTo>
                  <a:cubicBezTo>
                    <a:pt x="12703" y="5770"/>
                    <a:pt x="12710" y="5914"/>
                    <a:pt x="12717" y="5929"/>
                  </a:cubicBezTo>
                  <a:lnTo>
                    <a:pt x="12717" y="5929"/>
                  </a:lnTo>
                  <a:cubicBezTo>
                    <a:pt x="12702" y="5923"/>
                    <a:pt x="12616" y="5918"/>
                    <a:pt x="12463" y="5913"/>
                  </a:cubicBezTo>
                  <a:lnTo>
                    <a:pt x="11754" y="5897"/>
                  </a:lnTo>
                  <a:lnTo>
                    <a:pt x="9132" y="5861"/>
                  </a:lnTo>
                  <a:lnTo>
                    <a:pt x="275" y="5799"/>
                  </a:lnTo>
                  <a:lnTo>
                    <a:pt x="275" y="5799"/>
                  </a:lnTo>
                  <a:cubicBezTo>
                    <a:pt x="278" y="4945"/>
                    <a:pt x="279" y="4056"/>
                    <a:pt x="280" y="3139"/>
                  </a:cubicBezTo>
                  <a:cubicBezTo>
                    <a:pt x="282" y="2658"/>
                    <a:pt x="282" y="2169"/>
                    <a:pt x="282" y="1673"/>
                  </a:cubicBezTo>
                  <a:lnTo>
                    <a:pt x="282" y="925"/>
                  </a:lnTo>
                  <a:lnTo>
                    <a:pt x="282" y="311"/>
                  </a:lnTo>
                  <a:lnTo>
                    <a:pt x="282" y="311"/>
                  </a:lnTo>
                  <a:lnTo>
                    <a:pt x="12618" y="274"/>
                  </a:lnTo>
                  <a:close/>
                  <a:moveTo>
                    <a:pt x="175" y="1"/>
                  </a:moveTo>
                  <a:lnTo>
                    <a:pt x="175" y="1"/>
                  </a:lnTo>
                  <a:cubicBezTo>
                    <a:pt x="175" y="1"/>
                    <a:pt x="0" y="174"/>
                    <a:pt x="1" y="174"/>
                  </a:cubicBezTo>
                  <a:cubicBezTo>
                    <a:pt x="1" y="174"/>
                    <a:pt x="2" y="174"/>
                    <a:pt x="4" y="172"/>
                  </a:cubicBezTo>
                  <a:lnTo>
                    <a:pt x="4" y="925"/>
                  </a:lnTo>
                  <a:lnTo>
                    <a:pt x="4" y="1673"/>
                  </a:lnTo>
                  <a:cubicBezTo>
                    <a:pt x="4" y="2169"/>
                    <a:pt x="5" y="2658"/>
                    <a:pt x="5" y="3139"/>
                  </a:cubicBezTo>
                  <a:cubicBezTo>
                    <a:pt x="6" y="4103"/>
                    <a:pt x="8" y="5036"/>
                    <a:pt x="11" y="5930"/>
                  </a:cubicBezTo>
                  <a:lnTo>
                    <a:pt x="11" y="6063"/>
                  </a:lnTo>
                  <a:lnTo>
                    <a:pt x="143" y="6062"/>
                  </a:lnTo>
                  <a:lnTo>
                    <a:pt x="9222" y="5999"/>
                  </a:lnTo>
                  <a:lnTo>
                    <a:pt x="11814" y="5962"/>
                  </a:lnTo>
                  <a:lnTo>
                    <a:pt x="12495" y="5947"/>
                  </a:lnTo>
                  <a:cubicBezTo>
                    <a:pt x="12647" y="5941"/>
                    <a:pt x="12724" y="5935"/>
                    <a:pt x="12719" y="5930"/>
                  </a:cubicBezTo>
                  <a:cubicBezTo>
                    <a:pt x="12719" y="5930"/>
                    <a:pt x="12719" y="5930"/>
                    <a:pt x="12719" y="5930"/>
                  </a:cubicBezTo>
                  <a:lnTo>
                    <a:pt x="12719" y="5930"/>
                  </a:lnTo>
                  <a:cubicBezTo>
                    <a:pt x="12725" y="5921"/>
                    <a:pt x="12732" y="5791"/>
                    <a:pt x="12740" y="5549"/>
                  </a:cubicBezTo>
                  <a:cubicBezTo>
                    <a:pt x="12747" y="5261"/>
                    <a:pt x="12755" y="4884"/>
                    <a:pt x="12765" y="4415"/>
                  </a:cubicBezTo>
                  <a:cubicBezTo>
                    <a:pt x="12779" y="3380"/>
                    <a:pt x="12797" y="1938"/>
                    <a:pt x="12820" y="171"/>
                  </a:cubicBezTo>
                  <a:lnTo>
                    <a:pt x="12821" y="70"/>
                  </a:lnTo>
                  <a:lnTo>
                    <a:pt x="12719" y="70"/>
                  </a:lnTo>
                  <a:lnTo>
                    <a:pt x="144" y="32"/>
                  </a:lnTo>
                  <a:cubicBezTo>
                    <a:pt x="166" y="10"/>
                    <a:pt x="175" y="1"/>
                    <a:pt x="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3579500" y="2147025"/>
              <a:ext cx="368425" cy="474600"/>
            </a:xfrm>
            <a:custGeom>
              <a:rect b="b" l="l" r="r" t="t"/>
              <a:pathLst>
                <a:path extrusionOk="0" h="18984" w="14737">
                  <a:moveTo>
                    <a:pt x="14736" y="1"/>
                  </a:moveTo>
                  <a:lnTo>
                    <a:pt x="7381" y="9477"/>
                  </a:lnTo>
                  <a:lnTo>
                    <a:pt x="7381" y="9477"/>
                  </a:lnTo>
                  <a:cubicBezTo>
                    <a:pt x="9891" y="6351"/>
                    <a:pt x="12401" y="3226"/>
                    <a:pt x="14736" y="1"/>
                  </a:cubicBezTo>
                  <a:close/>
                  <a:moveTo>
                    <a:pt x="7381" y="9477"/>
                  </a:moveTo>
                  <a:lnTo>
                    <a:pt x="7381" y="9477"/>
                  </a:lnTo>
                  <a:cubicBezTo>
                    <a:pt x="4862" y="12612"/>
                    <a:pt x="2343" y="15748"/>
                    <a:pt x="1" y="18984"/>
                  </a:cubicBezTo>
                  <a:lnTo>
                    <a:pt x="7381" y="94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3579125" y="2147025"/>
              <a:ext cx="369225" cy="474625"/>
            </a:xfrm>
            <a:custGeom>
              <a:rect b="b" l="l" r="r" t="t"/>
              <a:pathLst>
                <a:path extrusionOk="0" h="18985" w="14769">
                  <a:moveTo>
                    <a:pt x="14751" y="1"/>
                  </a:moveTo>
                  <a:cubicBezTo>
                    <a:pt x="14727" y="1"/>
                    <a:pt x="14515" y="261"/>
                    <a:pt x="14150" y="730"/>
                  </a:cubicBezTo>
                  <a:cubicBezTo>
                    <a:pt x="13749" y="1246"/>
                    <a:pt x="13216" y="1931"/>
                    <a:pt x="12571" y="2763"/>
                  </a:cubicBezTo>
                  <a:cubicBezTo>
                    <a:pt x="11235" y="4477"/>
                    <a:pt x="9353" y="6821"/>
                    <a:pt x="7274" y="9405"/>
                  </a:cubicBezTo>
                  <a:cubicBezTo>
                    <a:pt x="5194" y="11990"/>
                    <a:pt x="3337" y="14353"/>
                    <a:pt x="2040" y="16101"/>
                  </a:cubicBezTo>
                  <a:cubicBezTo>
                    <a:pt x="1391" y="16975"/>
                    <a:pt x="877" y="17690"/>
                    <a:pt x="530" y="18190"/>
                  </a:cubicBezTo>
                  <a:cubicBezTo>
                    <a:pt x="184" y="18690"/>
                    <a:pt x="0" y="18973"/>
                    <a:pt x="16" y="18984"/>
                  </a:cubicBezTo>
                  <a:cubicBezTo>
                    <a:pt x="16" y="18984"/>
                    <a:pt x="16" y="18984"/>
                    <a:pt x="17" y="18984"/>
                  </a:cubicBezTo>
                  <a:cubicBezTo>
                    <a:pt x="40" y="18984"/>
                    <a:pt x="252" y="18725"/>
                    <a:pt x="618" y="18255"/>
                  </a:cubicBezTo>
                  <a:lnTo>
                    <a:pt x="2198" y="16222"/>
                  </a:lnTo>
                  <a:cubicBezTo>
                    <a:pt x="3532" y="14506"/>
                    <a:pt x="5411" y="12165"/>
                    <a:pt x="7492" y="9580"/>
                  </a:cubicBezTo>
                  <a:cubicBezTo>
                    <a:pt x="9574" y="6995"/>
                    <a:pt x="11431" y="4630"/>
                    <a:pt x="12728" y="2883"/>
                  </a:cubicBezTo>
                  <a:cubicBezTo>
                    <a:pt x="13377" y="2009"/>
                    <a:pt x="13891" y="1295"/>
                    <a:pt x="14238" y="795"/>
                  </a:cubicBezTo>
                  <a:cubicBezTo>
                    <a:pt x="14584" y="293"/>
                    <a:pt x="14768" y="12"/>
                    <a:pt x="14753" y="1"/>
                  </a:cubicBezTo>
                  <a:cubicBezTo>
                    <a:pt x="14752" y="1"/>
                    <a:pt x="14752" y="1"/>
                    <a:pt x="147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3579500" y="2146200"/>
              <a:ext cx="377750" cy="475425"/>
            </a:xfrm>
            <a:custGeom>
              <a:rect b="b" l="l" r="r" t="t"/>
              <a:pathLst>
                <a:path extrusionOk="0" h="19017" w="15110">
                  <a:moveTo>
                    <a:pt x="1" y="0"/>
                  </a:moveTo>
                  <a:lnTo>
                    <a:pt x="15110" y="190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3578000" y="2146175"/>
              <a:ext cx="380775" cy="475475"/>
            </a:xfrm>
            <a:custGeom>
              <a:rect b="b" l="l" r="r" t="t"/>
              <a:pathLst>
                <a:path extrusionOk="0" h="19019" w="15231">
                  <a:moveTo>
                    <a:pt x="61" y="1"/>
                  </a:moveTo>
                  <a:cubicBezTo>
                    <a:pt x="60" y="1"/>
                    <a:pt x="60" y="1"/>
                    <a:pt x="59" y="1"/>
                  </a:cubicBezTo>
                  <a:cubicBezTo>
                    <a:pt x="0" y="49"/>
                    <a:pt x="3334" y="4347"/>
                    <a:pt x="7506" y="9597"/>
                  </a:cubicBezTo>
                  <a:cubicBezTo>
                    <a:pt x="11655" y="14818"/>
                    <a:pt x="15071" y="19018"/>
                    <a:pt x="15169" y="19018"/>
                  </a:cubicBezTo>
                  <a:cubicBezTo>
                    <a:pt x="15169" y="19018"/>
                    <a:pt x="15170" y="19018"/>
                    <a:pt x="15170" y="19018"/>
                  </a:cubicBezTo>
                  <a:cubicBezTo>
                    <a:pt x="15230" y="18970"/>
                    <a:pt x="11898" y="14675"/>
                    <a:pt x="7725" y="9423"/>
                  </a:cubicBezTo>
                  <a:cubicBezTo>
                    <a:pt x="3575" y="4201"/>
                    <a:pt x="15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3392125" y="2088100"/>
              <a:ext cx="118200" cy="118225"/>
            </a:xfrm>
            <a:custGeom>
              <a:rect b="b" l="l" r="r" t="t"/>
              <a:pathLst>
                <a:path extrusionOk="0" h="4729" w="4728">
                  <a:moveTo>
                    <a:pt x="2365" y="0"/>
                  </a:moveTo>
                  <a:cubicBezTo>
                    <a:pt x="1059" y="0"/>
                    <a:pt x="0" y="1060"/>
                    <a:pt x="0" y="2365"/>
                  </a:cubicBezTo>
                  <a:cubicBezTo>
                    <a:pt x="0" y="3670"/>
                    <a:pt x="1059" y="4728"/>
                    <a:pt x="2365" y="4728"/>
                  </a:cubicBezTo>
                  <a:cubicBezTo>
                    <a:pt x="3670" y="4728"/>
                    <a:pt x="4728" y="3670"/>
                    <a:pt x="4728" y="2365"/>
                  </a:cubicBezTo>
                  <a:cubicBezTo>
                    <a:pt x="4728" y="1060"/>
                    <a:pt x="3670" y="0"/>
                    <a:pt x="2365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3391800" y="2087775"/>
              <a:ext cx="118875" cy="118900"/>
            </a:xfrm>
            <a:custGeom>
              <a:rect b="b" l="l" r="r" t="t"/>
              <a:pathLst>
                <a:path extrusionOk="0" h="4756" w="4755">
                  <a:moveTo>
                    <a:pt x="2379" y="27"/>
                  </a:moveTo>
                  <a:cubicBezTo>
                    <a:pt x="3673" y="27"/>
                    <a:pt x="4728" y="1081"/>
                    <a:pt x="4728" y="2378"/>
                  </a:cubicBezTo>
                  <a:cubicBezTo>
                    <a:pt x="4728" y="3675"/>
                    <a:pt x="3676" y="4729"/>
                    <a:pt x="2379" y="4729"/>
                  </a:cubicBezTo>
                  <a:cubicBezTo>
                    <a:pt x="1081" y="4729"/>
                    <a:pt x="27" y="3675"/>
                    <a:pt x="27" y="2378"/>
                  </a:cubicBezTo>
                  <a:cubicBezTo>
                    <a:pt x="27" y="1081"/>
                    <a:pt x="1082" y="27"/>
                    <a:pt x="2379" y="27"/>
                  </a:cubicBezTo>
                  <a:close/>
                  <a:moveTo>
                    <a:pt x="2379" y="1"/>
                  </a:moveTo>
                  <a:cubicBezTo>
                    <a:pt x="1067" y="1"/>
                    <a:pt x="0" y="1067"/>
                    <a:pt x="0" y="2378"/>
                  </a:cubicBezTo>
                  <a:cubicBezTo>
                    <a:pt x="0" y="3689"/>
                    <a:pt x="1067" y="4755"/>
                    <a:pt x="2379" y="4755"/>
                  </a:cubicBezTo>
                  <a:cubicBezTo>
                    <a:pt x="3689" y="4755"/>
                    <a:pt x="4755" y="3689"/>
                    <a:pt x="4755" y="2378"/>
                  </a:cubicBezTo>
                  <a:cubicBezTo>
                    <a:pt x="4755" y="1067"/>
                    <a:pt x="3690" y="1"/>
                    <a:pt x="2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358650" y="1944650"/>
              <a:ext cx="118200" cy="118225"/>
            </a:xfrm>
            <a:custGeom>
              <a:rect b="b" l="l" r="r" t="t"/>
              <a:pathLst>
                <a:path extrusionOk="0" h="4729" w="4728">
                  <a:moveTo>
                    <a:pt x="2365" y="0"/>
                  </a:moveTo>
                  <a:cubicBezTo>
                    <a:pt x="1059" y="0"/>
                    <a:pt x="0" y="1060"/>
                    <a:pt x="0" y="2365"/>
                  </a:cubicBezTo>
                  <a:cubicBezTo>
                    <a:pt x="0" y="3670"/>
                    <a:pt x="1059" y="4728"/>
                    <a:pt x="2365" y="4728"/>
                  </a:cubicBezTo>
                  <a:cubicBezTo>
                    <a:pt x="3670" y="4728"/>
                    <a:pt x="4728" y="3670"/>
                    <a:pt x="4728" y="2365"/>
                  </a:cubicBezTo>
                  <a:cubicBezTo>
                    <a:pt x="4728" y="1060"/>
                    <a:pt x="3670" y="0"/>
                    <a:pt x="2365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4358325" y="1944325"/>
              <a:ext cx="118875" cy="118900"/>
            </a:xfrm>
            <a:custGeom>
              <a:rect b="b" l="l" r="r" t="t"/>
              <a:pathLst>
                <a:path extrusionOk="0" h="4756" w="4755">
                  <a:moveTo>
                    <a:pt x="2378" y="27"/>
                  </a:moveTo>
                  <a:cubicBezTo>
                    <a:pt x="3675" y="27"/>
                    <a:pt x="4728" y="1081"/>
                    <a:pt x="4728" y="2378"/>
                  </a:cubicBezTo>
                  <a:cubicBezTo>
                    <a:pt x="4728" y="3675"/>
                    <a:pt x="3675" y="4729"/>
                    <a:pt x="2378" y="4729"/>
                  </a:cubicBezTo>
                  <a:cubicBezTo>
                    <a:pt x="1081" y="4729"/>
                    <a:pt x="27" y="3675"/>
                    <a:pt x="27" y="2378"/>
                  </a:cubicBezTo>
                  <a:cubicBezTo>
                    <a:pt x="27" y="1081"/>
                    <a:pt x="1081" y="27"/>
                    <a:pt x="2378" y="27"/>
                  </a:cubicBezTo>
                  <a:close/>
                  <a:moveTo>
                    <a:pt x="2378" y="1"/>
                  </a:moveTo>
                  <a:cubicBezTo>
                    <a:pt x="1067" y="1"/>
                    <a:pt x="0" y="1067"/>
                    <a:pt x="0" y="2378"/>
                  </a:cubicBezTo>
                  <a:cubicBezTo>
                    <a:pt x="0" y="3689"/>
                    <a:pt x="1067" y="4755"/>
                    <a:pt x="2378" y="4755"/>
                  </a:cubicBezTo>
                  <a:cubicBezTo>
                    <a:pt x="3690" y="4755"/>
                    <a:pt x="4755" y="3689"/>
                    <a:pt x="4755" y="2378"/>
                  </a:cubicBezTo>
                  <a:cubicBezTo>
                    <a:pt x="4755" y="1067"/>
                    <a:pt x="3689" y="1"/>
                    <a:pt x="2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333925" y="1621150"/>
              <a:ext cx="412700" cy="250000"/>
            </a:xfrm>
            <a:custGeom>
              <a:rect b="b" l="l" r="r" t="t"/>
              <a:pathLst>
                <a:path extrusionOk="0" h="10000" w="16508">
                  <a:moveTo>
                    <a:pt x="14616" y="0"/>
                  </a:moveTo>
                  <a:lnTo>
                    <a:pt x="2879" y="4135"/>
                  </a:lnTo>
                  <a:lnTo>
                    <a:pt x="0" y="9237"/>
                  </a:lnTo>
                  <a:lnTo>
                    <a:pt x="5378" y="10000"/>
                  </a:lnTo>
                  <a:lnTo>
                    <a:pt x="16507" y="4276"/>
                  </a:lnTo>
                  <a:lnTo>
                    <a:pt x="1461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322350" y="1606600"/>
              <a:ext cx="430175" cy="235825"/>
            </a:xfrm>
            <a:custGeom>
              <a:rect b="b" l="l" r="r" t="t"/>
              <a:pathLst>
                <a:path extrusionOk="0" h="9433" w="17207">
                  <a:moveTo>
                    <a:pt x="14783" y="1"/>
                  </a:moveTo>
                  <a:lnTo>
                    <a:pt x="2726" y="4382"/>
                  </a:lnTo>
                  <a:lnTo>
                    <a:pt x="1" y="8769"/>
                  </a:lnTo>
                  <a:lnTo>
                    <a:pt x="5515" y="9433"/>
                  </a:lnTo>
                  <a:lnTo>
                    <a:pt x="17206" y="4764"/>
                  </a:lnTo>
                  <a:lnTo>
                    <a:pt x="147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4452400" y="1677225"/>
              <a:ext cx="205925" cy="79200"/>
            </a:xfrm>
            <a:custGeom>
              <a:rect b="b" l="l" r="r" t="t"/>
              <a:pathLst>
                <a:path extrusionOk="0" h="3168" w="8237">
                  <a:moveTo>
                    <a:pt x="8199" y="0"/>
                  </a:moveTo>
                  <a:cubicBezTo>
                    <a:pt x="7961" y="0"/>
                    <a:pt x="6194" y="599"/>
                    <a:pt x="4080" y="1408"/>
                  </a:cubicBezTo>
                  <a:cubicBezTo>
                    <a:pt x="1834" y="2270"/>
                    <a:pt x="0" y="3054"/>
                    <a:pt x="91" y="3167"/>
                  </a:cubicBezTo>
                  <a:cubicBezTo>
                    <a:pt x="90" y="3167"/>
                    <a:pt x="90" y="3168"/>
                    <a:pt x="91" y="3168"/>
                  </a:cubicBezTo>
                  <a:cubicBezTo>
                    <a:pt x="106" y="3168"/>
                    <a:pt x="580" y="3009"/>
                    <a:pt x="1284" y="2751"/>
                  </a:cubicBezTo>
                  <a:lnTo>
                    <a:pt x="4180" y="1669"/>
                  </a:lnTo>
                  <a:cubicBezTo>
                    <a:pt x="5307" y="1238"/>
                    <a:pt x="6324" y="839"/>
                    <a:pt x="7056" y="537"/>
                  </a:cubicBezTo>
                  <a:cubicBezTo>
                    <a:pt x="7789" y="236"/>
                    <a:pt x="8236" y="39"/>
                    <a:pt x="8226" y="8"/>
                  </a:cubicBezTo>
                  <a:cubicBezTo>
                    <a:pt x="8224" y="3"/>
                    <a:pt x="8215" y="0"/>
                    <a:pt x="8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4476300" y="1731225"/>
              <a:ext cx="135500" cy="50425"/>
            </a:xfrm>
            <a:custGeom>
              <a:rect b="b" l="l" r="r" t="t"/>
              <a:pathLst>
                <a:path extrusionOk="0" h="2017" w="5420">
                  <a:moveTo>
                    <a:pt x="5366" y="1"/>
                  </a:moveTo>
                  <a:cubicBezTo>
                    <a:pt x="5196" y="1"/>
                    <a:pt x="4074" y="464"/>
                    <a:pt x="2693" y="974"/>
                  </a:cubicBezTo>
                  <a:cubicBezTo>
                    <a:pt x="1216" y="1527"/>
                    <a:pt x="1" y="1928"/>
                    <a:pt x="22" y="2006"/>
                  </a:cubicBezTo>
                  <a:cubicBezTo>
                    <a:pt x="24" y="2013"/>
                    <a:pt x="39" y="2017"/>
                    <a:pt x="66" y="2017"/>
                  </a:cubicBezTo>
                  <a:cubicBezTo>
                    <a:pt x="301" y="2017"/>
                    <a:pt x="1454" y="1737"/>
                    <a:pt x="2791" y="1237"/>
                  </a:cubicBezTo>
                  <a:cubicBezTo>
                    <a:pt x="4280" y="685"/>
                    <a:pt x="5420" y="75"/>
                    <a:pt x="5388" y="8"/>
                  </a:cubicBezTo>
                  <a:cubicBezTo>
                    <a:pt x="5385" y="3"/>
                    <a:pt x="5378" y="1"/>
                    <a:pt x="5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5155275" y="1659200"/>
              <a:ext cx="1118175" cy="715850"/>
            </a:xfrm>
            <a:custGeom>
              <a:rect b="b" l="l" r="r" t="t"/>
              <a:pathLst>
                <a:path extrusionOk="0" h="28634" w="44727">
                  <a:moveTo>
                    <a:pt x="37661" y="0"/>
                  </a:moveTo>
                  <a:lnTo>
                    <a:pt x="0" y="7129"/>
                  </a:lnTo>
                  <a:lnTo>
                    <a:pt x="4072" y="28634"/>
                  </a:lnTo>
                  <a:lnTo>
                    <a:pt x="44727" y="20937"/>
                  </a:lnTo>
                  <a:lnTo>
                    <a:pt x="376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5134125" y="1659150"/>
              <a:ext cx="1052850" cy="658575"/>
            </a:xfrm>
            <a:custGeom>
              <a:rect b="b" l="l" r="r" t="t"/>
              <a:pathLst>
                <a:path extrusionOk="0" h="26343" w="42114">
                  <a:moveTo>
                    <a:pt x="38507" y="1"/>
                  </a:moveTo>
                  <a:lnTo>
                    <a:pt x="0" y="7291"/>
                  </a:lnTo>
                  <a:lnTo>
                    <a:pt x="3607" y="26343"/>
                  </a:lnTo>
                  <a:lnTo>
                    <a:pt x="42114" y="19052"/>
                  </a:lnTo>
                  <a:lnTo>
                    <a:pt x="38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5130025" y="1656175"/>
              <a:ext cx="1057025" cy="665450"/>
            </a:xfrm>
            <a:custGeom>
              <a:rect b="b" l="l" r="r" t="t"/>
              <a:pathLst>
                <a:path extrusionOk="0" h="26618" w="42281">
                  <a:moveTo>
                    <a:pt x="38754" y="0"/>
                  </a:moveTo>
                  <a:lnTo>
                    <a:pt x="38653" y="20"/>
                  </a:lnTo>
                  <a:lnTo>
                    <a:pt x="141" y="7272"/>
                  </a:lnTo>
                  <a:lnTo>
                    <a:pt x="138" y="7272"/>
                  </a:lnTo>
                  <a:lnTo>
                    <a:pt x="0" y="7299"/>
                  </a:lnTo>
                  <a:lnTo>
                    <a:pt x="27" y="7437"/>
                  </a:lnTo>
                  <a:cubicBezTo>
                    <a:pt x="1301" y="14150"/>
                    <a:pt x="2523" y="20595"/>
                    <a:pt x="3642" y="26487"/>
                  </a:cubicBezTo>
                  <a:lnTo>
                    <a:pt x="3666" y="26618"/>
                  </a:lnTo>
                  <a:lnTo>
                    <a:pt x="3795" y="26592"/>
                  </a:lnTo>
                  <a:lnTo>
                    <a:pt x="31508" y="21282"/>
                  </a:lnTo>
                  <a:lnTo>
                    <a:pt x="39456" y="19740"/>
                  </a:lnTo>
                  <a:lnTo>
                    <a:pt x="41564" y="19324"/>
                  </a:lnTo>
                  <a:lnTo>
                    <a:pt x="42102" y="19215"/>
                  </a:lnTo>
                  <a:cubicBezTo>
                    <a:pt x="42221" y="19190"/>
                    <a:pt x="42280" y="19176"/>
                    <a:pt x="42278" y="19173"/>
                  </a:cubicBezTo>
                  <a:lnTo>
                    <a:pt x="42278" y="19173"/>
                  </a:lnTo>
                  <a:cubicBezTo>
                    <a:pt x="42278" y="19173"/>
                    <a:pt x="42209" y="19181"/>
                    <a:pt x="42082" y="19202"/>
                  </a:cubicBezTo>
                  <a:lnTo>
                    <a:pt x="41527" y="19299"/>
                  </a:lnTo>
                  <a:lnTo>
                    <a:pt x="39388" y="19687"/>
                  </a:lnTo>
                  <a:lnTo>
                    <a:pt x="31396" y="21162"/>
                  </a:lnTo>
                  <a:lnTo>
                    <a:pt x="3876" y="26308"/>
                  </a:lnTo>
                  <a:lnTo>
                    <a:pt x="3876" y="26308"/>
                  </a:lnTo>
                  <a:lnTo>
                    <a:pt x="327" y="7522"/>
                  </a:lnTo>
                  <a:lnTo>
                    <a:pt x="327" y="7522"/>
                  </a:lnTo>
                  <a:lnTo>
                    <a:pt x="38588" y="242"/>
                  </a:lnTo>
                  <a:lnTo>
                    <a:pt x="38588" y="242"/>
                  </a:lnTo>
                  <a:lnTo>
                    <a:pt x="41256" y="14032"/>
                  </a:lnTo>
                  <a:cubicBezTo>
                    <a:pt x="41578" y="15673"/>
                    <a:pt x="41829" y="16953"/>
                    <a:pt x="42002" y="17832"/>
                  </a:cubicBezTo>
                  <a:cubicBezTo>
                    <a:pt x="42088" y="18262"/>
                    <a:pt x="42155" y="18594"/>
                    <a:pt x="42202" y="18827"/>
                  </a:cubicBezTo>
                  <a:cubicBezTo>
                    <a:pt x="42248" y="19053"/>
                    <a:pt x="42278" y="19173"/>
                    <a:pt x="42278" y="19173"/>
                  </a:cubicBezTo>
                  <a:cubicBezTo>
                    <a:pt x="42278" y="19173"/>
                    <a:pt x="42265" y="19065"/>
                    <a:pt x="42227" y="18845"/>
                  </a:cubicBezTo>
                  <a:cubicBezTo>
                    <a:pt x="42186" y="18615"/>
                    <a:pt x="42129" y="18288"/>
                    <a:pt x="42053" y="17866"/>
                  </a:cubicBezTo>
                  <a:cubicBezTo>
                    <a:pt x="41893" y="16988"/>
                    <a:pt x="41661" y="15714"/>
                    <a:pt x="41363" y="14077"/>
                  </a:cubicBezTo>
                  <a:cubicBezTo>
                    <a:pt x="40749" y="10762"/>
                    <a:pt x="39864" y="5988"/>
                    <a:pt x="38774" y="103"/>
                  </a:cubicBezTo>
                  <a:lnTo>
                    <a:pt x="38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5244200" y="1853475"/>
              <a:ext cx="317000" cy="316950"/>
            </a:xfrm>
            <a:custGeom>
              <a:rect b="b" l="l" r="r" t="t"/>
              <a:pathLst>
                <a:path extrusionOk="0" h="12678" w="12680">
                  <a:moveTo>
                    <a:pt x="10620" y="0"/>
                  </a:moveTo>
                  <a:lnTo>
                    <a:pt x="1" y="2058"/>
                  </a:lnTo>
                  <a:lnTo>
                    <a:pt x="2059" y="12677"/>
                  </a:lnTo>
                  <a:lnTo>
                    <a:pt x="12679" y="10619"/>
                  </a:lnTo>
                  <a:lnTo>
                    <a:pt x="10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5245750" y="1874425"/>
              <a:ext cx="320775" cy="323675"/>
            </a:xfrm>
            <a:custGeom>
              <a:rect b="b" l="l" r="r" t="t"/>
              <a:pathLst>
                <a:path extrusionOk="0" h="12947" w="12831">
                  <a:moveTo>
                    <a:pt x="10716" y="283"/>
                  </a:moveTo>
                  <a:cubicBezTo>
                    <a:pt x="11328" y="3383"/>
                    <a:pt x="11841" y="5978"/>
                    <a:pt x="12207" y="7832"/>
                  </a:cubicBezTo>
                  <a:cubicBezTo>
                    <a:pt x="12394" y="8747"/>
                    <a:pt x="12541" y="9475"/>
                    <a:pt x="12650" y="10003"/>
                  </a:cubicBezTo>
                  <a:cubicBezTo>
                    <a:pt x="12699" y="10240"/>
                    <a:pt x="12741" y="10430"/>
                    <a:pt x="12773" y="10583"/>
                  </a:cubicBezTo>
                  <a:cubicBezTo>
                    <a:pt x="12802" y="10710"/>
                    <a:pt x="12818" y="10780"/>
                    <a:pt x="12825" y="10788"/>
                  </a:cubicBezTo>
                  <a:lnTo>
                    <a:pt x="12825" y="10788"/>
                  </a:lnTo>
                  <a:cubicBezTo>
                    <a:pt x="12823" y="10787"/>
                    <a:pt x="12822" y="10787"/>
                    <a:pt x="12819" y="10787"/>
                  </a:cubicBezTo>
                  <a:cubicBezTo>
                    <a:pt x="12798" y="10787"/>
                    <a:pt x="12729" y="10797"/>
                    <a:pt x="12616" y="10814"/>
                  </a:cubicBezTo>
                  <a:lnTo>
                    <a:pt x="12031" y="10911"/>
                  </a:lnTo>
                  <a:lnTo>
                    <a:pt x="9849" y="11291"/>
                  </a:lnTo>
                  <a:lnTo>
                    <a:pt x="2276" y="12664"/>
                  </a:lnTo>
                  <a:lnTo>
                    <a:pt x="2276" y="12664"/>
                  </a:lnTo>
                  <a:cubicBezTo>
                    <a:pt x="1992" y="11146"/>
                    <a:pt x="1685" y="9499"/>
                    <a:pt x="1361" y="7756"/>
                  </a:cubicBezTo>
                  <a:lnTo>
                    <a:pt x="844" y="5004"/>
                  </a:lnTo>
                  <a:cubicBezTo>
                    <a:pt x="754" y="4533"/>
                    <a:pt x="665" y="4058"/>
                    <a:pt x="575" y="3579"/>
                  </a:cubicBezTo>
                  <a:cubicBezTo>
                    <a:pt x="529" y="3341"/>
                    <a:pt x="484" y="3099"/>
                    <a:pt x="437" y="2857"/>
                  </a:cubicBezTo>
                  <a:lnTo>
                    <a:pt x="370" y="2495"/>
                  </a:lnTo>
                  <a:lnTo>
                    <a:pt x="335" y="2312"/>
                  </a:lnTo>
                  <a:lnTo>
                    <a:pt x="326" y="2268"/>
                  </a:lnTo>
                  <a:lnTo>
                    <a:pt x="326" y="2268"/>
                  </a:lnTo>
                  <a:lnTo>
                    <a:pt x="10716" y="283"/>
                  </a:lnTo>
                  <a:close/>
                  <a:moveTo>
                    <a:pt x="10907" y="1"/>
                  </a:moveTo>
                  <a:lnTo>
                    <a:pt x="10788" y="23"/>
                  </a:lnTo>
                  <a:lnTo>
                    <a:pt x="138" y="2020"/>
                  </a:lnTo>
                  <a:cubicBezTo>
                    <a:pt x="139" y="2018"/>
                    <a:pt x="140" y="2017"/>
                    <a:pt x="140" y="2017"/>
                  </a:cubicBezTo>
                  <a:lnTo>
                    <a:pt x="140" y="2017"/>
                  </a:lnTo>
                  <a:cubicBezTo>
                    <a:pt x="139" y="2017"/>
                    <a:pt x="0" y="2221"/>
                    <a:pt x="1" y="2221"/>
                  </a:cubicBezTo>
                  <a:cubicBezTo>
                    <a:pt x="1" y="2221"/>
                    <a:pt x="8" y="2211"/>
                    <a:pt x="26" y="2186"/>
                  </a:cubicBezTo>
                  <a:lnTo>
                    <a:pt x="26" y="2188"/>
                  </a:lnTo>
                  <a:lnTo>
                    <a:pt x="27" y="2194"/>
                  </a:lnTo>
                  <a:lnTo>
                    <a:pt x="30" y="2205"/>
                  </a:lnTo>
                  <a:lnTo>
                    <a:pt x="34" y="2228"/>
                  </a:lnTo>
                  <a:lnTo>
                    <a:pt x="43" y="2274"/>
                  </a:lnTo>
                  <a:lnTo>
                    <a:pt x="60" y="2365"/>
                  </a:lnTo>
                  <a:lnTo>
                    <a:pt x="95" y="2547"/>
                  </a:lnTo>
                  <a:lnTo>
                    <a:pt x="164" y="2911"/>
                  </a:lnTo>
                  <a:cubicBezTo>
                    <a:pt x="210" y="3152"/>
                    <a:pt x="255" y="3392"/>
                    <a:pt x="301" y="3633"/>
                  </a:cubicBezTo>
                  <a:cubicBezTo>
                    <a:pt x="391" y="4112"/>
                    <a:pt x="482" y="4585"/>
                    <a:pt x="571" y="5055"/>
                  </a:cubicBezTo>
                  <a:cubicBezTo>
                    <a:pt x="751" y="5996"/>
                    <a:pt x="925" y="6912"/>
                    <a:pt x="1096" y="7807"/>
                  </a:cubicBezTo>
                  <a:cubicBezTo>
                    <a:pt x="1439" y="9591"/>
                    <a:pt x="1762" y="11277"/>
                    <a:pt x="2060" y="12826"/>
                  </a:cubicBezTo>
                  <a:lnTo>
                    <a:pt x="2083" y="12946"/>
                  </a:lnTo>
                  <a:lnTo>
                    <a:pt x="2202" y="12923"/>
                  </a:lnTo>
                  <a:lnTo>
                    <a:pt x="9946" y="11394"/>
                  </a:lnTo>
                  <a:lnTo>
                    <a:pt x="12090" y="10956"/>
                  </a:lnTo>
                  <a:lnTo>
                    <a:pt x="12647" y="10836"/>
                  </a:lnTo>
                  <a:cubicBezTo>
                    <a:pt x="12770" y="10808"/>
                    <a:pt x="12831" y="10791"/>
                    <a:pt x="12827" y="10788"/>
                  </a:cubicBezTo>
                  <a:cubicBezTo>
                    <a:pt x="12827" y="10788"/>
                    <a:pt x="12826" y="10788"/>
                    <a:pt x="12826" y="10788"/>
                  </a:cubicBezTo>
                  <a:lnTo>
                    <a:pt x="12826" y="10788"/>
                  </a:lnTo>
                  <a:cubicBezTo>
                    <a:pt x="12830" y="10783"/>
                    <a:pt x="12822" y="10720"/>
                    <a:pt x="12804" y="10604"/>
                  </a:cubicBezTo>
                  <a:cubicBezTo>
                    <a:pt x="12780" y="10457"/>
                    <a:pt x="12751" y="10271"/>
                    <a:pt x="12713" y="10042"/>
                  </a:cubicBezTo>
                  <a:cubicBezTo>
                    <a:pt x="12622" y="9518"/>
                    <a:pt x="12495" y="8795"/>
                    <a:pt x="12336" y="7887"/>
                  </a:cubicBezTo>
                  <a:cubicBezTo>
                    <a:pt x="11992" y="5985"/>
                    <a:pt x="11509" y="3314"/>
                    <a:pt x="10930" y="119"/>
                  </a:cubicBezTo>
                  <a:lnTo>
                    <a:pt x="109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5296650" y="1944900"/>
              <a:ext cx="269950" cy="248175"/>
            </a:xfrm>
            <a:custGeom>
              <a:rect b="b" l="l" r="r" t="t"/>
              <a:pathLst>
                <a:path extrusionOk="0" h="9927" w="10798">
                  <a:moveTo>
                    <a:pt x="4083" y="0"/>
                  </a:moveTo>
                  <a:cubicBezTo>
                    <a:pt x="4029" y="0"/>
                    <a:pt x="3974" y="2"/>
                    <a:pt x="3920" y="4"/>
                  </a:cubicBezTo>
                  <a:cubicBezTo>
                    <a:pt x="3291" y="41"/>
                    <a:pt x="2677" y="260"/>
                    <a:pt x="2203" y="648"/>
                  </a:cubicBezTo>
                  <a:cubicBezTo>
                    <a:pt x="1717" y="1027"/>
                    <a:pt x="1408" y="1585"/>
                    <a:pt x="1290" y="2147"/>
                  </a:cubicBezTo>
                  <a:cubicBezTo>
                    <a:pt x="1064" y="3219"/>
                    <a:pt x="1446" y="4307"/>
                    <a:pt x="2152" y="4938"/>
                  </a:cubicBezTo>
                  <a:lnTo>
                    <a:pt x="2152" y="4938"/>
                  </a:lnTo>
                  <a:cubicBezTo>
                    <a:pt x="1525" y="5361"/>
                    <a:pt x="1005" y="5928"/>
                    <a:pt x="640" y="6592"/>
                  </a:cubicBezTo>
                  <a:cubicBezTo>
                    <a:pt x="284" y="7218"/>
                    <a:pt x="127" y="7834"/>
                    <a:pt x="55" y="8340"/>
                  </a:cubicBezTo>
                  <a:cubicBezTo>
                    <a:pt x="2" y="8732"/>
                    <a:pt x="0" y="9128"/>
                    <a:pt x="54" y="9522"/>
                  </a:cubicBezTo>
                  <a:cubicBezTo>
                    <a:pt x="98" y="9788"/>
                    <a:pt x="137" y="9927"/>
                    <a:pt x="149" y="9927"/>
                  </a:cubicBezTo>
                  <a:cubicBezTo>
                    <a:pt x="149" y="9927"/>
                    <a:pt x="149" y="9927"/>
                    <a:pt x="149" y="9927"/>
                  </a:cubicBezTo>
                  <a:cubicBezTo>
                    <a:pt x="193" y="9924"/>
                    <a:pt x="27" y="9349"/>
                    <a:pt x="191" y="8361"/>
                  </a:cubicBezTo>
                  <a:cubicBezTo>
                    <a:pt x="280" y="7874"/>
                    <a:pt x="450" y="7282"/>
                    <a:pt x="807" y="6688"/>
                  </a:cubicBezTo>
                  <a:cubicBezTo>
                    <a:pt x="1197" y="6016"/>
                    <a:pt x="1748" y="5454"/>
                    <a:pt x="2411" y="5053"/>
                  </a:cubicBezTo>
                  <a:lnTo>
                    <a:pt x="2557" y="4964"/>
                  </a:lnTo>
                  <a:lnTo>
                    <a:pt x="2424" y="4859"/>
                  </a:lnTo>
                  <a:cubicBezTo>
                    <a:pt x="1723" y="4301"/>
                    <a:pt x="1327" y="3235"/>
                    <a:pt x="1551" y="2205"/>
                  </a:cubicBezTo>
                  <a:cubicBezTo>
                    <a:pt x="1665" y="1693"/>
                    <a:pt x="1941" y="1204"/>
                    <a:pt x="2376" y="864"/>
                  </a:cubicBezTo>
                  <a:cubicBezTo>
                    <a:pt x="2802" y="517"/>
                    <a:pt x="3361" y="318"/>
                    <a:pt x="3934" y="285"/>
                  </a:cubicBezTo>
                  <a:cubicBezTo>
                    <a:pt x="3985" y="283"/>
                    <a:pt x="4036" y="281"/>
                    <a:pt x="4087" y="281"/>
                  </a:cubicBezTo>
                  <a:cubicBezTo>
                    <a:pt x="4544" y="281"/>
                    <a:pt x="4996" y="395"/>
                    <a:pt x="5372" y="621"/>
                  </a:cubicBezTo>
                  <a:cubicBezTo>
                    <a:pt x="5795" y="867"/>
                    <a:pt x="6113" y="1254"/>
                    <a:pt x="6314" y="1676"/>
                  </a:cubicBezTo>
                  <a:cubicBezTo>
                    <a:pt x="6726" y="2529"/>
                    <a:pt x="6654" y="3531"/>
                    <a:pt x="6219" y="4222"/>
                  </a:cubicBezTo>
                  <a:lnTo>
                    <a:pt x="6084" y="4436"/>
                  </a:lnTo>
                  <a:lnTo>
                    <a:pt x="6084" y="4436"/>
                  </a:lnTo>
                  <a:lnTo>
                    <a:pt x="6333" y="4412"/>
                  </a:lnTo>
                  <a:cubicBezTo>
                    <a:pt x="6481" y="4397"/>
                    <a:pt x="6628" y="4390"/>
                    <a:pt x="6772" y="4390"/>
                  </a:cubicBezTo>
                  <a:cubicBezTo>
                    <a:pt x="7255" y="4390"/>
                    <a:pt x="7713" y="4469"/>
                    <a:pt x="8123" y="4614"/>
                  </a:cubicBezTo>
                  <a:cubicBezTo>
                    <a:pt x="8654" y="4804"/>
                    <a:pt x="9091" y="5102"/>
                    <a:pt x="9439" y="5415"/>
                  </a:cubicBezTo>
                  <a:lnTo>
                    <a:pt x="9449" y="5424"/>
                  </a:lnTo>
                  <a:cubicBezTo>
                    <a:pt x="10142" y="5997"/>
                    <a:pt x="10420" y="6743"/>
                    <a:pt x="10577" y="7209"/>
                  </a:cubicBezTo>
                  <a:cubicBezTo>
                    <a:pt x="10728" y="7692"/>
                    <a:pt x="10765" y="7969"/>
                    <a:pt x="10789" y="7969"/>
                  </a:cubicBezTo>
                  <a:cubicBezTo>
                    <a:pt x="10789" y="7969"/>
                    <a:pt x="10789" y="7969"/>
                    <a:pt x="10789" y="7969"/>
                  </a:cubicBezTo>
                  <a:cubicBezTo>
                    <a:pt x="10798" y="7968"/>
                    <a:pt x="10795" y="7899"/>
                    <a:pt x="10782" y="7763"/>
                  </a:cubicBezTo>
                  <a:cubicBezTo>
                    <a:pt x="10760" y="7566"/>
                    <a:pt x="10723" y="7372"/>
                    <a:pt x="10673" y="7181"/>
                  </a:cubicBezTo>
                  <a:cubicBezTo>
                    <a:pt x="10535" y="6692"/>
                    <a:pt x="10303" y="5928"/>
                    <a:pt x="9554" y="5272"/>
                  </a:cubicBezTo>
                  <a:lnTo>
                    <a:pt x="9554" y="5272"/>
                  </a:lnTo>
                  <a:lnTo>
                    <a:pt x="9564" y="5280"/>
                  </a:lnTo>
                  <a:cubicBezTo>
                    <a:pt x="9211" y="4946"/>
                    <a:pt x="8755" y="4623"/>
                    <a:pt x="8198" y="4411"/>
                  </a:cubicBezTo>
                  <a:cubicBezTo>
                    <a:pt x="7753" y="4240"/>
                    <a:pt x="7247" y="4148"/>
                    <a:pt x="6717" y="4148"/>
                  </a:cubicBezTo>
                  <a:cubicBezTo>
                    <a:pt x="6659" y="4148"/>
                    <a:pt x="6601" y="4149"/>
                    <a:pt x="6543" y="4152"/>
                  </a:cubicBezTo>
                  <a:lnTo>
                    <a:pt x="6543" y="4152"/>
                  </a:lnTo>
                  <a:cubicBezTo>
                    <a:pt x="6930" y="3405"/>
                    <a:pt x="6966" y="2418"/>
                    <a:pt x="6560" y="1560"/>
                  </a:cubicBezTo>
                  <a:cubicBezTo>
                    <a:pt x="6342" y="1093"/>
                    <a:pt x="5988" y="661"/>
                    <a:pt x="5515" y="382"/>
                  </a:cubicBezTo>
                  <a:cubicBezTo>
                    <a:pt x="5091" y="125"/>
                    <a:pt x="4588" y="0"/>
                    <a:pt x="40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5617575" y="1824900"/>
              <a:ext cx="230800" cy="43725"/>
            </a:xfrm>
            <a:custGeom>
              <a:rect b="b" l="l" r="r" t="t"/>
              <a:pathLst>
                <a:path extrusionOk="0" h="1749" w="9232">
                  <a:moveTo>
                    <a:pt x="1" y="1749"/>
                  </a:moveTo>
                  <a:lnTo>
                    <a:pt x="923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5617200" y="1824625"/>
              <a:ext cx="231525" cy="44275"/>
            </a:xfrm>
            <a:custGeom>
              <a:rect b="b" l="l" r="r" t="t"/>
              <a:pathLst>
                <a:path extrusionOk="0" h="1771" w="9261">
                  <a:moveTo>
                    <a:pt x="9186" y="1"/>
                  </a:moveTo>
                  <a:cubicBezTo>
                    <a:pt x="8828" y="1"/>
                    <a:pt x="6909" y="313"/>
                    <a:pt x="4604" y="748"/>
                  </a:cubicBezTo>
                  <a:cubicBezTo>
                    <a:pt x="2054" y="1231"/>
                    <a:pt x="0" y="1684"/>
                    <a:pt x="14" y="1760"/>
                  </a:cubicBezTo>
                  <a:cubicBezTo>
                    <a:pt x="16" y="1767"/>
                    <a:pt x="36" y="1770"/>
                    <a:pt x="74" y="1770"/>
                  </a:cubicBezTo>
                  <a:cubicBezTo>
                    <a:pt x="433" y="1770"/>
                    <a:pt x="2353" y="1459"/>
                    <a:pt x="4656" y="1023"/>
                  </a:cubicBezTo>
                  <a:cubicBezTo>
                    <a:pt x="7205" y="540"/>
                    <a:pt x="9261" y="88"/>
                    <a:pt x="9247" y="12"/>
                  </a:cubicBezTo>
                  <a:cubicBezTo>
                    <a:pt x="9245" y="5"/>
                    <a:pt x="9225" y="1"/>
                    <a:pt x="9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5627700" y="1913375"/>
              <a:ext cx="46625" cy="8900"/>
            </a:xfrm>
            <a:custGeom>
              <a:rect b="b" l="l" r="r" t="t"/>
              <a:pathLst>
                <a:path extrusionOk="0" h="356" w="1865">
                  <a:moveTo>
                    <a:pt x="0" y="355"/>
                  </a:moveTo>
                  <a:lnTo>
                    <a:pt x="18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5627350" y="1912225"/>
              <a:ext cx="47375" cy="11200"/>
            </a:xfrm>
            <a:custGeom>
              <a:rect b="b" l="l" r="r" t="t"/>
              <a:pathLst>
                <a:path extrusionOk="0" h="448" w="1895">
                  <a:moveTo>
                    <a:pt x="1668" y="0"/>
                  </a:moveTo>
                  <a:cubicBezTo>
                    <a:pt x="1492" y="0"/>
                    <a:pt x="1221" y="30"/>
                    <a:pt x="921" y="86"/>
                  </a:cubicBezTo>
                  <a:cubicBezTo>
                    <a:pt x="406" y="183"/>
                    <a:pt x="0" y="325"/>
                    <a:pt x="14" y="401"/>
                  </a:cubicBezTo>
                  <a:cubicBezTo>
                    <a:pt x="20" y="433"/>
                    <a:pt x="99" y="448"/>
                    <a:pt x="225" y="448"/>
                  </a:cubicBezTo>
                  <a:cubicBezTo>
                    <a:pt x="402" y="448"/>
                    <a:pt x="673" y="418"/>
                    <a:pt x="973" y="362"/>
                  </a:cubicBezTo>
                  <a:cubicBezTo>
                    <a:pt x="1488" y="263"/>
                    <a:pt x="1894" y="123"/>
                    <a:pt x="1879" y="47"/>
                  </a:cubicBezTo>
                  <a:cubicBezTo>
                    <a:pt x="1873" y="15"/>
                    <a:pt x="1795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5644975" y="1937200"/>
              <a:ext cx="413400" cy="78450"/>
            </a:xfrm>
            <a:custGeom>
              <a:rect b="b" l="l" r="r" t="t"/>
              <a:pathLst>
                <a:path extrusionOk="0" h="3138" w="16536">
                  <a:moveTo>
                    <a:pt x="16487" y="0"/>
                  </a:moveTo>
                  <a:cubicBezTo>
                    <a:pt x="16103" y="0"/>
                    <a:pt x="12555" y="615"/>
                    <a:pt x="8242" y="1432"/>
                  </a:cubicBezTo>
                  <a:cubicBezTo>
                    <a:pt x="3685" y="2295"/>
                    <a:pt x="1" y="3055"/>
                    <a:pt x="16" y="3131"/>
                  </a:cubicBezTo>
                  <a:cubicBezTo>
                    <a:pt x="17" y="3135"/>
                    <a:pt x="28" y="3137"/>
                    <a:pt x="50" y="3137"/>
                  </a:cubicBezTo>
                  <a:cubicBezTo>
                    <a:pt x="434" y="3137"/>
                    <a:pt x="3985" y="2522"/>
                    <a:pt x="8294" y="1706"/>
                  </a:cubicBezTo>
                  <a:cubicBezTo>
                    <a:pt x="12852" y="844"/>
                    <a:pt x="16536" y="83"/>
                    <a:pt x="16522" y="6"/>
                  </a:cubicBezTo>
                  <a:cubicBezTo>
                    <a:pt x="16521" y="2"/>
                    <a:pt x="16509" y="0"/>
                    <a:pt x="16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5653825" y="1983375"/>
              <a:ext cx="415700" cy="78900"/>
            </a:xfrm>
            <a:custGeom>
              <a:rect b="b" l="l" r="r" t="t"/>
              <a:pathLst>
                <a:path extrusionOk="0" h="3156" w="16628">
                  <a:moveTo>
                    <a:pt x="16579" y="1"/>
                  </a:moveTo>
                  <a:cubicBezTo>
                    <a:pt x="16196" y="1"/>
                    <a:pt x="12626" y="620"/>
                    <a:pt x="8289" y="1441"/>
                  </a:cubicBezTo>
                  <a:cubicBezTo>
                    <a:pt x="3704" y="2308"/>
                    <a:pt x="1" y="3072"/>
                    <a:pt x="15" y="3150"/>
                  </a:cubicBezTo>
                  <a:cubicBezTo>
                    <a:pt x="15" y="3154"/>
                    <a:pt x="27" y="3156"/>
                    <a:pt x="49" y="3156"/>
                  </a:cubicBezTo>
                  <a:cubicBezTo>
                    <a:pt x="433" y="3156"/>
                    <a:pt x="4004" y="2537"/>
                    <a:pt x="8341" y="1715"/>
                  </a:cubicBezTo>
                  <a:cubicBezTo>
                    <a:pt x="12924" y="848"/>
                    <a:pt x="16627" y="83"/>
                    <a:pt x="16613" y="7"/>
                  </a:cubicBezTo>
                  <a:cubicBezTo>
                    <a:pt x="16613" y="3"/>
                    <a:pt x="16601" y="1"/>
                    <a:pt x="165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5664225" y="2038350"/>
              <a:ext cx="408200" cy="77575"/>
            </a:xfrm>
            <a:custGeom>
              <a:rect b="b" l="l" r="r" t="t"/>
              <a:pathLst>
                <a:path extrusionOk="0" h="3103" w="16328">
                  <a:moveTo>
                    <a:pt x="16288" y="0"/>
                  </a:moveTo>
                  <a:cubicBezTo>
                    <a:pt x="16208" y="0"/>
                    <a:pt x="15996" y="26"/>
                    <a:pt x="15672" y="74"/>
                  </a:cubicBezTo>
                  <a:lnTo>
                    <a:pt x="13916" y="361"/>
                  </a:lnTo>
                  <a:cubicBezTo>
                    <a:pt x="12435" y="616"/>
                    <a:pt x="10393" y="986"/>
                    <a:pt x="8140" y="1413"/>
                  </a:cubicBezTo>
                  <a:cubicBezTo>
                    <a:pt x="5885" y="1840"/>
                    <a:pt x="3849" y="2240"/>
                    <a:pt x="2376" y="2545"/>
                  </a:cubicBezTo>
                  <a:lnTo>
                    <a:pt x="636" y="2921"/>
                  </a:lnTo>
                  <a:cubicBezTo>
                    <a:pt x="227" y="3016"/>
                    <a:pt x="1" y="3076"/>
                    <a:pt x="5" y="3096"/>
                  </a:cubicBezTo>
                  <a:cubicBezTo>
                    <a:pt x="6" y="3100"/>
                    <a:pt x="18" y="3102"/>
                    <a:pt x="40" y="3102"/>
                  </a:cubicBezTo>
                  <a:cubicBezTo>
                    <a:pt x="119" y="3102"/>
                    <a:pt x="332" y="3077"/>
                    <a:pt x="657" y="3029"/>
                  </a:cubicBezTo>
                  <a:lnTo>
                    <a:pt x="2413" y="2741"/>
                  </a:lnTo>
                  <a:cubicBezTo>
                    <a:pt x="3894" y="2486"/>
                    <a:pt x="5938" y="2115"/>
                    <a:pt x="8190" y="1688"/>
                  </a:cubicBezTo>
                  <a:cubicBezTo>
                    <a:pt x="10444" y="1263"/>
                    <a:pt x="12481" y="861"/>
                    <a:pt x="13952" y="556"/>
                  </a:cubicBezTo>
                  <a:lnTo>
                    <a:pt x="15693" y="182"/>
                  </a:lnTo>
                  <a:cubicBezTo>
                    <a:pt x="16103" y="87"/>
                    <a:pt x="16328" y="25"/>
                    <a:pt x="16324" y="7"/>
                  </a:cubicBezTo>
                  <a:cubicBezTo>
                    <a:pt x="16323" y="2"/>
                    <a:pt x="16311" y="0"/>
                    <a:pt x="16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5549325" y="1784650"/>
              <a:ext cx="403150" cy="220450"/>
            </a:xfrm>
            <a:custGeom>
              <a:rect b="b" l="l" r="r" t="t"/>
              <a:pathLst>
                <a:path extrusionOk="0" h="8818" w="16126">
                  <a:moveTo>
                    <a:pt x="9680" y="221"/>
                  </a:moveTo>
                  <a:cubicBezTo>
                    <a:pt x="9852" y="221"/>
                    <a:pt x="10013" y="223"/>
                    <a:pt x="10161" y="227"/>
                  </a:cubicBezTo>
                  <a:lnTo>
                    <a:pt x="10161" y="227"/>
                  </a:lnTo>
                  <a:cubicBezTo>
                    <a:pt x="10322" y="242"/>
                    <a:pt x="10486" y="261"/>
                    <a:pt x="10652" y="283"/>
                  </a:cubicBezTo>
                  <a:cubicBezTo>
                    <a:pt x="11666" y="422"/>
                    <a:pt x="12779" y="706"/>
                    <a:pt x="13853" y="1237"/>
                  </a:cubicBezTo>
                  <a:cubicBezTo>
                    <a:pt x="14379" y="1515"/>
                    <a:pt x="14899" y="1876"/>
                    <a:pt x="15280" y="2372"/>
                  </a:cubicBezTo>
                  <a:cubicBezTo>
                    <a:pt x="15668" y="2860"/>
                    <a:pt x="15853" y="3522"/>
                    <a:pt x="15685" y="4151"/>
                  </a:cubicBezTo>
                  <a:cubicBezTo>
                    <a:pt x="15525" y="4782"/>
                    <a:pt x="15054" y="5317"/>
                    <a:pt x="14505" y="5746"/>
                  </a:cubicBezTo>
                  <a:cubicBezTo>
                    <a:pt x="13952" y="6181"/>
                    <a:pt x="13305" y="6513"/>
                    <a:pt x="12637" y="6840"/>
                  </a:cubicBezTo>
                  <a:cubicBezTo>
                    <a:pt x="11301" y="7477"/>
                    <a:pt x="9854" y="8027"/>
                    <a:pt x="8311" y="8315"/>
                  </a:cubicBezTo>
                  <a:cubicBezTo>
                    <a:pt x="7567" y="8461"/>
                    <a:pt x="6817" y="8539"/>
                    <a:pt x="6079" y="8539"/>
                  </a:cubicBezTo>
                  <a:cubicBezTo>
                    <a:pt x="5294" y="8539"/>
                    <a:pt x="4523" y="8451"/>
                    <a:pt x="3787" y="8263"/>
                  </a:cubicBezTo>
                  <a:cubicBezTo>
                    <a:pt x="3076" y="8084"/>
                    <a:pt x="2388" y="7835"/>
                    <a:pt x="1803" y="7453"/>
                  </a:cubicBezTo>
                  <a:cubicBezTo>
                    <a:pt x="1223" y="7075"/>
                    <a:pt x="715" y="6573"/>
                    <a:pt x="495" y="5958"/>
                  </a:cubicBezTo>
                  <a:cubicBezTo>
                    <a:pt x="271" y="5347"/>
                    <a:pt x="375" y="4671"/>
                    <a:pt x="692" y="4134"/>
                  </a:cubicBezTo>
                  <a:cubicBezTo>
                    <a:pt x="1004" y="3590"/>
                    <a:pt x="1459" y="3153"/>
                    <a:pt x="1931" y="2787"/>
                  </a:cubicBezTo>
                  <a:cubicBezTo>
                    <a:pt x="2895" y="2062"/>
                    <a:pt x="3910" y="1541"/>
                    <a:pt x="4862" y="1157"/>
                  </a:cubicBezTo>
                  <a:cubicBezTo>
                    <a:pt x="6382" y="561"/>
                    <a:pt x="7997" y="245"/>
                    <a:pt x="9629" y="221"/>
                  </a:cubicBezTo>
                  <a:cubicBezTo>
                    <a:pt x="9646" y="221"/>
                    <a:pt x="9664" y="221"/>
                    <a:pt x="9680" y="221"/>
                  </a:cubicBezTo>
                  <a:close/>
                  <a:moveTo>
                    <a:pt x="9268" y="0"/>
                  </a:moveTo>
                  <a:cubicBezTo>
                    <a:pt x="8091" y="0"/>
                    <a:pt x="6917" y="183"/>
                    <a:pt x="5789" y="544"/>
                  </a:cubicBezTo>
                  <a:cubicBezTo>
                    <a:pt x="5237" y="731"/>
                    <a:pt x="4820" y="908"/>
                    <a:pt x="4546" y="1043"/>
                  </a:cubicBezTo>
                  <a:cubicBezTo>
                    <a:pt x="4428" y="1103"/>
                    <a:pt x="4336" y="1151"/>
                    <a:pt x="4268" y="1187"/>
                  </a:cubicBezTo>
                  <a:lnTo>
                    <a:pt x="4268" y="1187"/>
                  </a:lnTo>
                  <a:cubicBezTo>
                    <a:pt x="3452" y="1541"/>
                    <a:pt x="2608" y="1997"/>
                    <a:pt x="1791" y="2603"/>
                  </a:cubicBezTo>
                  <a:cubicBezTo>
                    <a:pt x="1300" y="2978"/>
                    <a:pt x="820" y="3427"/>
                    <a:pt x="479" y="4013"/>
                  </a:cubicBezTo>
                  <a:cubicBezTo>
                    <a:pt x="130" y="4588"/>
                    <a:pt x="1" y="5357"/>
                    <a:pt x="254" y="6045"/>
                  </a:cubicBezTo>
                  <a:cubicBezTo>
                    <a:pt x="498" y="6736"/>
                    <a:pt x="1048" y="7276"/>
                    <a:pt x="1659" y="7678"/>
                  </a:cubicBezTo>
                  <a:cubicBezTo>
                    <a:pt x="2277" y="8084"/>
                    <a:pt x="2989" y="8342"/>
                    <a:pt x="3721" y="8529"/>
                  </a:cubicBezTo>
                  <a:cubicBezTo>
                    <a:pt x="4484" y="8726"/>
                    <a:pt x="5283" y="8817"/>
                    <a:pt x="6093" y="8817"/>
                  </a:cubicBezTo>
                  <a:cubicBezTo>
                    <a:pt x="6846" y="8817"/>
                    <a:pt x="7610" y="8738"/>
                    <a:pt x="8365" y="8591"/>
                  </a:cubicBezTo>
                  <a:cubicBezTo>
                    <a:pt x="9938" y="8296"/>
                    <a:pt x="11405" y="7734"/>
                    <a:pt x="12758" y="7086"/>
                  </a:cubicBezTo>
                  <a:cubicBezTo>
                    <a:pt x="13428" y="6754"/>
                    <a:pt x="14094" y="6414"/>
                    <a:pt x="14670" y="5955"/>
                  </a:cubicBezTo>
                  <a:cubicBezTo>
                    <a:pt x="15241" y="5505"/>
                    <a:pt x="15755" y="4929"/>
                    <a:pt x="15936" y="4214"/>
                  </a:cubicBezTo>
                  <a:cubicBezTo>
                    <a:pt x="16126" y="3502"/>
                    <a:pt x="15901" y="2746"/>
                    <a:pt x="15475" y="2223"/>
                  </a:cubicBezTo>
                  <a:cubicBezTo>
                    <a:pt x="15058" y="1687"/>
                    <a:pt x="14509" y="1317"/>
                    <a:pt x="13961" y="1032"/>
                  </a:cubicBezTo>
                  <a:cubicBezTo>
                    <a:pt x="12841" y="490"/>
                    <a:pt x="11716" y="218"/>
                    <a:pt x="10677" y="88"/>
                  </a:cubicBezTo>
                  <a:cubicBezTo>
                    <a:pt x="10209" y="29"/>
                    <a:pt x="9738" y="0"/>
                    <a:pt x="926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5927600" y="1694675"/>
              <a:ext cx="143350" cy="114725"/>
            </a:xfrm>
            <a:custGeom>
              <a:rect b="b" l="l" r="r" t="t"/>
              <a:pathLst>
                <a:path extrusionOk="0" h="4589" w="5734">
                  <a:moveTo>
                    <a:pt x="5677" y="0"/>
                  </a:moveTo>
                  <a:cubicBezTo>
                    <a:pt x="5559" y="0"/>
                    <a:pt x="4289" y="958"/>
                    <a:pt x="2778" y="2186"/>
                  </a:cubicBezTo>
                  <a:cubicBezTo>
                    <a:pt x="1223" y="3452"/>
                    <a:pt x="0" y="4527"/>
                    <a:pt x="48" y="4586"/>
                  </a:cubicBezTo>
                  <a:cubicBezTo>
                    <a:pt x="49" y="4588"/>
                    <a:pt x="52" y="4589"/>
                    <a:pt x="55" y="4589"/>
                  </a:cubicBezTo>
                  <a:cubicBezTo>
                    <a:pt x="174" y="4589"/>
                    <a:pt x="1444" y="3631"/>
                    <a:pt x="2955" y="2403"/>
                  </a:cubicBezTo>
                  <a:cubicBezTo>
                    <a:pt x="4512" y="1137"/>
                    <a:pt x="5734" y="63"/>
                    <a:pt x="5685" y="3"/>
                  </a:cubicBezTo>
                  <a:cubicBezTo>
                    <a:pt x="5683" y="1"/>
                    <a:pt x="5681" y="0"/>
                    <a:pt x="5677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5920275" y="1748775"/>
              <a:ext cx="95225" cy="71950"/>
            </a:xfrm>
            <a:custGeom>
              <a:rect b="b" l="l" r="r" t="t"/>
              <a:pathLst>
                <a:path extrusionOk="0" h="2878" w="3809">
                  <a:moveTo>
                    <a:pt x="1212" y="0"/>
                  </a:moveTo>
                  <a:cubicBezTo>
                    <a:pt x="1140" y="0"/>
                    <a:pt x="441" y="1076"/>
                    <a:pt x="52" y="2665"/>
                  </a:cubicBezTo>
                  <a:lnTo>
                    <a:pt x="1" y="2877"/>
                  </a:lnTo>
                  <a:lnTo>
                    <a:pt x="214" y="2834"/>
                  </a:lnTo>
                  <a:lnTo>
                    <a:pt x="601" y="2755"/>
                  </a:lnTo>
                  <a:cubicBezTo>
                    <a:pt x="2380" y="2390"/>
                    <a:pt x="3808" y="2033"/>
                    <a:pt x="3793" y="1957"/>
                  </a:cubicBezTo>
                  <a:cubicBezTo>
                    <a:pt x="3791" y="1947"/>
                    <a:pt x="3766" y="1943"/>
                    <a:pt x="3720" y="1943"/>
                  </a:cubicBezTo>
                  <a:cubicBezTo>
                    <a:pt x="3403" y="1943"/>
                    <a:pt x="2098" y="2162"/>
                    <a:pt x="546" y="2481"/>
                  </a:cubicBezTo>
                  <a:lnTo>
                    <a:pt x="374" y="2517"/>
                  </a:lnTo>
                  <a:lnTo>
                    <a:pt x="374" y="2517"/>
                  </a:lnTo>
                  <a:cubicBezTo>
                    <a:pt x="743" y="1056"/>
                    <a:pt x="1283" y="36"/>
                    <a:pt x="1215" y="1"/>
                  </a:cubicBezTo>
                  <a:cubicBezTo>
                    <a:pt x="1214" y="1"/>
                    <a:pt x="1213" y="0"/>
                    <a:pt x="12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5616875" y="1855575"/>
              <a:ext cx="255000" cy="39675"/>
            </a:xfrm>
            <a:custGeom>
              <a:rect b="b" l="l" r="r" t="t"/>
              <a:pathLst>
                <a:path extrusionOk="0" h="1587" w="10200">
                  <a:moveTo>
                    <a:pt x="10104" y="0"/>
                  </a:moveTo>
                  <a:cubicBezTo>
                    <a:pt x="9669" y="0"/>
                    <a:pt x="7582" y="271"/>
                    <a:pt x="5078" y="655"/>
                  </a:cubicBezTo>
                  <a:cubicBezTo>
                    <a:pt x="2268" y="1086"/>
                    <a:pt x="1" y="1498"/>
                    <a:pt x="12" y="1574"/>
                  </a:cubicBezTo>
                  <a:cubicBezTo>
                    <a:pt x="13" y="1582"/>
                    <a:pt x="42" y="1586"/>
                    <a:pt x="95" y="1586"/>
                  </a:cubicBezTo>
                  <a:cubicBezTo>
                    <a:pt x="530" y="1586"/>
                    <a:pt x="2619" y="1316"/>
                    <a:pt x="5120" y="932"/>
                  </a:cubicBezTo>
                  <a:cubicBezTo>
                    <a:pt x="7930" y="501"/>
                    <a:pt x="10199" y="89"/>
                    <a:pt x="10187" y="13"/>
                  </a:cubicBezTo>
                  <a:cubicBezTo>
                    <a:pt x="10186" y="5"/>
                    <a:pt x="10157" y="0"/>
                    <a:pt x="1010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5462200" y="1705450"/>
              <a:ext cx="125225" cy="118225"/>
            </a:xfrm>
            <a:custGeom>
              <a:rect b="b" l="l" r="r" t="t"/>
              <a:pathLst>
                <a:path extrusionOk="0" h="4729" w="5009">
                  <a:moveTo>
                    <a:pt x="2512" y="1"/>
                  </a:moveTo>
                  <a:cubicBezTo>
                    <a:pt x="2366" y="1"/>
                    <a:pt x="2218" y="14"/>
                    <a:pt x="2070" y="43"/>
                  </a:cubicBezTo>
                  <a:cubicBezTo>
                    <a:pt x="1130" y="221"/>
                    <a:pt x="389" y="947"/>
                    <a:pt x="195" y="1883"/>
                  </a:cubicBezTo>
                  <a:cubicBezTo>
                    <a:pt x="0" y="2819"/>
                    <a:pt x="388" y="3780"/>
                    <a:pt x="1177" y="4318"/>
                  </a:cubicBezTo>
                  <a:cubicBezTo>
                    <a:pt x="1579" y="4591"/>
                    <a:pt x="2044" y="4729"/>
                    <a:pt x="2509" y="4729"/>
                  </a:cubicBezTo>
                  <a:cubicBezTo>
                    <a:pt x="2960" y="4729"/>
                    <a:pt x="3410" y="4600"/>
                    <a:pt x="3803" y="4343"/>
                  </a:cubicBezTo>
                  <a:cubicBezTo>
                    <a:pt x="4603" y="3819"/>
                    <a:pt x="5009" y="2865"/>
                    <a:pt x="4832" y="1925"/>
                  </a:cubicBezTo>
                  <a:cubicBezTo>
                    <a:pt x="4617" y="791"/>
                    <a:pt x="3625" y="1"/>
                    <a:pt x="251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5460400" y="1705125"/>
              <a:ext cx="129000" cy="118900"/>
            </a:xfrm>
            <a:custGeom>
              <a:rect b="b" l="l" r="r" t="t"/>
              <a:pathLst>
                <a:path extrusionOk="0" h="4756" w="5160">
                  <a:moveTo>
                    <a:pt x="2586" y="26"/>
                  </a:moveTo>
                  <a:cubicBezTo>
                    <a:pt x="3714" y="30"/>
                    <a:pt x="4680" y="833"/>
                    <a:pt x="4890" y="1941"/>
                  </a:cubicBezTo>
                  <a:cubicBezTo>
                    <a:pt x="5131" y="3214"/>
                    <a:pt x="4291" y="4446"/>
                    <a:pt x="3018" y="4688"/>
                  </a:cubicBezTo>
                  <a:cubicBezTo>
                    <a:pt x="2871" y="4716"/>
                    <a:pt x="2724" y="4729"/>
                    <a:pt x="2579" y="4729"/>
                  </a:cubicBezTo>
                  <a:cubicBezTo>
                    <a:pt x="1472" y="4729"/>
                    <a:pt x="484" y="3942"/>
                    <a:pt x="272" y="2815"/>
                  </a:cubicBezTo>
                  <a:cubicBezTo>
                    <a:pt x="30" y="1542"/>
                    <a:pt x="870" y="310"/>
                    <a:pt x="2144" y="68"/>
                  </a:cubicBezTo>
                  <a:cubicBezTo>
                    <a:pt x="2289" y="40"/>
                    <a:pt x="2438" y="27"/>
                    <a:pt x="2586" y="27"/>
                  </a:cubicBezTo>
                  <a:lnTo>
                    <a:pt x="2586" y="26"/>
                  </a:lnTo>
                  <a:close/>
                  <a:moveTo>
                    <a:pt x="2584" y="1"/>
                  </a:moveTo>
                  <a:cubicBezTo>
                    <a:pt x="2437" y="1"/>
                    <a:pt x="2288" y="15"/>
                    <a:pt x="2139" y="43"/>
                  </a:cubicBezTo>
                  <a:cubicBezTo>
                    <a:pt x="850" y="286"/>
                    <a:pt x="0" y="1532"/>
                    <a:pt x="245" y="2821"/>
                  </a:cubicBezTo>
                  <a:cubicBezTo>
                    <a:pt x="460" y="3959"/>
                    <a:pt x="1460" y="4755"/>
                    <a:pt x="2580" y="4755"/>
                  </a:cubicBezTo>
                  <a:cubicBezTo>
                    <a:pt x="2729" y="4755"/>
                    <a:pt x="2876" y="4741"/>
                    <a:pt x="3023" y="4713"/>
                  </a:cubicBezTo>
                  <a:cubicBezTo>
                    <a:pt x="4311" y="4470"/>
                    <a:pt x="5160" y="3224"/>
                    <a:pt x="4916" y="1935"/>
                  </a:cubicBezTo>
                  <a:cubicBezTo>
                    <a:pt x="4700" y="795"/>
                    <a:pt x="3704" y="1"/>
                    <a:pt x="2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1651300" y="332700"/>
              <a:ext cx="4810400" cy="143300"/>
            </a:xfrm>
            <a:custGeom>
              <a:rect b="b" l="l" r="r" t="t"/>
              <a:pathLst>
                <a:path extrusionOk="0" h="5732" w="192416">
                  <a:moveTo>
                    <a:pt x="192415" y="1"/>
                  </a:moveTo>
                  <a:lnTo>
                    <a:pt x="0" y="492"/>
                  </a:lnTo>
                  <a:lnTo>
                    <a:pt x="192296" y="5732"/>
                  </a:lnTo>
                  <a:lnTo>
                    <a:pt x="19241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1602625" y="238125"/>
              <a:ext cx="4962150" cy="106900"/>
            </a:xfrm>
            <a:custGeom>
              <a:rect b="b" l="l" r="r" t="t"/>
              <a:pathLst>
                <a:path extrusionOk="0" h="4276" w="198486">
                  <a:moveTo>
                    <a:pt x="0" y="0"/>
                  </a:moveTo>
                  <a:lnTo>
                    <a:pt x="0" y="4275"/>
                  </a:lnTo>
                  <a:lnTo>
                    <a:pt x="198486" y="4275"/>
                  </a:lnTo>
                  <a:lnTo>
                    <a:pt x="19848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6725300" y="1607775"/>
              <a:ext cx="365900" cy="710825"/>
            </a:xfrm>
            <a:custGeom>
              <a:rect b="b" l="l" r="r" t="t"/>
              <a:pathLst>
                <a:path extrusionOk="0" h="28433" w="14636">
                  <a:moveTo>
                    <a:pt x="3203" y="0"/>
                  </a:moveTo>
                  <a:cubicBezTo>
                    <a:pt x="2070" y="0"/>
                    <a:pt x="935" y="325"/>
                    <a:pt x="1" y="970"/>
                  </a:cubicBezTo>
                  <a:lnTo>
                    <a:pt x="2658" y="26532"/>
                  </a:lnTo>
                  <a:cubicBezTo>
                    <a:pt x="4345" y="27566"/>
                    <a:pt x="6235" y="28364"/>
                    <a:pt x="8213" y="28429"/>
                  </a:cubicBezTo>
                  <a:cubicBezTo>
                    <a:pt x="8288" y="28431"/>
                    <a:pt x="8364" y="28432"/>
                    <a:pt x="8440" y="28432"/>
                  </a:cubicBezTo>
                  <a:cubicBezTo>
                    <a:pt x="10347" y="28432"/>
                    <a:pt x="12310" y="27665"/>
                    <a:pt x="13437" y="26133"/>
                  </a:cubicBezTo>
                  <a:cubicBezTo>
                    <a:pt x="14609" y="24540"/>
                    <a:pt x="14635" y="22087"/>
                    <a:pt x="13234" y="20689"/>
                  </a:cubicBezTo>
                  <a:cubicBezTo>
                    <a:pt x="12799" y="20255"/>
                    <a:pt x="12244" y="19920"/>
                    <a:pt x="11938" y="19388"/>
                  </a:cubicBezTo>
                  <a:cubicBezTo>
                    <a:pt x="11525" y="18667"/>
                    <a:pt x="11662" y="17763"/>
                    <a:pt x="11881" y="16963"/>
                  </a:cubicBezTo>
                  <a:cubicBezTo>
                    <a:pt x="12102" y="16160"/>
                    <a:pt x="12391" y="15337"/>
                    <a:pt x="12243" y="14519"/>
                  </a:cubicBezTo>
                  <a:cubicBezTo>
                    <a:pt x="11863" y="12447"/>
                    <a:pt x="8990" y="11652"/>
                    <a:pt x="8453" y="9615"/>
                  </a:cubicBezTo>
                  <a:cubicBezTo>
                    <a:pt x="8167" y="8527"/>
                    <a:pt x="8637" y="7403"/>
                    <a:pt x="8775" y="6286"/>
                  </a:cubicBezTo>
                  <a:cubicBezTo>
                    <a:pt x="9039" y="4151"/>
                    <a:pt x="7950" y="1905"/>
                    <a:pt x="6108" y="790"/>
                  </a:cubicBezTo>
                  <a:cubicBezTo>
                    <a:pt x="5237" y="262"/>
                    <a:pt x="4220" y="0"/>
                    <a:pt x="3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6300700" y="1553675"/>
              <a:ext cx="503275" cy="724475"/>
            </a:xfrm>
            <a:custGeom>
              <a:rect b="b" l="l" r="r" t="t"/>
              <a:pathLst>
                <a:path extrusionOk="0" h="28979" w="20131">
                  <a:moveTo>
                    <a:pt x="10200" y="1"/>
                  </a:moveTo>
                  <a:cubicBezTo>
                    <a:pt x="9429" y="1"/>
                    <a:pt x="8687" y="124"/>
                    <a:pt x="8032" y="459"/>
                  </a:cubicBezTo>
                  <a:cubicBezTo>
                    <a:pt x="6928" y="1023"/>
                    <a:pt x="5869" y="1840"/>
                    <a:pt x="5433" y="3002"/>
                  </a:cubicBezTo>
                  <a:cubicBezTo>
                    <a:pt x="4919" y="4380"/>
                    <a:pt x="5710" y="6951"/>
                    <a:pt x="6106" y="8367"/>
                  </a:cubicBezTo>
                  <a:cubicBezTo>
                    <a:pt x="6501" y="9785"/>
                    <a:pt x="6797" y="11401"/>
                    <a:pt x="6018" y="12647"/>
                  </a:cubicBezTo>
                  <a:cubicBezTo>
                    <a:pt x="5257" y="13861"/>
                    <a:pt x="3711" y="14331"/>
                    <a:pt x="2751" y="15394"/>
                  </a:cubicBezTo>
                  <a:cubicBezTo>
                    <a:pt x="1419" y="16866"/>
                    <a:pt x="1611" y="19447"/>
                    <a:pt x="3149" y="20703"/>
                  </a:cubicBezTo>
                  <a:cubicBezTo>
                    <a:pt x="3102" y="20700"/>
                    <a:pt x="3055" y="20699"/>
                    <a:pt x="3008" y="20699"/>
                  </a:cubicBezTo>
                  <a:cubicBezTo>
                    <a:pt x="1362" y="20699"/>
                    <a:pt x="0" y="22392"/>
                    <a:pt x="58" y="24055"/>
                  </a:cubicBezTo>
                  <a:cubicBezTo>
                    <a:pt x="117" y="25765"/>
                    <a:pt x="1368" y="27264"/>
                    <a:pt x="2894" y="28040"/>
                  </a:cubicBezTo>
                  <a:cubicBezTo>
                    <a:pt x="4419" y="28814"/>
                    <a:pt x="6179" y="28976"/>
                    <a:pt x="7890" y="28978"/>
                  </a:cubicBezTo>
                  <a:cubicBezTo>
                    <a:pt x="7910" y="28978"/>
                    <a:pt x="7930" y="28978"/>
                    <a:pt x="7950" y="28978"/>
                  </a:cubicBezTo>
                  <a:cubicBezTo>
                    <a:pt x="10052" y="28978"/>
                    <a:pt x="12147" y="28758"/>
                    <a:pt x="14204" y="28324"/>
                  </a:cubicBezTo>
                  <a:cubicBezTo>
                    <a:pt x="15916" y="27963"/>
                    <a:pt x="17699" y="27387"/>
                    <a:pt x="18811" y="26038"/>
                  </a:cubicBezTo>
                  <a:cubicBezTo>
                    <a:pt x="19834" y="24800"/>
                    <a:pt x="20117" y="23107"/>
                    <a:pt x="20121" y="21500"/>
                  </a:cubicBezTo>
                  <a:cubicBezTo>
                    <a:pt x="20131" y="15816"/>
                    <a:pt x="17146" y="10181"/>
                    <a:pt x="18440" y="4645"/>
                  </a:cubicBezTo>
                  <a:lnTo>
                    <a:pt x="18370" y="4440"/>
                  </a:lnTo>
                  <a:cubicBezTo>
                    <a:pt x="17804" y="2536"/>
                    <a:pt x="16060" y="1112"/>
                    <a:pt x="14129" y="650"/>
                  </a:cubicBezTo>
                  <a:cubicBezTo>
                    <a:pt x="12913" y="359"/>
                    <a:pt x="11513" y="1"/>
                    <a:pt x="10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6267675" y="3181700"/>
              <a:ext cx="277825" cy="2208775"/>
            </a:xfrm>
            <a:custGeom>
              <a:rect b="b" l="l" r="r" t="t"/>
              <a:pathLst>
                <a:path extrusionOk="0" h="88351" w="11113">
                  <a:moveTo>
                    <a:pt x="11112" y="1"/>
                  </a:moveTo>
                  <a:lnTo>
                    <a:pt x="11112" y="1"/>
                  </a:lnTo>
                  <a:cubicBezTo>
                    <a:pt x="11112" y="3"/>
                    <a:pt x="0" y="36070"/>
                    <a:pt x="700" y="47720"/>
                  </a:cubicBezTo>
                  <a:cubicBezTo>
                    <a:pt x="1400" y="59369"/>
                    <a:pt x="9865" y="88351"/>
                    <a:pt x="9865" y="88351"/>
                  </a:cubicBezTo>
                  <a:lnTo>
                    <a:pt x="11112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6452875" y="3018275"/>
              <a:ext cx="617450" cy="2376275"/>
            </a:xfrm>
            <a:custGeom>
              <a:rect b="b" l="l" r="r" t="t"/>
              <a:pathLst>
                <a:path extrusionOk="0" h="95051" w="24698">
                  <a:moveTo>
                    <a:pt x="4070" y="0"/>
                  </a:moveTo>
                  <a:lnTo>
                    <a:pt x="1" y="47526"/>
                  </a:lnTo>
                  <a:lnTo>
                    <a:pt x="2461" y="95051"/>
                  </a:lnTo>
                  <a:lnTo>
                    <a:pt x="10679" y="94837"/>
                  </a:lnTo>
                  <a:cubicBezTo>
                    <a:pt x="10679" y="94837"/>
                    <a:pt x="14423" y="55948"/>
                    <a:pt x="14639" y="47287"/>
                  </a:cubicBezTo>
                  <a:cubicBezTo>
                    <a:pt x="14710" y="44478"/>
                    <a:pt x="18958" y="32137"/>
                    <a:pt x="23079" y="21731"/>
                  </a:cubicBezTo>
                  <a:cubicBezTo>
                    <a:pt x="23876" y="19718"/>
                    <a:pt x="24418" y="17610"/>
                    <a:pt x="24613" y="15454"/>
                  </a:cubicBezTo>
                  <a:cubicBezTo>
                    <a:pt x="24668" y="14847"/>
                    <a:pt x="24698" y="14230"/>
                    <a:pt x="24682" y="13644"/>
                  </a:cubicBezTo>
                  <a:cubicBezTo>
                    <a:pt x="24520" y="7516"/>
                    <a:pt x="19690" y="393"/>
                    <a:pt x="19402" y="393"/>
                  </a:cubicBezTo>
                  <a:cubicBezTo>
                    <a:pt x="19400" y="393"/>
                    <a:pt x="19399" y="393"/>
                    <a:pt x="19398" y="394"/>
                  </a:cubicBezTo>
                  <a:lnTo>
                    <a:pt x="4070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5339750" y="2295250"/>
              <a:ext cx="1143550" cy="537750"/>
            </a:xfrm>
            <a:custGeom>
              <a:rect b="b" l="l" r="r" t="t"/>
              <a:pathLst>
                <a:path extrusionOk="0" h="21510" w="45742">
                  <a:moveTo>
                    <a:pt x="11765" y="0"/>
                  </a:moveTo>
                  <a:cubicBezTo>
                    <a:pt x="11654" y="0"/>
                    <a:pt x="11542" y="38"/>
                    <a:pt x="11443" y="122"/>
                  </a:cubicBezTo>
                  <a:cubicBezTo>
                    <a:pt x="11038" y="467"/>
                    <a:pt x="10626" y="2028"/>
                    <a:pt x="10997" y="3876"/>
                  </a:cubicBezTo>
                  <a:cubicBezTo>
                    <a:pt x="11113" y="4453"/>
                    <a:pt x="10970" y="4666"/>
                    <a:pt x="10693" y="4666"/>
                  </a:cubicBezTo>
                  <a:cubicBezTo>
                    <a:pt x="10081" y="4666"/>
                    <a:pt x="8816" y="3628"/>
                    <a:pt x="8234" y="3164"/>
                  </a:cubicBezTo>
                  <a:cubicBezTo>
                    <a:pt x="7406" y="2507"/>
                    <a:pt x="4798" y="624"/>
                    <a:pt x="4291" y="624"/>
                  </a:cubicBezTo>
                  <a:cubicBezTo>
                    <a:pt x="4278" y="624"/>
                    <a:pt x="4267" y="625"/>
                    <a:pt x="4257" y="628"/>
                  </a:cubicBezTo>
                  <a:cubicBezTo>
                    <a:pt x="3652" y="770"/>
                    <a:pt x="3691" y="1444"/>
                    <a:pt x="4552" y="2097"/>
                  </a:cubicBezTo>
                  <a:cubicBezTo>
                    <a:pt x="5424" y="2758"/>
                    <a:pt x="7857" y="4888"/>
                    <a:pt x="7480" y="5318"/>
                  </a:cubicBezTo>
                  <a:cubicBezTo>
                    <a:pt x="7459" y="5342"/>
                    <a:pt x="7425" y="5353"/>
                    <a:pt x="7380" y="5353"/>
                  </a:cubicBezTo>
                  <a:cubicBezTo>
                    <a:pt x="6636" y="5353"/>
                    <a:pt x="2847" y="2256"/>
                    <a:pt x="2847" y="2256"/>
                  </a:cubicBezTo>
                  <a:cubicBezTo>
                    <a:pt x="2847" y="2256"/>
                    <a:pt x="2356" y="1703"/>
                    <a:pt x="1927" y="1703"/>
                  </a:cubicBezTo>
                  <a:cubicBezTo>
                    <a:pt x="1811" y="1703"/>
                    <a:pt x="1700" y="1743"/>
                    <a:pt x="1603" y="1846"/>
                  </a:cubicBezTo>
                  <a:cubicBezTo>
                    <a:pt x="788" y="2715"/>
                    <a:pt x="5592" y="6086"/>
                    <a:pt x="6057" y="6397"/>
                  </a:cubicBezTo>
                  <a:cubicBezTo>
                    <a:pt x="6318" y="6569"/>
                    <a:pt x="6116" y="6914"/>
                    <a:pt x="5853" y="6914"/>
                  </a:cubicBezTo>
                  <a:cubicBezTo>
                    <a:pt x="5788" y="6914"/>
                    <a:pt x="5720" y="6893"/>
                    <a:pt x="5654" y="6843"/>
                  </a:cubicBezTo>
                  <a:cubicBezTo>
                    <a:pt x="5349" y="6617"/>
                    <a:pt x="2325" y="3998"/>
                    <a:pt x="1047" y="3998"/>
                  </a:cubicBezTo>
                  <a:cubicBezTo>
                    <a:pt x="879" y="3998"/>
                    <a:pt x="741" y="4044"/>
                    <a:pt x="644" y="4146"/>
                  </a:cubicBezTo>
                  <a:cubicBezTo>
                    <a:pt x="0" y="4820"/>
                    <a:pt x="4569" y="6956"/>
                    <a:pt x="4980" y="8085"/>
                  </a:cubicBezTo>
                  <a:cubicBezTo>
                    <a:pt x="5044" y="8262"/>
                    <a:pt x="5007" y="8335"/>
                    <a:pt x="4897" y="8335"/>
                  </a:cubicBezTo>
                  <a:cubicBezTo>
                    <a:pt x="4374" y="8335"/>
                    <a:pt x="2196" y="6686"/>
                    <a:pt x="1351" y="6686"/>
                  </a:cubicBezTo>
                  <a:cubicBezTo>
                    <a:pt x="1238" y="6686"/>
                    <a:pt x="1149" y="6715"/>
                    <a:pt x="1091" y="6782"/>
                  </a:cubicBezTo>
                  <a:cubicBezTo>
                    <a:pt x="871" y="7030"/>
                    <a:pt x="744" y="7247"/>
                    <a:pt x="3132" y="8720"/>
                  </a:cubicBezTo>
                  <a:cubicBezTo>
                    <a:pt x="4291" y="9436"/>
                    <a:pt x="6539" y="10488"/>
                    <a:pt x="8583" y="11397"/>
                  </a:cubicBezTo>
                  <a:lnTo>
                    <a:pt x="8568" y="11421"/>
                  </a:lnTo>
                  <a:cubicBezTo>
                    <a:pt x="8568" y="11421"/>
                    <a:pt x="22502" y="21509"/>
                    <a:pt x="32518" y="21509"/>
                  </a:cubicBezTo>
                  <a:cubicBezTo>
                    <a:pt x="35451" y="21509"/>
                    <a:pt x="38048" y="20644"/>
                    <a:pt x="39861" y="18406"/>
                  </a:cubicBezTo>
                  <a:cubicBezTo>
                    <a:pt x="45741" y="11151"/>
                    <a:pt x="45679" y="10621"/>
                    <a:pt x="45679" y="10621"/>
                  </a:cubicBezTo>
                  <a:lnTo>
                    <a:pt x="37505" y="3979"/>
                  </a:lnTo>
                  <a:cubicBezTo>
                    <a:pt x="37505" y="3979"/>
                    <a:pt x="32361" y="12013"/>
                    <a:pt x="30947" y="12013"/>
                  </a:cubicBezTo>
                  <a:cubicBezTo>
                    <a:pt x="30933" y="12013"/>
                    <a:pt x="30920" y="12012"/>
                    <a:pt x="30907" y="12011"/>
                  </a:cubicBezTo>
                  <a:cubicBezTo>
                    <a:pt x="23407" y="11141"/>
                    <a:pt x="16042" y="7053"/>
                    <a:pt x="13484" y="5509"/>
                  </a:cubicBezTo>
                  <a:cubicBezTo>
                    <a:pt x="13269" y="5135"/>
                    <a:pt x="13029" y="4691"/>
                    <a:pt x="12769" y="4153"/>
                  </a:cubicBezTo>
                  <a:cubicBezTo>
                    <a:pt x="12548" y="3692"/>
                    <a:pt x="12408" y="3195"/>
                    <a:pt x="12353" y="2686"/>
                  </a:cubicBezTo>
                  <a:cubicBezTo>
                    <a:pt x="12285" y="2069"/>
                    <a:pt x="12231" y="1246"/>
                    <a:pt x="12339" y="785"/>
                  </a:cubicBezTo>
                  <a:cubicBezTo>
                    <a:pt x="12442" y="355"/>
                    <a:pt x="12109" y="0"/>
                    <a:pt x="1176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5159450" y="2251350"/>
              <a:ext cx="453900" cy="475650"/>
            </a:xfrm>
            <a:custGeom>
              <a:rect b="b" l="l" r="r" t="t"/>
              <a:pathLst>
                <a:path extrusionOk="0" h="19026" w="18156">
                  <a:moveTo>
                    <a:pt x="1345" y="1"/>
                  </a:moveTo>
                  <a:cubicBezTo>
                    <a:pt x="1345" y="1"/>
                    <a:pt x="0" y="12294"/>
                    <a:pt x="1730" y="19026"/>
                  </a:cubicBezTo>
                  <a:lnTo>
                    <a:pt x="18156" y="18308"/>
                  </a:lnTo>
                  <a:cubicBezTo>
                    <a:pt x="18156" y="18308"/>
                    <a:pt x="14636" y="6180"/>
                    <a:pt x="16797" y="807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5194725" y="2241475"/>
              <a:ext cx="435875" cy="433100"/>
            </a:xfrm>
            <a:custGeom>
              <a:rect b="b" l="l" r="r" t="t"/>
              <a:pathLst>
                <a:path extrusionOk="0" h="17324" w="17435">
                  <a:moveTo>
                    <a:pt x="0" y="1"/>
                  </a:moveTo>
                  <a:cubicBezTo>
                    <a:pt x="0" y="1"/>
                    <a:pt x="112" y="13274"/>
                    <a:pt x="787" y="17323"/>
                  </a:cubicBezTo>
                  <a:lnTo>
                    <a:pt x="17435" y="16535"/>
                  </a:lnTo>
                  <a:cubicBezTo>
                    <a:pt x="17435" y="16535"/>
                    <a:pt x="15972" y="3487"/>
                    <a:pt x="16534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5265950" y="2380150"/>
              <a:ext cx="279550" cy="18225"/>
            </a:xfrm>
            <a:custGeom>
              <a:rect b="b" l="l" r="r" t="t"/>
              <a:pathLst>
                <a:path extrusionOk="0" h="729" w="11182">
                  <a:moveTo>
                    <a:pt x="10744" y="1"/>
                  </a:moveTo>
                  <a:cubicBezTo>
                    <a:pt x="9898" y="1"/>
                    <a:pt x="7906" y="85"/>
                    <a:pt x="5582" y="224"/>
                  </a:cubicBezTo>
                  <a:cubicBezTo>
                    <a:pt x="2497" y="411"/>
                    <a:pt x="0" y="623"/>
                    <a:pt x="6" y="701"/>
                  </a:cubicBezTo>
                  <a:cubicBezTo>
                    <a:pt x="7" y="720"/>
                    <a:pt x="159" y="729"/>
                    <a:pt x="433" y="729"/>
                  </a:cubicBezTo>
                  <a:cubicBezTo>
                    <a:pt x="1276" y="729"/>
                    <a:pt x="3273" y="644"/>
                    <a:pt x="5599" y="504"/>
                  </a:cubicBezTo>
                  <a:cubicBezTo>
                    <a:pt x="8685" y="318"/>
                    <a:pt x="11181" y="106"/>
                    <a:pt x="11177" y="29"/>
                  </a:cubicBezTo>
                  <a:cubicBezTo>
                    <a:pt x="11176" y="10"/>
                    <a:pt x="11022" y="1"/>
                    <a:pt x="10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5266050" y="2450450"/>
              <a:ext cx="279550" cy="18200"/>
            </a:xfrm>
            <a:custGeom>
              <a:rect b="b" l="l" r="r" t="t"/>
              <a:pathLst>
                <a:path extrusionOk="0" h="728" w="11182">
                  <a:moveTo>
                    <a:pt x="10744" y="0"/>
                  </a:moveTo>
                  <a:cubicBezTo>
                    <a:pt x="9899" y="0"/>
                    <a:pt x="7906" y="84"/>
                    <a:pt x="5584" y="224"/>
                  </a:cubicBezTo>
                  <a:cubicBezTo>
                    <a:pt x="2499" y="409"/>
                    <a:pt x="1" y="623"/>
                    <a:pt x="6" y="700"/>
                  </a:cubicBezTo>
                  <a:cubicBezTo>
                    <a:pt x="8" y="719"/>
                    <a:pt x="160" y="728"/>
                    <a:pt x="434" y="728"/>
                  </a:cubicBezTo>
                  <a:cubicBezTo>
                    <a:pt x="1277" y="728"/>
                    <a:pt x="3273" y="643"/>
                    <a:pt x="5601" y="503"/>
                  </a:cubicBezTo>
                  <a:cubicBezTo>
                    <a:pt x="8685" y="318"/>
                    <a:pt x="11182" y="106"/>
                    <a:pt x="11177" y="28"/>
                  </a:cubicBezTo>
                  <a:cubicBezTo>
                    <a:pt x="11176" y="9"/>
                    <a:pt x="11022" y="0"/>
                    <a:pt x="10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5315475" y="2519000"/>
              <a:ext cx="159375" cy="11875"/>
            </a:xfrm>
            <a:custGeom>
              <a:rect b="b" l="l" r="r" t="t"/>
              <a:pathLst>
                <a:path extrusionOk="0" h="475" w="6375">
                  <a:moveTo>
                    <a:pt x="5760" y="0"/>
                  </a:moveTo>
                  <a:cubicBezTo>
                    <a:pt x="5179" y="0"/>
                    <a:pt x="4239" y="34"/>
                    <a:pt x="3180" y="98"/>
                  </a:cubicBezTo>
                  <a:cubicBezTo>
                    <a:pt x="1422" y="203"/>
                    <a:pt x="0" y="352"/>
                    <a:pt x="6" y="429"/>
                  </a:cubicBezTo>
                  <a:cubicBezTo>
                    <a:pt x="8" y="460"/>
                    <a:pt x="234" y="475"/>
                    <a:pt x="617" y="475"/>
                  </a:cubicBezTo>
                  <a:cubicBezTo>
                    <a:pt x="1198" y="475"/>
                    <a:pt x="2137" y="441"/>
                    <a:pt x="3197" y="377"/>
                  </a:cubicBezTo>
                  <a:cubicBezTo>
                    <a:pt x="4954" y="272"/>
                    <a:pt x="6375" y="123"/>
                    <a:pt x="6371" y="46"/>
                  </a:cubicBezTo>
                  <a:cubicBezTo>
                    <a:pt x="6369" y="15"/>
                    <a:pt x="6142" y="0"/>
                    <a:pt x="5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6186000" y="3078700"/>
              <a:ext cx="999925" cy="961475"/>
            </a:xfrm>
            <a:custGeom>
              <a:rect b="b" l="l" r="r" t="t"/>
              <a:pathLst>
                <a:path extrusionOk="0" h="38459" w="39997">
                  <a:moveTo>
                    <a:pt x="29025" y="0"/>
                  </a:moveTo>
                  <a:cubicBezTo>
                    <a:pt x="20493" y="0"/>
                    <a:pt x="7138" y="2821"/>
                    <a:pt x="7138" y="2821"/>
                  </a:cubicBezTo>
                  <a:cubicBezTo>
                    <a:pt x="7138" y="2821"/>
                    <a:pt x="1" y="35356"/>
                    <a:pt x="313" y="35628"/>
                  </a:cubicBezTo>
                  <a:cubicBezTo>
                    <a:pt x="2676" y="37693"/>
                    <a:pt x="38384" y="38459"/>
                    <a:pt x="38384" y="38459"/>
                  </a:cubicBezTo>
                  <a:cubicBezTo>
                    <a:pt x="38384" y="38459"/>
                    <a:pt x="39996" y="3992"/>
                    <a:pt x="35034" y="985"/>
                  </a:cubicBezTo>
                  <a:cubicBezTo>
                    <a:pt x="33859" y="272"/>
                    <a:pt x="31675" y="0"/>
                    <a:pt x="290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6942525" y="3953200"/>
              <a:ext cx="206625" cy="12700"/>
            </a:xfrm>
            <a:custGeom>
              <a:rect b="b" l="l" r="r" t="t"/>
              <a:pathLst>
                <a:path extrusionOk="0" h="508" w="8265">
                  <a:moveTo>
                    <a:pt x="689" y="0"/>
                  </a:moveTo>
                  <a:cubicBezTo>
                    <a:pt x="257" y="0"/>
                    <a:pt x="6" y="14"/>
                    <a:pt x="5" y="42"/>
                  </a:cubicBezTo>
                  <a:cubicBezTo>
                    <a:pt x="0" y="119"/>
                    <a:pt x="1845" y="277"/>
                    <a:pt x="4125" y="393"/>
                  </a:cubicBezTo>
                  <a:cubicBezTo>
                    <a:pt x="5565" y="467"/>
                    <a:pt x="6834" y="507"/>
                    <a:pt x="7575" y="507"/>
                  </a:cubicBezTo>
                  <a:cubicBezTo>
                    <a:pt x="8007" y="507"/>
                    <a:pt x="8259" y="493"/>
                    <a:pt x="8260" y="465"/>
                  </a:cubicBezTo>
                  <a:cubicBezTo>
                    <a:pt x="8264" y="388"/>
                    <a:pt x="6420" y="230"/>
                    <a:pt x="4139" y="114"/>
                  </a:cubicBezTo>
                  <a:cubicBezTo>
                    <a:pt x="2699" y="40"/>
                    <a:pt x="1429" y="0"/>
                    <a:pt x="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083150" y="3969450"/>
              <a:ext cx="9050" cy="70425"/>
            </a:xfrm>
            <a:custGeom>
              <a:rect b="b" l="l" r="r" t="t"/>
              <a:pathLst>
                <a:path extrusionOk="0" h="2817" w="362">
                  <a:moveTo>
                    <a:pt x="256" y="0"/>
                  </a:moveTo>
                  <a:cubicBezTo>
                    <a:pt x="179" y="0"/>
                    <a:pt x="82" y="625"/>
                    <a:pt x="42" y="1401"/>
                  </a:cubicBezTo>
                  <a:cubicBezTo>
                    <a:pt x="1" y="2178"/>
                    <a:pt x="29" y="2812"/>
                    <a:pt x="106" y="2816"/>
                  </a:cubicBezTo>
                  <a:cubicBezTo>
                    <a:pt x="107" y="2816"/>
                    <a:pt x="107" y="2816"/>
                    <a:pt x="107" y="2816"/>
                  </a:cubicBezTo>
                  <a:cubicBezTo>
                    <a:pt x="184" y="2816"/>
                    <a:pt x="279" y="2191"/>
                    <a:pt x="321" y="1415"/>
                  </a:cubicBezTo>
                  <a:cubicBezTo>
                    <a:pt x="362" y="638"/>
                    <a:pt x="334" y="5"/>
                    <a:pt x="257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971875" y="3959675"/>
              <a:ext cx="10475" cy="80300"/>
            </a:xfrm>
            <a:custGeom>
              <a:rect b="b" l="l" r="r" t="t"/>
              <a:pathLst>
                <a:path extrusionOk="0" h="3212" w="419">
                  <a:moveTo>
                    <a:pt x="85" y="1"/>
                  </a:moveTo>
                  <a:cubicBezTo>
                    <a:pt x="84" y="1"/>
                    <a:pt x="84" y="1"/>
                    <a:pt x="84" y="1"/>
                  </a:cubicBezTo>
                  <a:cubicBezTo>
                    <a:pt x="7" y="7"/>
                    <a:pt x="1" y="730"/>
                    <a:pt x="70" y="1617"/>
                  </a:cubicBezTo>
                  <a:cubicBezTo>
                    <a:pt x="138" y="2500"/>
                    <a:pt x="257" y="3211"/>
                    <a:pt x="333" y="3211"/>
                  </a:cubicBezTo>
                  <a:cubicBezTo>
                    <a:pt x="333" y="3211"/>
                    <a:pt x="334" y="3211"/>
                    <a:pt x="334" y="3211"/>
                  </a:cubicBezTo>
                  <a:cubicBezTo>
                    <a:pt x="413" y="3206"/>
                    <a:pt x="418" y="2482"/>
                    <a:pt x="349" y="1596"/>
                  </a:cubicBezTo>
                  <a:cubicBezTo>
                    <a:pt x="279" y="712"/>
                    <a:pt x="162" y="1"/>
                    <a:pt x="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6330325" y="5383350"/>
              <a:ext cx="392225" cy="90225"/>
            </a:xfrm>
            <a:custGeom>
              <a:rect b="b" l="l" r="r" t="t"/>
              <a:pathLst>
                <a:path extrusionOk="0" h="3609" w="15689">
                  <a:moveTo>
                    <a:pt x="15673" y="1"/>
                  </a:moveTo>
                  <a:lnTo>
                    <a:pt x="7196" y="164"/>
                  </a:lnTo>
                  <a:lnTo>
                    <a:pt x="7180" y="1229"/>
                  </a:lnTo>
                  <a:cubicBezTo>
                    <a:pt x="7180" y="1229"/>
                    <a:pt x="1" y="2850"/>
                    <a:pt x="1740" y="3377"/>
                  </a:cubicBezTo>
                  <a:cubicBezTo>
                    <a:pt x="2310" y="3549"/>
                    <a:pt x="3944" y="3609"/>
                    <a:pt x="5902" y="3609"/>
                  </a:cubicBezTo>
                  <a:cubicBezTo>
                    <a:pt x="9304" y="3609"/>
                    <a:pt x="13685" y="3429"/>
                    <a:pt x="15165" y="3345"/>
                  </a:cubicBezTo>
                  <a:lnTo>
                    <a:pt x="15689" y="3311"/>
                  </a:lnTo>
                  <a:lnTo>
                    <a:pt x="15673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6646175" y="5406500"/>
              <a:ext cx="76375" cy="60700"/>
            </a:xfrm>
            <a:custGeom>
              <a:rect b="b" l="l" r="r" t="t"/>
              <a:pathLst>
                <a:path extrusionOk="0" h="2428" w="3055">
                  <a:moveTo>
                    <a:pt x="2841" y="1"/>
                  </a:moveTo>
                  <a:cubicBezTo>
                    <a:pt x="2202" y="1"/>
                    <a:pt x="1586" y="228"/>
                    <a:pt x="1077" y="625"/>
                  </a:cubicBezTo>
                  <a:cubicBezTo>
                    <a:pt x="508" y="1071"/>
                    <a:pt x="124" y="1713"/>
                    <a:pt x="0" y="2427"/>
                  </a:cubicBezTo>
                  <a:lnTo>
                    <a:pt x="3055" y="2371"/>
                  </a:lnTo>
                  <a:lnTo>
                    <a:pt x="3052" y="9"/>
                  </a:lnTo>
                  <a:cubicBezTo>
                    <a:pt x="2981" y="4"/>
                    <a:pt x="2911" y="1"/>
                    <a:pt x="2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6359550" y="5436850"/>
              <a:ext cx="363325" cy="36275"/>
            </a:xfrm>
            <a:custGeom>
              <a:rect b="b" l="l" r="r" t="t"/>
              <a:pathLst>
                <a:path extrusionOk="0" h="1451" w="14533">
                  <a:moveTo>
                    <a:pt x="2516" y="1"/>
                  </a:moveTo>
                  <a:cubicBezTo>
                    <a:pt x="2516" y="1"/>
                    <a:pt x="1" y="729"/>
                    <a:pt x="314" y="1142"/>
                  </a:cubicBezTo>
                  <a:cubicBezTo>
                    <a:pt x="473" y="1350"/>
                    <a:pt x="2998" y="1451"/>
                    <a:pt x="6009" y="1451"/>
                  </a:cubicBezTo>
                  <a:cubicBezTo>
                    <a:pt x="8978" y="1451"/>
                    <a:pt x="12420" y="1353"/>
                    <a:pt x="14533" y="1165"/>
                  </a:cubicBezTo>
                  <a:lnTo>
                    <a:pt x="14520" y="976"/>
                  </a:lnTo>
                  <a:lnTo>
                    <a:pt x="3265" y="1087"/>
                  </a:lnTo>
                  <a:cubicBezTo>
                    <a:pt x="3265" y="1087"/>
                    <a:pt x="3009" y="20"/>
                    <a:pt x="2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6365525" y="5459500"/>
              <a:ext cx="358550" cy="5275"/>
            </a:xfrm>
            <a:custGeom>
              <a:rect b="b" l="l" r="r" t="t"/>
              <a:pathLst>
                <a:path extrusionOk="0" h="211" w="14342">
                  <a:moveTo>
                    <a:pt x="14258" y="0"/>
                  </a:moveTo>
                  <a:cubicBezTo>
                    <a:pt x="14240" y="0"/>
                    <a:pt x="14219" y="1"/>
                    <a:pt x="14195" y="1"/>
                  </a:cubicBezTo>
                  <a:lnTo>
                    <a:pt x="13776" y="7"/>
                  </a:lnTo>
                  <a:cubicBezTo>
                    <a:pt x="13359" y="16"/>
                    <a:pt x="12846" y="28"/>
                    <a:pt x="12241" y="42"/>
                  </a:cubicBezTo>
                  <a:cubicBezTo>
                    <a:pt x="10943" y="73"/>
                    <a:pt x="9151" y="104"/>
                    <a:pt x="7172" y="108"/>
                  </a:cubicBezTo>
                  <a:cubicBezTo>
                    <a:pt x="7017" y="108"/>
                    <a:pt x="6864" y="108"/>
                    <a:pt x="6713" y="108"/>
                  </a:cubicBezTo>
                  <a:cubicBezTo>
                    <a:pt x="4916" y="108"/>
                    <a:pt x="3297" y="86"/>
                    <a:pt x="2101" y="63"/>
                  </a:cubicBezTo>
                  <a:cubicBezTo>
                    <a:pt x="1495" y="52"/>
                    <a:pt x="983" y="42"/>
                    <a:pt x="564" y="33"/>
                  </a:cubicBezTo>
                  <a:lnTo>
                    <a:pt x="147" y="29"/>
                  </a:lnTo>
                  <a:cubicBezTo>
                    <a:pt x="51" y="29"/>
                    <a:pt x="1" y="30"/>
                    <a:pt x="1" y="35"/>
                  </a:cubicBezTo>
                  <a:cubicBezTo>
                    <a:pt x="1" y="37"/>
                    <a:pt x="51" y="43"/>
                    <a:pt x="145" y="50"/>
                  </a:cubicBezTo>
                  <a:lnTo>
                    <a:pt x="564" y="74"/>
                  </a:lnTo>
                  <a:lnTo>
                    <a:pt x="2100" y="136"/>
                  </a:lnTo>
                  <a:cubicBezTo>
                    <a:pt x="3328" y="176"/>
                    <a:pt x="5003" y="211"/>
                    <a:pt x="6859" y="211"/>
                  </a:cubicBezTo>
                  <a:cubicBezTo>
                    <a:pt x="6963" y="211"/>
                    <a:pt x="7067" y="211"/>
                    <a:pt x="7172" y="210"/>
                  </a:cubicBezTo>
                  <a:cubicBezTo>
                    <a:pt x="9153" y="206"/>
                    <a:pt x="10945" y="163"/>
                    <a:pt x="12244" y="115"/>
                  </a:cubicBezTo>
                  <a:lnTo>
                    <a:pt x="13779" y="46"/>
                  </a:lnTo>
                  <a:lnTo>
                    <a:pt x="14197" y="21"/>
                  </a:lnTo>
                  <a:cubicBezTo>
                    <a:pt x="14291" y="14"/>
                    <a:pt x="14341" y="8"/>
                    <a:pt x="14341" y="5"/>
                  </a:cubicBezTo>
                  <a:cubicBezTo>
                    <a:pt x="14341" y="2"/>
                    <a:pt x="14313" y="0"/>
                    <a:pt x="14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6420425" y="5435025"/>
              <a:ext cx="21900" cy="33075"/>
            </a:xfrm>
            <a:custGeom>
              <a:rect b="b" l="l" r="r" t="t"/>
              <a:pathLst>
                <a:path extrusionOk="0" h="1323" w="876">
                  <a:moveTo>
                    <a:pt x="24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1" y="29"/>
                    <a:pt x="317" y="217"/>
                    <a:pt x="543" y="591"/>
                  </a:cubicBezTo>
                  <a:cubicBezTo>
                    <a:pt x="773" y="958"/>
                    <a:pt x="798" y="1323"/>
                    <a:pt x="829" y="1323"/>
                  </a:cubicBezTo>
                  <a:cubicBezTo>
                    <a:pt x="829" y="1323"/>
                    <a:pt x="829" y="1323"/>
                    <a:pt x="830" y="1323"/>
                  </a:cubicBezTo>
                  <a:cubicBezTo>
                    <a:pt x="830" y="1323"/>
                    <a:pt x="830" y="1323"/>
                    <a:pt x="830" y="1323"/>
                  </a:cubicBezTo>
                  <a:cubicBezTo>
                    <a:pt x="857" y="1323"/>
                    <a:pt x="875" y="930"/>
                    <a:pt x="630" y="537"/>
                  </a:cubicBezTo>
                  <a:cubicBezTo>
                    <a:pt x="403" y="164"/>
                    <a:pt x="73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6495700" y="5413850"/>
              <a:ext cx="12425" cy="17650"/>
            </a:xfrm>
            <a:custGeom>
              <a:rect b="b" l="l" r="r" t="t"/>
              <a:pathLst>
                <a:path extrusionOk="0" h="706" w="497">
                  <a:moveTo>
                    <a:pt x="29" y="1"/>
                  </a:moveTo>
                  <a:cubicBezTo>
                    <a:pt x="27" y="1"/>
                    <a:pt x="26" y="1"/>
                    <a:pt x="24" y="2"/>
                  </a:cubicBezTo>
                  <a:cubicBezTo>
                    <a:pt x="0" y="17"/>
                    <a:pt x="82" y="186"/>
                    <a:pt x="206" y="381"/>
                  </a:cubicBezTo>
                  <a:cubicBezTo>
                    <a:pt x="323" y="566"/>
                    <a:pt x="437" y="705"/>
                    <a:pt x="468" y="705"/>
                  </a:cubicBezTo>
                  <a:cubicBezTo>
                    <a:pt x="470" y="705"/>
                    <a:pt x="471" y="705"/>
                    <a:pt x="473" y="704"/>
                  </a:cubicBezTo>
                  <a:cubicBezTo>
                    <a:pt x="496" y="689"/>
                    <a:pt x="415" y="520"/>
                    <a:pt x="291" y="325"/>
                  </a:cubicBezTo>
                  <a:cubicBezTo>
                    <a:pt x="174" y="141"/>
                    <a:pt x="60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6510900" y="5410475"/>
              <a:ext cx="14200" cy="12000"/>
            </a:xfrm>
            <a:custGeom>
              <a:rect b="b" l="l" r="r" t="t"/>
              <a:pathLst>
                <a:path extrusionOk="0" h="480" w="568">
                  <a:moveTo>
                    <a:pt x="28" y="0"/>
                  </a:moveTo>
                  <a:cubicBezTo>
                    <a:pt x="24" y="0"/>
                    <a:pt x="21" y="1"/>
                    <a:pt x="19" y="3"/>
                  </a:cubicBezTo>
                  <a:cubicBezTo>
                    <a:pt x="1" y="24"/>
                    <a:pt x="103" y="148"/>
                    <a:pt x="249" y="279"/>
                  </a:cubicBezTo>
                  <a:cubicBezTo>
                    <a:pt x="381" y="396"/>
                    <a:pt x="502" y="480"/>
                    <a:pt x="540" y="480"/>
                  </a:cubicBezTo>
                  <a:cubicBezTo>
                    <a:pt x="544" y="480"/>
                    <a:pt x="547" y="479"/>
                    <a:pt x="549" y="477"/>
                  </a:cubicBezTo>
                  <a:cubicBezTo>
                    <a:pt x="567" y="456"/>
                    <a:pt x="464" y="332"/>
                    <a:pt x="318" y="201"/>
                  </a:cubicBezTo>
                  <a:cubicBezTo>
                    <a:pt x="187" y="84"/>
                    <a:pt x="65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6513300" y="5401250"/>
              <a:ext cx="22125" cy="2625"/>
            </a:xfrm>
            <a:custGeom>
              <a:rect b="b" l="l" r="r" t="t"/>
              <a:pathLst>
                <a:path extrusionOk="0" h="105" w="885">
                  <a:moveTo>
                    <a:pt x="500" y="1"/>
                  </a:moveTo>
                  <a:cubicBezTo>
                    <a:pt x="481" y="1"/>
                    <a:pt x="461" y="1"/>
                    <a:pt x="442" y="1"/>
                  </a:cubicBezTo>
                  <a:cubicBezTo>
                    <a:pt x="197" y="6"/>
                    <a:pt x="0" y="30"/>
                    <a:pt x="0" y="58"/>
                  </a:cubicBezTo>
                  <a:cubicBezTo>
                    <a:pt x="0" y="85"/>
                    <a:pt x="174" y="104"/>
                    <a:pt x="397" y="104"/>
                  </a:cubicBezTo>
                  <a:cubicBezTo>
                    <a:pt x="412" y="104"/>
                    <a:pt x="427" y="104"/>
                    <a:pt x="443" y="104"/>
                  </a:cubicBezTo>
                  <a:cubicBezTo>
                    <a:pt x="686" y="101"/>
                    <a:pt x="884" y="76"/>
                    <a:pt x="884" y="48"/>
                  </a:cubicBezTo>
                  <a:cubicBezTo>
                    <a:pt x="883" y="22"/>
                    <a:pt x="717" y="1"/>
                    <a:pt x="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6513950" y="5388125"/>
              <a:ext cx="25400" cy="3950"/>
            </a:xfrm>
            <a:custGeom>
              <a:rect b="b" l="l" r="r" t="t"/>
              <a:pathLst>
                <a:path extrusionOk="0" h="158" w="1016">
                  <a:moveTo>
                    <a:pt x="972" y="1"/>
                  </a:moveTo>
                  <a:cubicBezTo>
                    <a:pt x="899" y="1"/>
                    <a:pt x="719" y="34"/>
                    <a:pt x="505" y="52"/>
                  </a:cubicBezTo>
                  <a:cubicBezTo>
                    <a:pt x="234" y="73"/>
                    <a:pt x="11" y="57"/>
                    <a:pt x="5" y="87"/>
                  </a:cubicBezTo>
                  <a:cubicBezTo>
                    <a:pt x="0" y="110"/>
                    <a:pt x="170" y="158"/>
                    <a:pt x="401" y="158"/>
                  </a:cubicBezTo>
                  <a:cubicBezTo>
                    <a:pt x="437" y="158"/>
                    <a:pt x="475" y="157"/>
                    <a:pt x="514" y="154"/>
                  </a:cubicBezTo>
                  <a:cubicBezTo>
                    <a:pt x="800" y="133"/>
                    <a:pt x="1015" y="35"/>
                    <a:pt x="1006" y="9"/>
                  </a:cubicBezTo>
                  <a:cubicBezTo>
                    <a:pt x="1003" y="3"/>
                    <a:pt x="992" y="1"/>
                    <a:pt x="9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6460075" y="5394050"/>
              <a:ext cx="40250" cy="22700"/>
            </a:xfrm>
            <a:custGeom>
              <a:rect b="b" l="l" r="r" t="t"/>
              <a:pathLst>
                <a:path extrusionOk="0" h="908" w="1610">
                  <a:moveTo>
                    <a:pt x="519" y="101"/>
                  </a:moveTo>
                  <a:cubicBezTo>
                    <a:pt x="624" y="101"/>
                    <a:pt x="728" y="118"/>
                    <a:pt x="816" y="143"/>
                  </a:cubicBezTo>
                  <a:cubicBezTo>
                    <a:pt x="997" y="197"/>
                    <a:pt x="1157" y="301"/>
                    <a:pt x="1281" y="444"/>
                  </a:cubicBezTo>
                  <a:cubicBezTo>
                    <a:pt x="1373" y="553"/>
                    <a:pt x="1428" y="656"/>
                    <a:pt x="1463" y="738"/>
                  </a:cubicBezTo>
                  <a:lnTo>
                    <a:pt x="1463" y="738"/>
                  </a:lnTo>
                  <a:cubicBezTo>
                    <a:pt x="1371" y="729"/>
                    <a:pt x="1238" y="714"/>
                    <a:pt x="1077" y="686"/>
                  </a:cubicBezTo>
                  <a:cubicBezTo>
                    <a:pt x="887" y="652"/>
                    <a:pt x="700" y="603"/>
                    <a:pt x="518" y="541"/>
                  </a:cubicBezTo>
                  <a:cubicBezTo>
                    <a:pt x="417" y="503"/>
                    <a:pt x="301" y="468"/>
                    <a:pt x="213" y="410"/>
                  </a:cubicBezTo>
                  <a:cubicBezTo>
                    <a:pt x="116" y="354"/>
                    <a:pt x="82" y="252"/>
                    <a:pt x="169" y="188"/>
                  </a:cubicBezTo>
                  <a:cubicBezTo>
                    <a:pt x="268" y="125"/>
                    <a:pt x="394" y="101"/>
                    <a:pt x="519" y="101"/>
                  </a:cubicBezTo>
                  <a:close/>
                  <a:moveTo>
                    <a:pt x="535" y="1"/>
                  </a:moveTo>
                  <a:cubicBezTo>
                    <a:pt x="397" y="1"/>
                    <a:pt x="251" y="32"/>
                    <a:pt x="105" y="108"/>
                  </a:cubicBezTo>
                  <a:cubicBezTo>
                    <a:pt x="43" y="153"/>
                    <a:pt x="1" y="243"/>
                    <a:pt x="22" y="326"/>
                  </a:cubicBezTo>
                  <a:cubicBezTo>
                    <a:pt x="43" y="409"/>
                    <a:pt x="103" y="459"/>
                    <a:pt x="157" y="495"/>
                  </a:cubicBezTo>
                  <a:cubicBezTo>
                    <a:pt x="272" y="565"/>
                    <a:pt x="383" y="593"/>
                    <a:pt x="488" y="629"/>
                  </a:cubicBezTo>
                  <a:cubicBezTo>
                    <a:pt x="677" y="690"/>
                    <a:pt x="870" y="732"/>
                    <a:pt x="1066" y="757"/>
                  </a:cubicBezTo>
                  <a:cubicBezTo>
                    <a:pt x="1201" y="773"/>
                    <a:pt x="1316" y="779"/>
                    <a:pt x="1404" y="779"/>
                  </a:cubicBezTo>
                  <a:cubicBezTo>
                    <a:pt x="1432" y="779"/>
                    <a:pt x="1456" y="778"/>
                    <a:pt x="1479" y="777"/>
                  </a:cubicBezTo>
                  <a:lnTo>
                    <a:pt x="1479" y="777"/>
                  </a:lnTo>
                  <a:cubicBezTo>
                    <a:pt x="1509" y="857"/>
                    <a:pt x="1518" y="908"/>
                    <a:pt x="1527" y="908"/>
                  </a:cubicBezTo>
                  <a:cubicBezTo>
                    <a:pt x="1527" y="908"/>
                    <a:pt x="1528" y="908"/>
                    <a:pt x="1528" y="908"/>
                  </a:cubicBezTo>
                  <a:cubicBezTo>
                    <a:pt x="1535" y="906"/>
                    <a:pt x="1536" y="859"/>
                    <a:pt x="1517" y="775"/>
                  </a:cubicBezTo>
                  <a:lnTo>
                    <a:pt x="1517" y="775"/>
                  </a:lnTo>
                  <a:cubicBezTo>
                    <a:pt x="1577" y="771"/>
                    <a:pt x="1610" y="765"/>
                    <a:pt x="1610" y="760"/>
                  </a:cubicBezTo>
                  <a:cubicBezTo>
                    <a:pt x="1610" y="753"/>
                    <a:pt x="1574" y="749"/>
                    <a:pt x="1509" y="743"/>
                  </a:cubicBezTo>
                  <a:lnTo>
                    <a:pt x="1509" y="743"/>
                  </a:lnTo>
                  <a:cubicBezTo>
                    <a:pt x="1475" y="617"/>
                    <a:pt x="1416" y="500"/>
                    <a:pt x="1337" y="398"/>
                  </a:cubicBezTo>
                  <a:cubicBezTo>
                    <a:pt x="1198" y="206"/>
                    <a:pt x="890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6494575" y="5387425"/>
              <a:ext cx="20325" cy="26300"/>
            </a:xfrm>
            <a:custGeom>
              <a:rect b="b" l="l" r="r" t="t"/>
              <a:pathLst>
                <a:path extrusionOk="0" h="1052" w="813">
                  <a:moveTo>
                    <a:pt x="606" y="0"/>
                  </a:moveTo>
                  <a:cubicBezTo>
                    <a:pt x="385" y="0"/>
                    <a:pt x="266" y="160"/>
                    <a:pt x="173" y="278"/>
                  </a:cubicBezTo>
                  <a:cubicBezTo>
                    <a:pt x="93" y="396"/>
                    <a:pt x="43" y="532"/>
                    <a:pt x="26" y="675"/>
                  </a:cubicBezTo>
                  <a:cubicBezTo>
                    <a:pt x="1" y="914"/>
                    <a:pt x="78" y="1052"/>
                    <a:pt x="88" y="1052"/>
                  </a:cubicBezTo>
                  <a:cubicBezTo>
                    <a:pt x="89" y="1052"/>
                    <a:pt x="89" y="1052"/>
                    <a:pt x="89" y="1052"/>
                  </a:cubicBezTo>
                  <a:cubicBezTo>
                    <a:pt x="107" y="1048"/>
                    <a:pt x="57" y="907"/>
                    <a:pt x="97" y="685"/>
                  </a:cubicBezTo>
                  <a:cubicBezTo>
                    <a:pt x="123" y="559"/>
                    <a:pt x="175" y="438"/>
                    <a:pt x="251" y="332"/>
                  </a:cubicBezTo>
                  <a:cubicBezTo>
                    <a:pt x="330" y="229"/>
                    <a:pt x="459" y="100"/>
                    <a:pt x="590" y="100"/>
                  </a:cubicBezTo>
                  <a:cubicBezTo>
                    <a:pt x="596" y="100"/>
                    <a:pt x="602" y="100"/>
                    <a:pt x="607" y="101"/>
                  </a:cubicBezTo>
                  <a:cubicBezTo>
                    <a:pt x="744" y="126"/>
                    <a:pt x="693" y="332"/>
                    <a:pt x="619" y="446"/>
                  </a:cubicBezTo>
                  <a:cubicBezTo>
                    <a:pt x="555" y="563"/>
                    <a:pt x="480" y="672"/>
                    <a:pt x="392" y="774"/>
                  </a:cubicBezTo>
                  <a:cubicBezTo>
                    <a:pt x="242" y="945"/>
                    <a:pt x="126" y="1029"/>
                    <a:pt x="134" y="1043"/>
                  </a:cubicBezTo>
                  <a:cubicBezTo>
                    <a:pt x="134" y="1044"/>
                    <a:pt x="135" y="1044"/>
                    <a:pt x="137" y="1044"/>
                  </a:cubicBezTo>
                  <a:cubicBezTo>
                    <a:pt x="159" y="1044"/>
                    <a:pt x="286" y="978"/>
                    <a:pt x="444" y="823"/>
                  </a:cubicBezTo>
                  <a:cubicBezTo>
                    <a:pt x="544" y="724"/>
                    <a:pt x="630" y="613"/>
                    <a:pt x="700" y="494"/>
                  </a:cubicBezTo>
                  <a:cubicBezTo>
                    <a:pt x="740" y="428"/>
                    <a:pt x="783" y="347"/>
                    <a:pt x="793" y="251"/>
                  </a:cubicBezTo>
                  <a:cubicBezTo>
                    <a:pt x="813" y="160"/>
                    <a:pt x="751" y="16"/>
                    <a:pt x="626" y="1"/>
                  </a:cubicBezTo>
                  <a:cubicBezTo>
                    <a:pt x="619" y="1"/>
                    <a:pt x="613" y="0"/>
                    <a:pt x="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6650325" y="5404350"/>
              <a:ext cx="75150" cy="61325"/>
            </a:xfrm>
            <a:custGeom>
              <a:rect b="b" l="l" r="r" t="t"/>
              <a:pathLst>
                <a:path extrusionOk="0" h="2453" w="3006">
                  <a:moveTo>
                    <a:pt x="2551" y="1"/>
                  </a:moveTo>
                  <a:cubicBezTo>
                    <a:pt x="2492" y="1"/>
                    <a:pt x="2433" y="3"/>
                    <a:pt x="2373" y="8"/>
                  </a:cubicBezTo>
                  <a:cubicBezTo>
                    <a:pt x="1984" y="33"/>
                    <a:pt x="1432" y="182"/>
                    <a:pt x="956" y="565"/>
                  </a:cubicBezTo>
                  <a:cubicBezTo>
                    <a:pt x="479" y="945"/>
                    <a:pt x="211" y="1450"/>
                    <a:pt x="101" y="1825"/>
                  </a:cubicBezTo>
                  <a:cubicBezTo>
                    <a:pt x="55" y="1974"/>
                    <a:pt x="24" y="2127"/>
                    <a:pt x="10" y="2281"/>
                  </a:cubicBezTo>
                  <a:cubicBezTo>
                    <a:pt x="0" y="2391"/>
                    <a:pt x="3" y="2453"/>
                    <a:pt x="10" y="2453"/>
                  </a:cubicBezTo>
                  <a:cubicBezTo>
                    <a:pt x="10" y="2453"/>
                    <a:pt x="10" y="2453"/>
                    <a:pt x="10" y="2453"/>
                  </a:cubicBezTo>
                  <a:cubicBezTo>
                    <a:pt x="28" y="2453"/>
                    <a:pt x="41" y="2210"/>
                    <a:pt x="169" y="1849"/>
                  </a:cubicBezTo>
                  <a:cubicBezTo>
                    <a:pt x="294" y="1489"/>
                    <a:pt x="562" y="1010"/>
                    <a:pt x="1019" y="645"/>
                  </a:cubicBezTo>
                  <a:cubicBezTo>
                    <a:pt x="1477" y="279"/>
                    <a:pt x="2002" y="125"/>
                    <a:pt x="2380" y="81"/>
                  </a:cubicBezTo>
                  <a:cubicBezTo>
                    <a:pt x="2527" y="64"/>
                    <a:pt x="2653" y="60"/>
                    <a:pt x="2753" y="60"/>
                  </a:cubicBezTo>
                  <a:cubicBezTo>
                    <a:pt x="2856" y="60"/>
                    <a:pt x="2931" y="64"/>
                    <a:pt x="2971" y="64"/>
                  </a:cubicBezTo>
                  <a:cubicBezTo>
                    <a:pt x="2992" y="64"/>
                    <a:pt x="3004" y="63"/>
                    <a:pt x="3004" y="59"/>
                  </a:cubicBezTo>
                  <a:cubicBezTo>
                    <a:pt x="3005" y="53"/>
                    <a:pt x="2948" y="36"/>
                    <a:pt x="2838" y="19"/>
                  </a:cubicBezTo>
                  <a:cubicBezTo>
                    <a:pt x="2744" y="7"/>
                    <a:pt x="2648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6561800" y="5439400"/>
              <a:ext cx="61950" cy="3400"/>
            </a:xfrm>
            <a:custGeom>
              <a:rect b="b" l="l" r="r" t="t"/>
              <a:pathLst>
                <a:path extrusionOk="0" h="136" w="2478">
                  <a:moveTo>
                    <a:pt x="2373" y="1"/>
                  </a:moveTo>
                  <a:cubicBezTo>
                    <a:pt x="2184" y="1"/>
                    <a:pt x="1748" y="26"/>
                    <a:pt x="1238" y="32"/>
                  </a:cubicBezTo>
                  <a:cubicBezTo>
                    <a:pt x="1159" y="33"/>
                    <a:pt x="1080" y="34"/>
                    <a:pt x="1005" y="34"/>
                  </a:cubicBezTo>
                  <a:cubicBezTo>
                    <a:pt x="648" y="34"/>
                    <a:pt x="345" y="24"/>
                    <a:pt x="169" y="24"/>
                  </a:cubicBezTo>
                  <a:cubicBezTo>
                    <a:pt x="64" y="24"/>
                    <a:pt x="4" y="28"/>
                    <a:pt x="3" y="38"/>
                  </a:cubicBezTo>
                  <a:cubicBezTo>
                    <a:pt x="1" y="64"/>
                    <a:pt x="516" y="135"/>
                    <a:pt x="1167" y="135"/>
                  </a:cubicBezTo>
                  <a:cubicBezTo>
                    <a:pt x="1191" y="135"/>
                    <a:pt x="1216" y="135"/>
                    <a:pt x="1240" y="135"/>
                  </a:cubicBezTo>
                  <a:cubicBezTo>
                    <a:pt x="1927" y="128"/>
                    <a:pt x="2478" y="36"/>
                    <a:pt x="2473" y="11"/>
                  </a:cubicBezTo>
                  <a:cubicBezTo>
                    <a:pt x="2473" y="4"/>
                    <a:pt x="2437" y="1"/>
                    <a:pt x="2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6658500" y="5439450"/>
              <a:ext cx="7075" cy="12150"/>
            </a:xfrm>
            <a:custGeom>
              <a:rect b="b" l="l" r="r" t="t"/>
              <a:pathLst>
                <a:path extrusionOk="0" h="486" w="283">
                  <a:moveTo>
                    <a:pt x="253" y="0"/>
                  </a:moveTo>
                  <a:cubicBezTo>
                    <a:pt x="221" y="0"/>
                    <a:pt x="127" y="75"/>
                    <a:pt x="67" y="206"/>
                  </a:cubicBezTo>
                  <a:cubicBezTo>
                    <a:pt x="1" y="352"/>
                    <a:pt x="16" y="483"/>
                    <a:pt x="44" y="485"/>
                  </a:cubicBezTo>
                  <a:cubicBezTo>
                    <a:pt x="44" y="485"/>
                    <a:pt x="44" y="485"/>
                    <a:pt x="45" y="485"/>
                  </a:cubicBezTo>
                  <a:cubicBezTo>
                    <a:pt x="73" y="485"/>
                    <a:pt x="105" y="374"/>
                    <a:pt x="161" y="248"/>
                  </a:cubicBezTo>
                  <a:cubicBezTo>
                    <a:pt x="217" y="122"/>
                    <a:pt x="283" y="25"/>
                    <a:pt x="262" y="4"/>
                  </a:cubicBezTo>
                  <a:cubicBezTo>
                    <a:pt x="260" y="1"/>
                    <a:pt x="257" y="0"/>
                    <a:pt x="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672200" y="5420000"/>
              <a:ext cx="8950" cy="8275"/>
            </a:xfrm>
            <a:custGeom>
              <a:rect b="b" l="l" r="r" t="t"/>
              <a:pathLst>
                <a:path extrusionOk="0" h="331" w="358">
                  <a:moveTo>
                    <a:pt x="325" y="1"/>
                  </a:moveTo>
                  <a:cubicBezTo>
                    <a:pt x="293" y="1"/>
                    <a:pt x="218" y="52"/>
                    <a:pt x="142" y="130"/>
                  </a:cubicBezTo>
                  <a:cubicBezTo>
                    <a:pt x="55" y="218"/>
                    <a:pt x="1" y="307"/>
                    <a:pt x="20" y="326"/>
                  </a:cubicBezTo>
                  <a:cubicBezTo>
                    <a:pt x="23" y="329"/>
                    <a:pt x="27" y="330"/>
                    <a:pt x="32" y="330"/>
                  </a:cubicBezTo>
                  <a:cubicBezTo>
                    <a:pt x="65" y="330"/>
                    <a:pt x="140" y="278"/>
                    <a:pt x="215" y="201"/>
                  </a:cubicBezTo>
                  <a:cubicBezTo>
                    <a:pt x="301" y="113"/>
                    <a:pt x="357" y="24"/>
                    <a:pt x="336" y="5"/>
                  </a:cubicBezTo>
                  <a:cubicBezTo>
                    <a:pt x="334" y="2"/>
                    <a:pt x="33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690400" y="5410025"/>
              <a:ext cx="12700" cy="5350"/>
            </a:xfrm>
            <a:custGeom>
              <a:rect b="b" l="l" r="r" t="t"/>
              <a:pathLst>
                <a:path extrusionOk="0" h="214" w="508">
                  <a:moveTo>
                    <a:pt x="362" y="0"/>
                  </a:moveTo>
                  <a:cubicBezTo>
                    <a:pt x="322" y="0"/>
                    <a:pt x="275" y="6"/>
                    <a:pt x="227" y="23"/>
                  </a:cubicBezTo>
                  <a:cubicBezTo>
                    <a:pt x="72" y="73"/>
                    <a:pt x="0" y="194"/>
                    <a:pt x="23" y="210"/>
                  </a:cubicBezTo>
                  <a:cubicBezTo>
                    <a:pt x="26" y="212"/>
                    <a:pt x="29" y="213"/>
                    <a:pt x="34" y="213"/>
                  </a:cubicBezTo>
                  <a:cubicBezTo>
                    <a:pt x="67" y="213"/>
                    <a:pt x="149" y="155"/>
                    <a:pt x="259" y="118"/>
                  </a:cubicBezTo>
                  <a:cubicBezTo>
                    <a:pt x="382" y="75"/>
                    <a:pt x="495" y="76"/>
                    <a:pt x="502" y="47"/>
                  </a:cubicBezTo>
                  <a:cubicBezTo>
                    <a:pt x="508" y="29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712200" y="5406525"/>
              <a:ext cx="6925" cy="3450"/>
            </a:xfrm>
            <a:custGeom>
              <a:rect b="b" l="l" r="r" t="t"/>
              <a:pathLst>
                <a:path extrusionOk="0" h="138" w="277">
                  <a:moveTo>
                    <a:pt x="217" y="0"/>
                  </a:moveTo>
                  <a:cubicBezTo>
                    <a:pt x="190" y="0"/>
                    <a:pt x="156" y="7"/>
                    <a:pt x="120" y="21"/>
                  </a:cubicBezTo>
                  <a:cubicBezTo>
                    <a:pt x="50" y="48"/>
                    <a:pt x="1" y="91"/>
                    <a:pt x="11" y="118"/>
                  </a:cubicBezTo>
                  <a:cubicBezTo>
                    <a:pt x="16" y="131"/>
                    <a:pt x="34" y="137"/>
                    <a:pt x="60" y="137"/>
                  </a:cubicBezTo>
                  <a:cubicBezTo>
                    <a:pt x="86" y="137"/>
                    <a:pt x="121" y="130"/>
                    <a:pt x="157" y="116"/>
                  </a:cubicBezTo>
                  <a:cubicBezTo>
                    <a:pt x="227" y="90"/>
                    <a:pt x="276" y="45"/>
                    <a:pt x="265" y="19"/>
                  </a:cubicBezTo>
                  <a:cubicBezTo>
                    <a:pt x="260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6148450" y="2168175"/>
              <a:ext cx="980850" cy="991675"/>
            </a:xfrm>
            <a:custGeom>
              <a:rect b="b" l="l" r="r" t="t"/>
              <a:pathLst>
                <a:path extrusionOk="0" h="39667" w="39234">
                  <a:moveTo>
                    <a:pt x="27056" y="0"/>
                  </a:moveTo>
                  <a:cubicBezTo>
                    <a:pt x="26791" y="0"/>
                    <a:pt x="26523" y="9"/>
                    <a:pt x="26254" y="27"/>
                  </a:cubicBezTo>
                  <a:lnTo>
                    <a:pt x="16903" y="663"/>
                  </a:lnTo>
                  <a:cubicBezTo>
                    <a:pt x="16903" y="663"/>
                    <a:pt x="16403" y="560"/>
                    <a:pt x="15573" y="560"/>
                  </a:cubicBezTo>
                  <a:cubicBezTo>
                    <a:pt x="13203" y="560"/>
                    <a:pt x="8145" y="1399"/>
                    <a:pt x="4387" y="7876"/>
                  </a:cubicBezTo>
                  <a:lnTo>
                    <a:pt x="1" y="16078"/>
                  </a:lnTo>
                  <a:lnTo>
                    <a:pt x="9461" y="21400"/>
                  </a:lnTo>
                  <a:lnTo>
                    <a:pt x="10119" y="20731"/>
                  </a:lnTo>
                  <a:lnTo>
                    <a:pt x="10814" y="22044"/>
                  </a:lnTo>
                  <a:lnTo>
                    <a:pt x="10170" y="39666"/>
                  </a:lnTo>
                  <a:lnTo>
                    <a:pt x="35832" y="34815"/>
                  </a:lnTo>
                  <a:lnTo>
                    <a:pt x="33737" y="31799"/>
                  </a:lnTo>
                  <a:cubicBezTo>
                    <a:pt x="31721" y="29015"/>
                    <a:pt x="32175" y="25108"/>
                    <a:pt x="33001" y="21774"/>
                  </a:cubicBezTo>
                  <a:lnTo>
                    <a:pt x="33282" y="20636"/>
                  </a:lnTo>
                  <a:lnTo>
                    <a:pt x="38698" y="20724"/>
                  </a:lnTo>
                  <a:cubicBezTo>
                    <a:pt x="38698" y="20724"/>
                    <a:pt x="39234" y="17673"/>
                    <a:pt x="38696" y="10880"/>
                  </a:cubicBezTo>
                  <a:cubicBezTo>
                    <a:pt x="38687" y="10780"/>
                    <a:pt x="38679" y="10680"/>
                    <a:pt x="38670" y="10582"/>
                  </a:cubicBezTo>
                  <a:cubicBezTo>
                    <a:pt x="38121" y="4546"/>
                    <a:pt x="33033" y="0"/>
                    <a:pt x="2705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6387050" y="2498725"/>
              <a:ext cx="47450" cy="220575"/>
            </a:xfrm>
            <a:custGeom>
              <a:rect b="b" l="l" r="r" t="t"/>
              <a:pathLst>
                <a:path extrusionOk="0" h="8823" w="1898">
                  <a:moveTo>
                    <a:pt x="1860" y="1"/>
                  </a:moveTo>
                  <a:cubicBezTo>
                    <a:pt x="1819" y="1"/>
                    <a:pt x="1623" y="483"/>
                    <a:pt x="1337" y="1263"/>
                  </a:cubicBezTo>
                  <a:cubicBezTo>
                    <a:pt x="1053" y="2059"/>
                    <a:pt x="654" y="3143"/>
                    <a:pt x="275" y="4385"/>
                  </a:cubicBezTo>
                  <a:cubicBezTo>
                    <a:pt x="98" y="5009"/>
                    <a:pt x="1" y="5646"/>
                    <a:pt x="78" y="6224"/>
                  </a:cubicBezTo>
                  <a:cubicBezTo>
                    <a:pt x="148" y="6800"/>
                    <a:pt x="348" y="7282"/>
                    <a:pt x="535" y="7663"/>
                  </a:cubicBezTo>
                  <a:cubicBezTo>
                    <a:pt x="919" y="8409"/>
                    <a:pt x="1232" y="8822"/>
                    <a:pt x="1268" y="8822"/>
                  </a:cubicBezTo>
                  <a:cubicBezTo>
                    <a:pt x="1269" y="8822"/>
                    <a:pt x="1269" y="8822"/>
                    <a:pt x="1270" y="8822"/>
                  </a:cubicBezTo>
                  <a:cubicBezTo>
                    <a:pt x="1310" y="8799"/>
                    <a:pt x="1049" y="8343"/>
                    <a:pt x="715" y="7580"/>
                  </a:cubicBezTo>
                  <a:cubicBezTo>
                    <a:pt x="554" y="7199"/>
                    <a:pt x="384" y="6731"/>
                    <a:pt x="334" y="6196"/>
                  </a:cubicBezTo>
                  <a:cubicBezTo>
                    <a:pt x="278" y="5663"/>
                    <a:pt x="373" y="5068"/>
                    <a:pt x="545" y="4459"/>
                  </a:cubicBezTo>
                  <a:cubicBezTo>
                    <a:pt x="911" y="3286"/>
                    <a:pt x="1244" y="2222"/>
                    <a:pt x="1525" y="1326"/>
                  </a:cubicBezTo>
                  <a:cubicBezTo>
                    <a:pt x="1767" y="518"/>
                    <a:pt x="1898" y="14"/>
                    <a:pt x="1861" y="1"/>
                  </a:cubicBezTo>
                  <a:cubicBezTo>
                    <a:pt x="1861" y="1"/>
                    <a:pt x="1860" y="1"/>
                    <a:pt x="18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6849850" y="2456650"/>
              <a:ext cx="266150" cy="224900"/>
            </a:xfrm>
            <a:custGeom>
              <a:rect b="b" l="l" r="r" t="t"/>
              <a:pathLst>
                <a:path extrusionOk="0" h="8996" w="10646">
                  <a:moveTo>
                    <a:pt x="477" y="1"/>
                  </a:moveTo>
                  <a:cubicBezTo>
                    <a:pt x="460" y="1"/>
                    <a:pt x="421" y="217"/>
                    <a:pt x="375" y="615"/>
                  </a:cubicBezTo>
                  <a:cubicBezTo>
                    <a:pt x="328" y="1014"/>
                    <a:pt x="278" y="1596"/>
                    <a:pt x="237" y="2321"/>
                  </a:cubicBezTo>
                  <a:cubicBezTo>
                    <a:pt x="146" y="3769"/>
                    <a:pt x="151" y="5794"/>
                    <a:pt x="9" y="8066"/>
                  </a:cubicBezTo>
                  <a:lnTo>
                    <a:pt x="1" y="8200"/>
                  </a:lnTo>
                  <a:lnTo>
                    <a:pt x="136" y="8213"/>
                  </a:lnTo>
                  <a:lnTo>
                    <a:pt x="1358" y="8320"/>
                  </a:lnTo>
                  <a:cubicBezTo>
                    <a:pt x="3918" y="8542"/>
                    <a:pt x="6238" y="8726"/>
                    <a:pt x="7918" y="8847"/>
                  </a:cubicBezTo>
                  <a:lnTo>
                    <a:pt x="9909" y="8975"/>
                  </a:lnTo>
                  <a:cubicBezTo>
                    <a:pt x="10178" y="8988"/>
                    <a:pt x="10379" y="8996"/>
                    <a:pt x="10502" y="8996"/>
                  </a:cubicBezTo>
                  <a:cubicBezTo>
                    <a:pt x="10594" y="8996"/>
                    <a:pt x="10642" y="8991"/>
                    <a:pt x="10642" y="8983"/>
                  </a:cubicBezTo>
                  <a:cubicBezTo>
                    <a:pt x="10645" y="8963"/>
                    <a:pt x="10387" y="8924"/>
                    <a:pt x="9919" y="8865"/>
                  </a:cubicBezTo>
                  <a:lnTo>
                    <a:pt x="7935" y="8649"/>
                  </a:lnTo>
                  <a:cubicBezTo>
                    <a:pt x="6259" y="8479"/>
                    <a:pt x="3942" y="8262"/>
                    <a:pt x="1382" y="8042"/>
                  </a:cubicBezTo>
                  <a:lnTo>
                    <a:pt x="294" y="7948"/>
                  </a:lnTo>
                  <a:lnTo>
                    <a:pt x="294" y="7948"/>
                  </a:lnTo>
                  <a:cubicBezTo>
                    <a:pt x="418" y="5714"/>
                    <a:pt x="381" y="3745"/>
                    <a:pt x="422" y="2326"/>
                  </a:cubicBezTo>
                  <a:cubicBezTo>
                    <a:pt x="444" y="1645"/>
                    <a:pt x="460" y="1074"/>
                    <a:pt x="474" y="622"/>
                  </a:cubicBezTo>
                  <a:cubicBezTo>
                    <a:pt x="491" y="222"/>
                    <a:pt x="494" y="2"/>
                    <a:pt x="477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6245825" y="2372850"/>
              <a:ext cx="866750" cy="113300"/>
            </a:xfrm>
            <a:custGeom>
              <a:rect b="b" l="l" r="r" t="t"/>
              <a:pathLst>
                <a:path extrusionOk="0" h="4532" w="34670">
                  <a:moveTo>
                    <a:pt x="2530" y="1"/>
                  </a:moveTo>
                  <a:cubicBezTo>
                    <a:pt x="2070" y="1"/>
                    <a:pt x="1662" y="49"/>
                    <a:pt x="1324" y="131"/>
                  </a:cubicBezTo>
                  <a:cubicBezTo>
                    <a:pt x="416" y="345"/>
                    <a:pt x="0" y="669"/>
                    <a:pt x="0" y="669"/>
                  </a:cubicBezTo>
                  <a:cubicBezTo>
                    <a:pt x="1" y="672"/>
                    <a:pt x="4" y="673"/>
                    <a:pt x="7" y="673"/>
                  </a:cubicBezTo>
                  <a:cubicBezTo>
                    <a:pt x="68" y="673"/>
                    <a:pt x="503" y="404"/>
                    <a:pt x="1346" y="238"/>
                  </a:cubicBezTo>
                  <a:cubicBezTo>
                    <a:pt x="1639" y="178"/>
                    <a:pt x="1982" y="144"/>
                    <a:pt x="2366" y="144"/>
                  </a:cubicBezTo>
                  <a:cubicBezTo>
                    <a:pt x="3147" y="144"/>
                    <a:pt x="4096" y="287"/>
                    <a:pt x="5127" y="654"/>
                  </a:cubicBezTo>
                  <a:cubicBezTo>
                    <a:pt x="6684" y="1158"/>
                    <a:pt x="8314" y="2251"/>
                    <a:pt x="10246" y="3262"/>
                  </a:cubicBezTo>
                  <a:cubicBezTo>
                    <a:pt x="11215" y="3756"/>
                    <a:pt x="12288" y="4218"/>
                    <a:pt x="13476" y="4421"/>
                  </a:cubicBezTo>
                  <a:cubicBezTo>
                    <a:pt x="13945" y="4500"/>
                    <a:pt x="14427" y="4531"/>
                    <a:pt x="14914" y="4531"/>
                  </a:cubicBezTo>
                  <a:cubicBezTo>
                    <a:pt x="15043" y="4531"/>
                    <a:pt x="15172" y="4529"/>
                    <a:pt x="15302" y="4525"/>
                  </a:cubicBezTo>
                  <a:cubicBezTo>
                    <a:pt x="15919" y="4477"/>
                    <a:pt x="16543" y="4395"/>
                    <a:pt x="17158" y="4244"/>
                  </a:cubicBezTo>
                  <a:cubicBezTo>
                    <a:pt x="19624" y="3645"/>
                    <a:pt x="21759" y="2527"/>
                    <a:pt x="23818" y="1882"/>
                  </a:cubicBezTo>
                  <a:cubicBezTo>
                    <a:pt x="24843" y="1550"/>
                    <a:pt x="25844" y="1316"/>
                    <a:pt x="26798" y="1243"/>
                  </a:cubicBezTo>
                  <a:cubicBezTo>
                    <a:pt x="27188" y="1208"/>
                    <a:pt x="27569" y="1193"/>
                    <a:pt x="27938" y="1193"/>
                  </a:cubicBezTo>
                  <a:cubicBezTo>
                    <a:pt x="28470" y="1193"/>
                    <a:pt x="28978" y="1224"/>
                    <a:pt x="29457" y="1272"/>
                  </a:cubicBezTo>
                  <a:cubicBezTo>
                    <a:pt x="31083" y="1439"/>
                    <a:pt x="32377" y="1746"/>
                    <a:pt x="33273" y="1942"/>
                  </a:cubicBezTo>
                  <a:lnTo>
                    <a:pt x="34305" y="2174"/>
                  </a:lnTo>
                  <a:cubicBezTo>
                    <a:pt x="34504" y="2217"/>
                    <a:pt x="34625" y="2240"/>
                    <a:pt x="34659" y="2240"/>
                  </a:cubicBezTo>
                  <a:cubicBezTo>
                    <a:pt x="34665" y="2240"/>
                    <a:pt x="34668" y="2239"/>
                    <a:pt x="34668" y="2237"/>
                  </a:cubicBezTo>
                  <a:cubicBezTo>
                    <a:pt x="34670" y="2229"/>
                    <a:pt x="34550" y="2188"/>
                    <a:pt x="34317" y="2118"/>
                  </a:cubicBezTo>
                  <a:lnTo>
                    <a:pt x="33299" y="1834"/>
                  </a:lnTo>
                  <a:cubicBezTo>
                    <a:pt x="32411" y="1605"/>
                    <a:pt x="31117" y="1268"/>
                    <a:pt x="29477" y="1074"/>
                  </a:cubicBezTo>
                  <a:cubicBezTo>
                    <a:pt x="28944" y="1012"/>
                    <a:pt x="28374" y="972"/>
                    <a:pt x="27772" y="972"/>
                  </a:cubicBezTo>
                  <a:cubicBezTo>
                    <a:pt x="27449" y="972"/>
                    <a:pt x="27117" y="983"/>
                    <a:pt x="26777" y="1009"/>
                  </a:cubicBezTo>
                  <a:cubicBezTo>
                    <a:pt x="25803" y="1074"/>
                    <a:pt x="24779" y="1306"/>
                    <a:pt x="23739" y="1633"/>
                  </a:cubicBezTo>
                  <a:cubicBezTo>
                    <a:pt x="21651" y="2275"/>
                    <a:pt x="19509" y="3387"/>
                    <a:pt x="17093" y="3970"/>
                  </a:cubicBezTo>
                  <a:cubicBezTo>
                    <a:pt x="16332" y="4155"/>
                    <a:pt x="15564" y="4256"/>
                    <a:pt x="14812" y="4256"/>
                  </a:cubicBezTo>
                  <a:cubicBezTo>
                    <a:pt x="14375" y="4256"/>
                    <a:pt x="13944" y="4222"/>
                    <a:pt x="13522" y="4151"/>
                  </a:cubicBezTo>
                  <a:cubicBezTo>
                    <a:pt x="12374" y="3959"/>
                    <a:pt x="11323" y="3515"/>
                    <a:pt x="10362" y="3033"/>
                  </a:cubicBezTo>
                  <a:cubicBezTo>
                    <a:pt x="8447" y="2046"/>
                    <a:pt x="6785" y="957"/>
                    <a:pt x="5190" y="467"/>
                  </a:cubicBezTo>
                  <a:cubicBezTo>
                    <a:pt x="4208" y="134"/>
                    <a:pt x="3296" y="1"/>
                    <a:pt x="25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6425275" y="2779825"/>
              <a:ext cx="414050" cy="76575"/>
            </a:xfrm>
            <a:custGeom>
              <a:rect b="b" l="l" r="r" t="t"/>
              <a:pathLst>
                <a:path extrusionOk="0" h="3063" w="16562">
                  <a:moveTo>
                    <a:pt x="11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0" y="4"/>
                    <a:pt x="19" y="64"/>
                    <a:pt x="62" y="177"/>
                  </a:cubicBezTo>
                  <a:cubicBezTo>
                    <a:pt x="102" y="292"/>
                    <a:pt x="182" y="451"/>
                    <a:pt x="297" y="652"/>
                  </a:cubicBezTo>
                  <a:cubicBezTo>
                    <a:pt x="530" y="1049"/>
                    <a:pt x="970" y="1576"/>
                    <a:pt x="1661" y="2039"/>
                  </a:cubicBezTo>
                  <a:cubicBezTo>
                    <a:pt x="2350" y="2499"/>
                    <a:pt x="3285" y="2876"/>
                    <a:pt x="4378" y="3011"/>
                  </a:cubicBezTo>
                  <a:cubicBezTo>
                    <a:pt x="4662" y="3046"/>
                    <a:pt x="4954" y="3062"/>
                    <a:pt x="5252" y="3062"/>
                  </a:cubicBezTo>
                  <a:cubicBezTo>
                    <a:pt x="6100" y="3062"/>
                    <a:pt x="6996" y="2928"/>
                    <a:pt x="7895" y="2706"/>
                  </a:cubicBezTo>
                  <a:cubicBezTo>
                    <a:pt x="9110" y="2402"/>
                    <a:pt x="10225" y="1991"/>
                    <a:pt x="11239" y="1641"/>
                  </a:cubicBezTo>
                  <a:cubicBezTo>
                    <a:pt x="12253" y="1287"/>
                    <a:pt x="13175" y="1002"/>
                    <a:pt x="13963" y="825"/>
                  </a:cubicBezTo>
                  <a:cubicBezTo>
                    <a:pt x="14753" y="649"/>
                    <a:pt x="15403" y="575"/>
                    <a:pt x="15856" y="548"/>
                  </a:cubicBezTo>
                  <a:cubicBezTo>
                    <a:pt x="16307" y="521"/>
                    <a:pt x="16560" y="528"/>
                    <a:pt x="16561" y="504"/>
                  </a:cubicBezTo>
                  <a:cubicBezTo>
                    <a:pt x="16561" y="490"/>
                    <a:pt x="16311" y="445"/>
                    <a:pt x="15853" y="438"/>
                  </a:cubicBezTo>
                  <a:cubicBezTo>
                    <a:pt x="15824" y="438"/>
                    <a:pt x="15794" y="438"/>
                    <a:pt x="15763" y="438"/>
                  </a:cubicBezTo>
                  <a:cubicBezTo>
                    <a:pt x="15310" y="438"/>
                    <a:pt x="14678" y="487"/>
                    <a:pt x="13924" y="632"/>
                  </a:cubicBezTo>
                  <a:cubicBezTo>
                    <a:pt x="13117" y="787"/>
                    <a:pt x="12179" y="1055"/>
                    <a:pt x="11157" y="1396"/>
                  </a:cubicBezTo>
                  <a:cubicBezTo>
                    <a:pt x="10133" y="1735"/>
                    <a:pt x="9023" y="2137"/>
                    <a:pt x="7828" y="2435"/>
                  </a:cubicBezTo>
                  <a:cubicBezTo>
                    <a:pt x="6916" y="2660"/>
                    <a:pt x="6013" y="2795"/>
                    <a:pt x="5169" y="2795"/>
                  </a:cubicBezTo>
                  <a:cubicBezTo>
                    <a:pt x="4909" y="2795"/>
                    <a:pt x="4654" y="2782"/>
                    <a:pt x="4406" y="2755"/>
                  </a:cubicBezTo>
                  <a:cubicBezTo>
                    <a:pt x="3356" y="2641"/>
                    <a:pt x="2445" y="2294"/>
                    <a:pt x="1768" y="1873"/>
                  </a:cubicBezTo>
                  <a:cubicBezTo>
                    <a:pt x="1089" y="1448"/>
                    <a:pt x="645" y="962"/>
                    <a:pt x="388" y="593"/>
                  </a:cubicBezTo>
                  <a:cubicBezTo>
                    <a:pt x="138" y="233"/>
                    <a:pt x="41" y="1"/>
                    <a:pt x="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6525125" y="2465875"/>
              <a:ext cx="334150" cy="544125"/>
            </a:xfrm>
            <a:custGeom>
              <a:rect b="b" l="l" r="r" t="t"/>
              <a:pathLst>
                <a:path extrusionOk="0" h="21765" w="13366">
                  <a:moveTo>
                    <a:pt x="13351" y="0"/>
                  </a:moveTo>
                  <a:cubicBezTo>
                    <a:pt x="12195" y="2856"/>
                    <a:pt x="12058" y="6004"/>
                    <a:pt x="11659" y="9059"/>
                  </a:cubicBezTo>
                  <a:cubicBezTo>
                    <a:pt x="11260" y="12117"/>
                    <a:pt x="10506" y="15295"/>
                    <a:pt x="8414" y="17558"/>
                  </a:cubicBezTo>
                  <a:cubicBezTo>
                    <a:pt x="6259" y="19892"/>
                    <a:pt x="3051" y="20877"/>
                    <a:pt x="1" y="21765"/>
                  </a:cubicBezTo>
                  <a:lnTo>
                    <a:pt x="13365" y="20597"/>
                  </a:lnTo>
                  <a:lnTo>
                    <a:pt x="13351" y="0"/>
                  </a:lnTo>
                  <a:close/>
                </a:path>
              </a:pathLst>
            </a:custGeom>
            <a:solidFill>
              <a:srgbClr val="455A64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6204350" y="3029400"/>
              <a:ext cx="971450" cy="1352650"/>
            </a:xfrm>
            <a:custGeom>
              <a:rect b="b" l="l" r="r" t="t"/>
              <a:pathLst>
                <a:path extrusionOk="0" h="54106" w="38858">
                  <a:moveTo>
                    <a:pt x="32669" y="1"/>
                  </a:moveTo>
                  <a:lnTo>
                    <a:pt x="8388" y="2839"/>
                  </a:lnTo>
                  <a:lnTo>
                    <a:pt x="3716" y="20792"/>
                  </a:lnTo>
                  <a:cubicBezTo>
                    <a:pt x="3716" y="20792"/>
                    <a:pt x="0" y="39963"/>
                    <a:pt x="1489" y="54105"/>
                  </a:cubicBezTo>
                  <a:lnTo>
                    <a:pt x="25458" y="53361"/>
                  </a:lnTo>
                  <a:cubicBezTo>
                    <a:pt x="25458" y="53361"/>
                    <a:pt x="30257" y="32962"/>
                    <a:pt x="34540" y="20516"/>
                  </a:cubicBezTo>
                  <a:cubicBezTo>
                    <a:pt x="38858" y="7970"/>
                    <a:pt x="32669" y="1"/>
                    <a:pt x="32669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6314150" y="3509375"/>
              <a:ext cx="701800" cy="150050"/>
            </a:xfrm>
            <a:custGeom>
              <a:rect b="b" l="l" r="r" t="t"/>
              <a:pathLst>
                <a:path extrusionOk="0" h="6002" w="28072">
                  <a:moveTo>
                    <a:pt x="17" y="0"/>
                  </a:moveTo>
                  <a:cubicBezTo>
                    <a:pt x="12" y="0"/>
                    <a:pt x="9" y="1"/>
                    <a:pt x="8" y="2"/>
                  </a:cubicBezTo>
                  <a:cubicBezTo>
                    <a:pt x="0" y="28"/>
                    <a:pt x="412" y="141"/>
                    <a:pt x="1114" y="449"/>
                  </a:cubicBezTo>
                  <a:cubicBezTo>
                    <a:pt x="1821" y="753"/>
                    <a:pt x="2790" y="1295"/>
                    <a:pt x="3978" y="1995"/>
                  </a:cubicBezTo>
                  <a:cubicBezTo>
                    <a:pt x="5163" y="2673"/>
                    <a:pt x="6630" y="3540"/>
                    <a:pt x="8476" y="3818"/>
                  </a:cubicBezTo>
                  <a:cubicBezTo>
                    <a:pt x="9017" y="3904"/>
                    <a:pt x="9575" y="3943"/>
                    <a:pt x="10147" y="3943"/>
                  </a:cubicBezTo>
                  <a:cubicBezTo>
                    <a:pt x="11514" y="3943"/>
                    <a:pt x="12956" y="3723"/>
                    <a:pt x="14405" y="3412"/>
                  </a:cubicBezTo>
                  <a:cubicBezTo>
                    <a:pt x="16464" y="2968"/>
                    <a:pt x="18405" y="2468"/>
                    <a:pt x="20212" y="2347"/>
                  </a:cubicBezTo>
                  <a:cubicBezTo>
                    <a:pt x="20524" y="2323"/>
                    <a:pt x="20830" y="2311"/>
                    <a:pt x="21131" y="2311"/>
                  </a:cubicBezTo>
                  <a:cubicBezTo>
                    <a:pt x="22570" y="2311"/>
                    <a:pt x="23868" y="2584"/>
                    <a:pt x="24892" y="3060"/>
                  </a:cubicBezTo>
                  <a:cubicBezTo>
                    <a:pt x="26138" y="3616"/>
                    <a:pt x="26977" y="4384"/>
                    <a:pt x="27427" y="4997"/>
                  </a:cubicBezTo>
                  <a:cubicBezTo>
                    <a:pt x="27877" y="5598"/>
                    <a:pt x="28027" y="6002"/>
                    <a:pt x="28060" y="6002"/>
                  </a:cubicBezTo>
                  <a:cubicBezTo>
                    <a:pt x="28061" y="6002"/>
                    <a:pt x="28061" y="6002"/>
                    <a:pt x="28062" y="6002"/>
                  </a:cubicBezTo>
                  <a:cubicBezTo>
                    <a:pt x="28072" y="5997"/>
                    <a:pt x="28034" y="5898"/>
                    <a:pt x="27957" y="5709"/>
                  </a:cubicBezTo>
                  <a:cubicBezTo>
                    <a:pt x="27909" y="5591"/>
                    <a:pt x="27853" y="5479"/>
                    <a:pt x="27788" y="5371"/>
                  </a:cubicBezTo>
                  <a:cubicBezTo>
                    <a:pt x="27708" y="5218"/>
                    <a:pt x="27617" y="5070"/>
                    <a:pt x="27515" y="4931"/>
                  </a:cubicBezTo>
                  <a:cubicBezTo>
                    <a:pt x="27084" y="4288"/>
                    <a:pt x="26242" y="3473"/>
                    <a:pt x="24975" y="2878"/>
                  </a:cubicBezTo>
                  <a:cubicBezTo>
                    <a:pt x="23912" y="2360"/>
                    <a:pt x="22538" y="2060"/>
                    <a:pt x="21030" y="2060"/>
                  </a:cubicBezTo>
                  <a:cubicBezTo>
                    <a:pt x="20756" y="2060"/>
                    <a:pt x="20477" y="2070"/>
                    <a:pt x="20195" y="2090"/>
                  </a:cubicBezTo>
                  <a:cubicBezTo>
                    <a:pt x="18356" y="2198"/>
                    <a:pt x="16396" y="2697"/>
                    <a:pt x="14349" y="3137"/>
                  </a:cubicBezTo>
                  <a:cubicBezTo>
                    <a:pt x="12882" y="3452"/>
                    <a:pt x="11437" y="3674"/>
                    <a:pt x="10079" y="3674"/>
                  </a:cubicBezTo>
                  <a:cubicBezTo>
                    <a:pt x="9543" y="3674"/>
                    <a:pt x="9021" y="3639"/>
                    <a:pt x="8516" y="3563"/>
                  </a:cubicBezTo>
                  <a:cubicBezTo>
                    <a:pt x="6724" y="3308"/>
                    <a:pt x="5276" y="2481"/>
                    <a:pt x="4076" y="1822"/>
                  </a:cubicBezTo>
                  <a:cubicBezTo>
                    <a:pt x="2879" y="1145"/>
                    <a:pt x="1883" y="623"/>
                    <a:pt x="1158" y="349"/>
                  </a:cubicBezTo>
                  <a:cubicBezTo>
                    <a:pt x="797" y="209"/>
                    <a:pt x="510" y="115"/>
                    <a:pt x="312" y="67"/>
                  </a:cubicBezTo>
                  <a:cubicBezTo>
                    <a:pt x="145" y="23"/>
                    <a:pt x="45" y="0"/>
                    <a:pt x="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6235225" y="4099575"/>
              <a:ext cx="637500" cy="105225"/>
            </a:xfrm>
            <a:custGeom>
              <a:rect b="b" l="l" r="r" t="t"/>
              <a:pathLst>
                <a:path extrusionOk="0" h="4209" w="25500">
                  <a:moveTo>
                    <a:pt x="10" y="0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7"/>
                    <a:pt x="55" y="88"/>
                    <a:pt x="173" y="233"/>
                  </a:cubicBezTo>
                  <a:cubicBezTo>
                    <a:pt x="291" y="377"/>
                    <a:pt x="455" y="601"/>
                    <a:pt x="710" y="850"/>
                  </a:cubicBezTo>
                  <a:cubicBezTo>
                    <a:pt x="1197" y="1365"/>
                    <a:pt x="1974" y="2061"/>
                    <a:pt x="3085" y="2693"/>
                  </a:cubicBezTo>
                  <a:cubicBezTo>
                    <a:pt x="4188" y="3331"/>
                    <a:pt x="5631" y="3896"/>
                    <a:pt x="7312" y="4116"/>
                  </a:cubicBezTo>
                  <a:cubicBezTo>
                    <a:pt x="7757" y="4177"/>
                    <a:pt x="8221" y="4208"/>
                    <a:pt x="8694" y="4208"/>
                  </a:cubicBezTo>
                  <a:cubicBezTo>
                    <a:pt x="10000" y="4208"/>
                    <a:pt x="11388" y="3971"/>
                    <a:pt x="12724" y="3461"/>
                  </a:cubicBezTo>
                  <a:cubicBezTo>
                    <a:pt x="14552" y="2794"/>
                    <a:pt x="16180" y="1926"/>
                    <a:pt x="17758" y="1406"/>
                  </a:cubicBezTo>
                  <a:cubicBezTo>
                    <a:pt x="18896" y="1015"/>
                    <a:pt x="20007" y="807"/>
                    <a:pt x="21001" y="807"/>
                  </a:cubicBezTo>
                  <a:cubicBezTo>
                    <a:pt x="21376" y="807"/>
                    <a:pt x="21734" y="837"/>
                    <a:pt x="22071" y="897"/>
                  </a:cubicBezTo>
                  <a:cubicBezTo>
                    <a:pt x="23306" y="1101"/>
                    <a:pt x="24211" y="1631"/>
                    <a:pt x="24736" y="2085"/>
                  </a:cubicBezTo>
                  <a:cubicBezTo>
                    <a:pt x="25256" y="2528"/>
                    <a:pt x="25453" y="2872"/>
                    <a:pt x="25488" y="2872"/>
                  </a:cubicBezTo>
                  <a:cubicBezTo>
                    <a:pt x="25489" y="2872"/>
                    <a:pt x="25490" y="2872"/>
                    <a:pt x="25491" y="2871"/>
                  </a:cubicBezTo>
                  <a:cubicBezTo>
                    <a:pt x="25499" y="2866"/>
                    <a:pt x="25450" y="2781"/>
                    <a:pt x="25349" y="2623"/>
                  </a:cubicBezTo>
                  <a:cubicBezTo>
                    <a:pt x="25192" y="2398"/>
                    <a:pt x="25010" y="2190"/>
                    <a:pt x="24808" y="2004"/>
                  </a:cubicBezTo>
                  <a:cubicBezTo>
                    <a:pt x="24294" y="1514"/>
                    <a:pt x="23375" y="938"/>
                    <a:pt x="22106" y="703"/>
                  </a:cubicBezTo>
                  <a:cubicBezTo>
                    <a:pt x="21723" y="626"/>
                    <a:pt x="21313" y="589"/>
                    <a:pt x="20883" y="589"/>
                  </a:cubicBezTo>
                  <a:cubicBezTo>
                    <a:pt x="19890" y="589"/>
                    <a:pt x="18791" y="789"/>
                    <a:pt x="17676" y="1161"/>
                  </a:cubicBezTo>
                  <a:cubicBezTo>
                    <a:pt x="16069" y="1677"/>
                    <a:pt x="14429" y="2543"/>
                    <a:pt x="12630" y="3199"/>
                  </a:cubicBezTo>
                  <a:cubicBezTo>
                    <a:pt x="11292" y="3708"/>
                    <a:pt x="9924" y="3942"/>
                    <a:pt x="8634" y="3942"/>
                  </a:cubicBezTo>
                  <a:cubicBezTo>
                    <a:pt x="8193" y="3942"/>
                    <a:pt x="7762" y="3915"/>
                    <a:pt x="7344" y="3862"/>
                  </a:cubicBezTo>
                  <a:cubicBezTo>
                    <a:pt x="5699" y="3660"/>
                    <a:pt x="4278" y="3127"/>
                    <a:pt x="3182" y="2522"/>
                  </a:cubicBezTo>
                  <a:cubicBezTo>
                    <a:pt x="2308" y="2049"/>
                    <a:pt x="1503" y="1461"/>
                    <a:pt x="787" y="774"/>
                  </a:cubicBezTo>
                  <a:cubicBezTo>
                    <a:pt x="292" y="302"/>
                    <a:pt x="46" y="0"/>
                    <a:pt x="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6329875" y="3180950"/>
              <a:ext cx="765050" cy="888625"/>
            </a:xfrm>
            <a:custGeom>
              <a:rect b="b" l="l" r="r" t="t"/>
              <a:pathLst>
                <a:path extrusionOk="0" h="35545" w="30602">
                  <a:moveTo>
                    <a:pt x="27402" y="1"/>
                  </a:moveTo>
                  <a:cubicBezTo>
                    <a:pt x="25423" y="1"/>
                    <a:pt x="23425" y="318"/>
                    <a:pt x="21470" y="676"/>
                  </a:cubicBezTo>
                  <a:cubicBezTo>
                    <a:pt x="18122" y="1288"/>
                    <a:pt x="14798" y="2016"/>
                    <a:pt x="11498" y="2859"/>
                  </a:cubicBezTo>
                  <a:cubicBezTo>
                    <a:pt x="10667" y="3071"/>
                    <a:pt x="9795" y="3316"/>
                    <a:pt x="9189" y="3924"/>
                  </a:cubicBezTo>
                  <a:cubicBezTo>
                    <a:pt x="8568" y="4549"/>
                    <a:pt x="8335" y="5451"/>
                    <a:pt x="8113" y="6304"/>
                  </a:cubicBezTo>
                  <a:cubicBezTo>
                    <a:pt x="6307" y="13231"/>
                    <a:pt x="3579" y="19882"/>
                    <a:pt x="1" y="26079"/>
                  </a:cubicBezTo>
                  <a:lnTo>
                    <a:pt x="440" y="25491"/>
                  </a:lnTo>
                  <a:lnTo>
                    <a:pt x="440" y="25491"/>
                  </a:lnTo>
                  <a:cubicBezTo>
                    <a:pt x="231" y="26463"/>
                    <a:pt x="22" y="27477"/>
                    <a:pt x="259" y="28444"/>
                  </a:cubicBezTo>
                  <a:cubicBezTo>
                    <a:pt x="494" y="29394"/>
                    <a:pt x="1299" y="30281"/>
                    <a:pt x="2273" y="30281"/>
                  </a:cubicBezTo>
                  <a:cubicBezTo>
                    <a:pt x="2288" y="30281"/>
                    <a:pt x="2304" y="30281"/>
                    <a:pt x="2319" y="30280"/>
                  </a:cubicBezTo>
                  <a:cubicBezTo>
                    <a:pt x="2662" y="30270"/>
                    <a:pt x="3024" y="30158"/>
                    <a:pt x="3358" y="30158"/>
                  </a:cubicBezTo>
                  <a:cubicBezTo>
                    <a:pt x="3535" y="30158"/>
                    <a:pt x="3704" y="30189"/>
                    <a:pt x="3859" y="30283"/>
                  </a:cubicBezTo>
                  <a:cubicBezTo>
                    <a:pt x="4227" y="30506"/>
                    <a:pt x="4328" y="30983"/>
                    <a:pt x="4443" y="31397"/>
                  </a:cubicBezTo>
                  <a:cubicBezTo>
                    <a:pt x="5001" y="33399"/>
                    <a:pt x="6742" y="35022"/>
                    <a:pt x="8776" y="35437"/>
                  </a:cubicBezTo>
                  <a:cubicBezTo>
                    <a:pt x="9132" y="35509"/>
                    <a:pt x="9494" y="35544"/>
                    <a:pt x="9856" y="35544"/>
                  </a:cubicBezTo>
                  <a:cubicBezTo>
                    <a:pt x="11566" y="35544"/>
                    <a:pt x="13277" y="34759"/>
                    <a:pt x="14347" y="33420"/>
                  </a:cubicBezTo>
                  <a:cubicBezTo>
                    <a:pt x="15669" y="31767"/>
                    <a:pt x="15965" y="29486"/>
                    <a:pt x="15676" y="27387"/>
                  </a:cubicBezTo>
                  <a:cubicBezTo>
                    <a:pt x="15387" y="25290"/>
                    <a:pt x="14576" y="23309"/>
                    <a:pt x="13880" y="21308"/>
                  </a:cubicBezTo>
                  <a:cubicBezTo>
                    <a:pt x="12452" y="17198"/>
                    <a:pt x="11486" y="12940"/>
                    <a:pt x="10764" y="8650"/>
                  </a:cubicBezTo>
                  <a:cubicBezTo>
                    <a:pt x="10621" y="7792"/>
                    <a:pt x="10493" y="6873"/>
                    <a:pt x="10860" y="6085"/>
                  </a:cubicBezTo>
                  <a:cubicBezTo>
                    <a:pt x="11467" y="4773"/>
                    <a:pt x="13113" y="4390"/>
                    <a:pt x="14538" y="4143"/>
                  </a:cubicBezTo>
                  <a:cubicBezTo>
                    <a:pt x="19965" y="3199"/>
                    <a:pt x="25330" y="1925"/>
                    <a:pt x="30601" y="326"/>
                  </a:cubicBezTo>
                  <a:cubicBezTo>
                    <a:pt x="29547" y="94"/>
                    <a:pt x="28477" y="1"/>
                    <a:pt x="27402" y="1"/>
                  </a:cubicBezTo>
                  <a:close/>
                </a:path>
              </a:pathLst>
            </a:custGeom>
            <a:solidFill>
              <a:srgbClr val="455A64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6501875" y="3025575"/>
              <a:ext cx="604250" cy="247350"/>
            </a:xfrm>
            <a:custGeom>
              <a:rect b="b" l="l" r="r" t="t"/>
              <a:pathLst>
                <a:path extrusionOk="0" h="9894" w="24170">
                  <a:moveTo>
                    <a:pt x="20163" y="0"/>
                  </a:moveTo>
                  <a:cubicBezTo>
                    <a:pt x="16572" y="0"/>
                    <a:pt x="1" y="7312"/>
                    <a:pt x="1" y="7312"/>
                  </a:cubicBezTo>
                  <a:lnTo>
                    <a:pt x="917" y="9893"/>
                  </a:lnTo>
                  <a:lnTo>
                    <a:pt x="24169" y="6132"/>
                  </a:lnTo>
                  <a:cubicBezTo>
                    <a:pt x="24169" y="6132"/>
                    <a:pt x="23752" y="4416"/>
                    <a:pt x="23120" y="2830"/>
                  </a:cubicBezTo>
                  <a:cubicBezTo>
                    <a:pt x="22653" y="1658"/>
                    <a:pt x="21357" y="747"/>
                    <a:pt x="20766" y="154"/>
                  </a:cubicBezTo>
                  <a:cubicBezTo>
                    <a:pt x="20662" y="49"/>
                    <a:pt x="20456" y="0"/>
                    <a:pt x="201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364450" y="3086975"/>
              <a:ext cx="181050" cy="185900"/>
            </a:xfrm>
            <a:custGeom>
              <a:rect b="b" l="l" r="r" t="t"/>
              <a:pathLst>
                <a:path extrusionOk="0" h="7436" w="7242">
                  <a:moveTo>
                    <a:pt x="955" y="1"/>
                  </a:moveTo>
                  <a:lnTo>
                    <a:pt x="0" y="5303"/>
                  </a:lnTo>
                  <a:lnTo>
                    <a:pt x="6414" y="7436"/>
                  </a:lnTo>
                  <a:lnTo>
                    <a:pt x="7241" y="490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482450" y="3252725"/>
              <a:ext cx="236500" cy="720125"/>
            </a:xfrm>
            <a:custGeom>
              <a:rect b="b" l="l" r="r" t="t"/>
              <a:pathLst>
                <a:path extrusionOk="0" h="28805" w="9460">
                  <a:moveTo>
                    <a:pt x="3825" y="1"/>
                  </a:moveTo>
                  <a:lnTo>
                    <a:pt x="1779" y="801"/>
                  </a:lnTo>
                  <a:cubicBezTo>
                    <a:pt x="1779" y="801"/>
                    <a:pt x="1" y="7197"/>
                    <a:pt x="58" y="11425"/>
                  </a:cubicBezTo>
                  <a:cubicBezTo>
                    <a:pt x="117" y="15654"/>
                    <a:pt x="276" y="24481"/>
                    <a:pt x="865" y="27596"/>
                  </a:cubicBezTo>
                  <a:cubicBezTo>
                    <a:pt x="1026" y="28453"/>
                    <a:pt x="1782" y="28805"/>
                    <a:pt x="2760" y="28805"/>
                  </a:cubicBezTo>
                  <a:cubicBezTo>
                    <a:pt x="5339" y="28805"/>
                    <a:pt x="9460" y="26355"/>
                    <a:pt x="8276" y="24258"/>
                  </a:cubicBezTo>
                  <a:cubicBezTo>
                    <a:pt x="6645" y="21365"/>
                    <a:pt x="3752" y="10981"/>
                    <a:pt x="3678" y="8532"/>
                  </a:cubicBezTo>
                  <a:cubicBezTo>
                    <a:pt x="3603" y="6084"/>
                    <a:pt x="3825" y="1"/>
                    <a:pt x="38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506250" y="3836975"/>
              <a:ext cx="170850" cy="93525"/>
            </a:xfrm>
            <a:custGeom>
              <a:rect b="b" l="l" r="r" t="t"/>
              <a:pathLst>
                <a:path extrusionOk="0" h="3741" w="6834">
                  <a:moveTo>
                    <a:pt x="6803" y="0"/>
                  </a:moveTo>
                  <a:cubicBezTo>
                    <a:pt x="6752" y="0"/>
                    <a:pt x="6501" y="372"/>
                    <a:pt x="6029" y="888"/>
                  </a:cubicBezTo>
                  <a:cubicBezTo>
                    <a:pt x="5543" y="1420"/>
                    <a:pt x="4785" y="2082"/>
                    <a:pt x="3819" y="2608"/>
                  </a:cubicBezTo>
                  <a:cubicBezTo>
                    <a:pt x="2851" y="3129"/>
                    <a:pt x="1883" y="3397"/>
                    <a:pt x="1170" y="3515"/>
                  </a:cubicBezTo>
                  <a:cubicBezTo>
                    <a:pt x="457" y="3633"/>
                    <a:pt x="1" y="3633"/>
                    <a:pt x="1" y="3680"/>
                  </a:cubicBezTo>
                  <a:cubicBezTo>
                    <a:pt x="0" y="3700"/>
                    <a:pt x="218" y="3740"/>
                    <a:pt x="595" y="3740"/>
                  </a:cubicBezTo>
                  <a:cubicBezTo>
                    <a:pt x="765" y="3740"/>
                    <a:pt x="967" y="3732"/>
                    <a:pt x="1196" y="3710"/>
                  </a:cubicBezTo>
                  <a:cubicBezTo>
                    <a:pt x="1933" y="3643"/>
                    <a:pt x="2949" y="3393"/>
                    <a:pt x="3952" y="2853"/>
                  </a:cubicBezTo>
                  <a:cubicBezTo>
                    <a:pt x="4954" y="2310"/>
                    <a:pt x="5718" y="1597"/>
                    <a:pt x="6179" y="1017"/>
                  </a:cubicBezTo>
                  <a:cubicBezTo>
                    <a:pt x="6643" y="437"/>
                    <a:pt x="6834" y="15"/>
                    <a:pt x="6807" y="1"/>
                  </a:cubicBezTo>
                  <a:cubicBezTo>
                    <a:pt x="6806" y="0"/>
                    <a:pt x="6804" y="0"/>
                    <a:pt x="6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544450" y="3926850"/>
              <a:ext cx="21175" cy="46300"/>
            </a:xfrm>
            <a:custGeom>
              <a:rect b="b" l="l" r="r" t="t"/>
              <a:pathLst>
                <a:path extrusionOk="0" h="1852" w="847">
                  <a:moveTo>
                    <a:pt x="80" y="0"/>
                  </a:moveTo>
                  <a:cubicBezTo>
                    <a:pt x="77" y="0"/>
                    <a:pt x="75" y="1"/>
                    <a:pt x="72" y="2"/>
                  </a:cubicBezTo>
                  <a:cubicBezTo>
                    <a:pt x="1" y="28"/>
                    <a:pt x="99" y="465"/>
                    <a:pt x="293" y="975"/>
                  </a:cubicBezTo>
                  <a:cubicBezTo>
                    <a:pt x="479" y="1469"/>
                    <a:pt x="688" y="1852"/>
                    <a:pt x="766" y="1852"/>
                  </a:cubicBezTo>
                  <a:cubicBezTo>
                    <a:pt x="769" y="1852"/>
                    <a:pt x="771" y="1851"/>
                    <a:pt x="773" y="1851"/>
                  </a:cubicBezTo>
                  <a:cubicBezTo>
                    <a:pt x="846" y="1822"/>
                    <a:pt x="747" y="1387"/>
                    <a:pt x="554" y="876"/>
                  </a:cubicBezTo>
                  <a:cubicBezTo>
                    <a:pt x="367" y="383"/>
                    <a:pt x="160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605600" y="3903775"/>
              <a:ext cx="25800" cy="44575"/>
            </a:xfrm>
            <a:custGeom>
              <a:rect b="b" l="l" r="r" t="t"/>
              <a:pathLst>
                <a:path extrusionOk="0" h="1783" w="1032">
                  <a:moveTo>
                    <a:pt x="80" y="1"/>
                  </a:moveTo>
                  <a:cubicBezTo>
                    <a:pt x="76" y="1"/>
                    <a:pt x="73" y="1"/>
                    <a:pt x="70" y="3"/>
                  </a:cubicBezTo>
                  <a:cubicBezTo>
                    <a:pt x="1" y="38"/>
                    <a:pt x="145" y="464"/>
                    <a:pt x="391" y="954"/>
                  </a:cubicBezTo>
                  <a:cubicBezTo>
                    <a:pt x="628" y="1423"/>
                    <a:pt x="872" y="1783"/>
                    <a:pt x="953" y="1783"/>
                  </a:cubicBezTo>
                  <a:cubicBezTo>
                    <a:pt x="957" y="1783"/>
                    <a:pt x="960" y="1782"/>
                    <a:pt x="963" y="1780"/>
                  </a:cubicBezTo>
                  <a:cubicBezTo>
                    <a:pt x="1032" y="1745"/>
                    <a:pt x="889" y="1319"/>
                    <a:pt x="641" y="829"/>
                  </a:cubicBezTo>
                  <a:cubicBezTo>
                    <a:pt x="405" y="359"/>
                    <a:pt x="161" y="1"/>
                    <a:pt x="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657875" y="3862600"/>
              <a:ext cx="28600" cy="44450"/>
            </a:xfrm>
            <a:custGeom>
              <a:rect b="b" l="l" r="r" t="t"/>
              <a:pathLst>
                <a:path extrusionOk="0" h="1778" w="1144">
                  <a:moveTo>
                    <a:pt x="79" y="1"/>
                  </a:moveTo>
                  <a:cubicBezTo>
                    <a:pt x="75" y="1"/>
                    <a:pt x="71" y="1"/>
                    <a:pt x="68" y="3"/>
                  </a:cubicBezTo>
                  <a:cubicBezTo>
                    <a:pt x="0" y="43"/>
                    <a:pt x="172" y="470"/>
                    <a:pt x="451" y="959"/>
                  </a:cubicBezTo>
                  <a:cubicBezTo>
                    <a:pt x="716" y="1424"/>
                    <a:pt x="982" y="1778"/>
                    <a:pt x="1065" y="1778"/>
                  </a:cubicBezTo>
                  <a:cubicBezTo>
                    <a:pt x="1069" y="1778"/>
                    <a:pt x="1073" y="1777"/>
                    <a:pt x="1077" y="1775"/>
                  </a:cubicBezTo>
                  <a:cubicBezTo>
                    <a:pt x="1144" y="1737"/>
                    <a:pt x="973" y="1310"/>
                    <a:pt x="694" y="821"/>
                  </a:cubicBezTo>
                  <a:cubicBezTo>
                    <a:pt x="428" y="354"/>
                    <a:pt x="162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6298400" y="3224150"/>
              <a:ext cx="276850" cy="599075"/>
            </a:xfrm>
            <a:custGeom>
              <a:rect b="b" l="l" r="r" t="t"/>
              <a:pathLst>
                <a:path extrusionOk="0" h="23963" w="11074">
                  <a:moveTo>
                    <a:pt x="9101" y="1"/>
                  </a:moveTo>
                  <a:cubicBezTo>
                    <a:pt x="8742" y="1"/>
                    <a:pt x="8405" y="134"/>
                    <a:pt x="8189" y="441"/>
                  </a:cubicBezTo>
                  <a:lnTo>
                    <a:pt x="7600" y="767"/>
                  </a:lnTo>
                  <a:cubicBezTo>
                    <a:pt x="5368" y="4846"/>
                    <a:pt x="6324" y="10211"/>
                    <a:pt x="3707" y="14056"/>
                  </a:cubicBezTo>
                  <a:cubicBezTo>
                    <a:pt x="2663" y="15590"/>
                    <a:pt x="1089" y="16804"/>
                    <a:pt x="483" y="18557"/>
                  </a:cubicBezTo>
                  <a:cubicBezTo>
                    <a:pt x="1" y="19952"/>
                    <a:pt x="252" y="21607"/>
                    <a:pt x="1224" y="22716"/>
                  </a:cubicBezTo>
                  <a:cubicBezTo>
                    <a:pt x="1913" y="23502"/>
                    <a:pt x="2960" y="23963"/>
                    <a:pt x="3996" y="23963"/>
                  </a:cubicBezTo>
                  <a:cubicBezTo>
                    <a:pt x="4424" y="23963"/>
                    <a:pt x="4849" y="23884"/>
                    <a:pt x="5247" y="23718"/>
                  </a:cubicBezTo>
                  <a:cubicBezTo>
                    <a:pt x="6263" y="23292"/>
                    <a:pt x="7007" y="22374"/>
                    <a:pt x="7457" y="21368"/>
                  </a:cubicBezTo>
                  <a:cubicBezTo>
                    <a:pt x="7908" y="20364"/>
                    <a:pt x="8098" y="19265"/>
                    <a:pt x="8283" y="18179"/>
                  </a:cubicBezTo>
                  <a:cubicBezTo>
                    <a:pt x="9108" y="13364"/>
                    <a:pt x="9932" y="8549"/>
                    <a:pt x="10757" y="3734"/>
                  </a:cubicBezTo>
                  <a:cubicBezTo>
                    <a:pt x="10922" y="2772"/>
                    <a:pt x="11073" y="1724"/>
                    <a:pt x="10601" y="870"/>
                  </a:cubicBezTo>
                  <a:cubicBezTo>
                    <a:pt x="10312" y="344"/>
                    <a:pt x="9677" y="1"/>
                    <a:pt x="9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6477250" y="3260700"/>
              <a:ext cx="25000" cy="550225"/>
            </a:xfrm>
            <a:custGeom>
              <a:rect b="b" l="l" r="r" t="t"/>
              <a:pathLst>
                <a:path extrusionOk="0" h="22009" w="1000">
                  <a:moveTo>
                    <a:pt x="980" y="1"/>
                  </a:moveTo>
                  <a:cubicBezTo>
                    <a:pt x="960" y="1"/>
                    <a:pt x="909" y="305"/>
                    <a:pt x="830" y="855"/>
                  </a:cubicBezTo>
                  <a:cubicBezTo>
                    <a:pt x="750" y="1408"/>
                    <a:pt x="653" y="2211"/>
                    <a:pt x="550" y="3203"/>
                  </a:cubicBezTo>
                  <a:cubicBezTo>
                    <a:pt x="345" y="5189"/>
                    <a:pt x="140" y="7943"/>
                    <a:pt x="70" y="10990"/>
                  </a:cubicBezTo>
                  <a:cubicBezTo>
                    <a:pt x="1" y="14036"/>
                    <a:pt x="78" y="16797"/>
                    <a:pt x="193" y="18790"/>
                  </a:cubicBezTo>
                  <a:cubicBezTo>
                    <a:pt x="250" y="19786"/>
                    <a:pt x="311" y="20592"/>
                    <a:pt x="365" y="21148"/>
                  </a:cubicBezTo>
                  <a:cubicBezTo>
                    <a:pt x="417" y="21702"/>
                    <a:pt x="456" y="22008"/>
                    <a:pt x="476" y="22008"/>
                  </a:cubicBezTo>
                  <a:cubicBezTo>
                    <a:pt x="476" y="22008"/>
                    <a:pt x="476" y="22008"/>
                    <a:pt x="476" y="22008"/>
                  </a:cubicBezTo>
                  <a:cubicBezTo>
                    <a:pt x="494" y="22007"/>
                    <a:pt x="493" y="21698"/>
                    <a:pt x="473" y="21141"/>
                  </a:cubicBezTo>
                  <a:cubicBezTo>
                    <a:pt x="452" y="20535"/>
                    <a:pt x="424" y="19741"/>
                    <a:pt x="391" y="18781"/>
                  </a:cubicBezTo>
                  <a:cubicBezTo>
                    <a:pt x="327" y="16789"/>
                    <a:pt x="279" y="14036"/>
                    <a:pt x="349" y="10996"/>
                  </a:cubicBezTo>
                  <a:cubicBezTo>
                    <a:pt x="421" y="7956"/>
                    <a:pt x="592" y="5207"/>
                    <a:pt x="748" y="3221"/>
                  </a:cubicBezTo>
                  <a:cubicBezTo>
                    <a:pt x="826" y="2264"/>
                    <a:pt x="889" y="1472"/>
                    <a:pt x="938" y="867"/>
                  </a:cubicBezTo>
                  <a:cubicBezTo>
                    <a:pt x="983" y="311"/>
                    <a:pt x="1000" y="3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6310375" y="3698700"/>
              <a:ext cx="141825" cy="101475"/>
            </a:xfrm>
            <a:custGeom>
              <a:rect b="b" l="l" r="r" t="t"/>
              <a:pathLst>
                <a:path extrusionOk="0" h="4059" w="5673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1" y="15"/>
                    <a:pt x="130" y="405"/>
                    <a:pt x="481" y="967"/>
                  </a:cubicBezTo>
                  <a:cubicBezTo>
                    <a:pt x="830" y="1527"/>
                    <a:pt x="1432" y="2238"/>
                    <a:pt x="2256" y="2832"/>
                  </a:cubicBezTo>
                  <a:cubicBezTo>
                    <a:pt x="3082" y="3423"/>
                    <a:pt x="3945" y="3765"/>
                    <a:pt x="4589" y="3919"/>
                  </a:cubicBezTo>
                  <a:cubicBezTo>
                    <a:pt x="5029" y="4026"/>
                    <a:pt x="5361" y="4058"/>
                    <a:pt x="5527" y="4058"/>
                  </a:cubicBezTo>
                  <a:cubicBezTo>
                    <a:pt x="5605" y="4058"/>
                    <a:pt x="5646" y="4051"/>
                    <a:pt x="5647" y="4042"/>
                  </a:cubicBezTo>
                  <a:cubicBezTo>
                    <a:pt x="5673" y="3952"/>
                    <a:pt x="4016" y="3773"/>
                    <a:pt x="2419" y="2606"/>
                  </a:cubicBezTo>
                  <a:cubicBezTo>
                    <a:pt x="829" y="1481"/>
                    <a:pt x="12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6344625" y="3775775"/>
              <a:ext cx="39800" cy="29400"/>
            </a:xfrm>
            <a:custGeom>
              <a:rect b="b" l="l" r="r" t="t"/>
              <a:pathLst>
                <a:path extrusionOk="0" h="1176" w="1592">
                  <a:moveTo>
                    <a:pt x="1514" y="1"/>
                  </a:moveTo>
                  <a:cubicBezTo>
                    <a:pt x="1408" y="1"/>
                    <a:pt x="1074" y="197"/>
                    <a:pt x="710" y="478"/>
                  </a:cubicBezTo>
                  <a:cubicBezTo>
                    <a:pt x="297" y="796"/>
                    <a:pt x="1" y="1105"/>
                    <a:pt x="48" y="1165"/>
                  </a:cubicBezTo>
                  <a:cubicBezTo>
                    <a:pt x="54" y="1172"/>
                    <a:pt x="64" y="1176"/>
                    <a:pt x="77" y="1176"/>
                  </a:cubicBezTo>
                  <a:cubicBezTo>
                    <a:pt x="182" y="1176"/>
                    <a:pt x="517" y="980"/>
                    <a:pt x="882" y="699"/>
                  </a:cubicBezTo>
                  <a:cubicBezTo>
                    <a:pt x="1295" y="381"/>
                    <a:pt x="1591" y="73"/>
                    <a:pt x="1543" y="12"/>
                  </a:cubicBezTo>
                  <a:cubicBezTo>
                    <a:pt x="1538" y="4"/>
                    <a:pt x="1528" y="1"/>
                    <a:pt x="1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6308800" y="3734075"/>
              <a:ext cx="22775" cy="23100"/>
            </a:xfrm>
            <a:custGeom>
              <a:rect b="b" l="l" r="r" t="t"/>
              <a:pathLst>
                <a:path extrusionOk="0" h="924" w="911">
                  <a:moveTo>
                    <a:pt x="820" y="0"/>
                  </a:moveTo>
                  <a:cubicBezTo>
                    <a:pt x="720" y="0"/>
                    <a:pt x="496" y="105"/>
                    <a:pt x="303" y="321"/>
                  </a:cubicBezTo>
                  <a:cubicBezTo>
                    <a:pt x="61" y="594"/>
                    <a:pt x="1" y="893"/>
                    <a:pt x="71" y="921"/>
                  </a:cubicBezTo>
                  <a:cubicBezTo>
                    <a:pt x="76" y="923"/>
                    <a:pt x="81" y="924"/>
                    <a:pt x="86" y="924"/>
                  </a:cubicBezTo>
                  <a:cubicBezTo>
                    <a:pt x="165" y="924"/>
                    <a:pt x="316" y="724"/>
                    <a:pt x="512" y="508"/>
                  </a:cubicBezTo>
                  <a:cubicBezTo>
                    <a:pt x="718" y="272"/>
                    <a:pt x="911" y="89"/>
                    <a:pt x="870" y="20"/>
                  </a:cubicBezTo>
                  <a:cubicBezTo>
                    <a:pt x="863" y="7"/>
                    <a:pt x="846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6467350" y="3194275"/>
              <a:ext cx="123025" cy="86650"/>
            </a:xfrm>
            <a:custGeom>
              <a:rect b="b" l="l" r="r" t="t"/>
              <a:pathLst>
                <a:path extrusionOk="0" h="3466" w="4921">
                  <a:moveTo>
                    <a:pt x="321" y="1"/>
                  </a:moveTo>
                  <a:cubicBezTo>
                    <a:pt x="307" y="1"/>
                    <a:pt x="225" y="110"/>
                    <a:pt x="147" y="332"/>
                  </a:cubicBezTo>
                  <a:cubicBezTo>
                    <a:pt x="65" y="561"/>
                    <a:pt x="1" y="918"/>
                    <a:pt x="53" y="1358"/>
                  </a:cubicBezTo>
                  <a:cubicBezTo>
                    <a:pt x="112" y="1791"/>
                    <a:pt x="296" y="2312"/>
                    <a:pt x="709" y="2745"/>
                  </a:cubicBezTo>
                  <a:cubicBezTo>
                    <a:pt x="1115" y="3183"/>
                    <a:pt x="1761" y="3461"/>
                    <a:pt x="2444" y="3465"/>
                  </a:cubicBezTo>
                  <a:cubicBezTo>
                    <a:pt x="2447" y="3465"/>
                    <a:pt x="2451" y="3465"/>
                    <a:pt x="2455" y="3465"/>
                  </a:cubicBezTo>
                  <a:cubicBezTo>
                    <a:pt x="3132" y="3465"/>
                    <a:pt x="3778" y="3199"/>
                    <a:pt x="4188" y="2769"/>
                  </a:cubicBezTo>
                  <a:cubicBezTo>
                    <a:pt x="4606" y="2341"/>
                    <a:pt x="4799" y="1823"/>
                    <a:pt x="4862" y="1390"/>
                  </a:cubicBezTo>
                  <a:cubicBezTo>
                    <a:pt x="4921" y="952"/>
                    <a:pt x="4860" y="595"/>
                    <a:pt x="4783" y="365"/>
                  </a:cubicBezTo>
                  <a:cubicBezTo>
                    <a:pt x="4708" y="141"/>
                    <a:pt x="4629" y="31"/>
                    <a:pt x="4613" y="31"/>
                  </a:cubicBezTo>
                  <a:cubicBezTo>
                    <a:pt x="4613" y="31"/>
                    <a:pt x="4612" y="31"/>
                    <a:pt x="4612" y="32"/>
                  </a:cubicBezTo>
                  <a:cubicBezTo>
                    <a:pt x="4556" y="43"/>
                    <a:pt x="4825" y="543"/>
                    <a:pt x="4667" y="1357"/>
                  </a:cubicBezTo>
                  <a:cubicBezTo>
                    <a:pt x="4584" y="1753"/>
                    <a:pt x="4387" y="2218"/>
                    <a:pt x="4006" y="2586"/>
                  </a:cubicBezTo>
                  <a:cubicBezTo>
                    <a:pt x="3635" y="2956"/>
                    <a:pt x="3063" y="3186"/>
                    <a:pt x="2456" y="3186"/>
                  </a:cubicBezTo>
                  <a:cubicBezTo>
                    <a:pt x="2453" y="3186"/>
                    <a:pt x="2449" y="3186"/>
                    <a:pt x="2445" y="3186"/>
                  </a:cubicBezTo>
                  <a:cubicBezTo>
                    <a:pt x="1833" y="3179"/>
                    <a:pt x="1259" y="2941"/>
                    <a:pt x="891" y="2565"/>
                  </a:cubicBezTo>
                  <a:cubicBezTo>
                    <a:pt x="516" y="2190"/>
                    <a:pt x="325" y="1723"/>
                    <a:pt x="248" y="1327"/>
                  </a:cubicBezTo>
                  <a:cubicBezTo>
                    <a:pt x="100" y="511"/>
                    <a:pt x="377" y="13"/>
                    <a:pt x="322" y="1"/>
                  </a:cubicBezTo>
                  <a:cubicBezTo>
                    <a:pt x="322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6511750" y="3197100"/>
              <a:ext cx="43975" cy="74025"/>
            </a:xfrm>
            <a:custGeom>
              <a:rect b="b" l="l" r="r" t="t"/>
              <a:pathLst>
                <a:path extrusionOk="0" h="2961" w="1759">
                  <a:moveTo>
                    <a:pt x="69" y="0"/>
                  </a:moveTo>
                  <a:cubicBezTo>
                    <a:pt x="60" y="0"/>
                    <a:pt x="54" y="3"/>
                    <a:pt x="53" y="7"/>
                  </a:cubicBezTo>
                  <a:cubicBezTo>
                    <a:pt x="1" y="75"/>
                    <a:pt x="617" y="545"/>
                    <a:pt x="1042" y="1371"/>
                  </a:cubicBezTo>
                  <a:cubicBezTo>
                    <a:pt x="1477" y="2186"/>
                    <a:pt x="1516" y="2960"/>
                    <a:pt x="1600" y="2960"/>
                  </a:cubicBezTo>
                  <a:cubicBezTo>
                    <a:pt x="1600" y="2960"/>
                    <a:pt x="1601" y="2960"/>
                    <a:pt x="1601" y="2960"/>
                  </a:cubicBezTo>
                  <a:cubicBezTo>
                    <a:pt x="1601" y="2961"/>
                    <a:pt x="1602" y="2961"/>
                    <a:pt x="1603" y="2961"/>
                  </a:cubicBezTo>
                  <a:cubicBezTo>
                    <a:pt x="1673" y="2961"/>
                    <a:pt x="1758" y="2123"/>
                    <a:pt x="1289" y="1241"/>
                  </a:cubicBezTo>
                  <a:cubicBezTo>
                    <a:pt x="858" y="408"/>
                    <a:pt x="184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6060000" y="2660375"/>
              <a:ext cx="1056400" cy="548000"/>
            </a:xfrm>
            <a:custGeom>
              <a:rect b="b" l="l" r="r" t="t"/>
              <a:pathLst>
                <a:path extrusionOk="0" h="21920" w="42256">
                  <a:moveTo>
                    <a:pt x="31779" y="1"/>
                  </a:moveTo>
                  <a:cubicBezTo>
                    <a:pt x="31779" y="1"/>
                    <a:pt x="31691" y="9369"/>
                    <a:pt x="30460" y="9955"/>
                  </a:cubicBezTo>
                  <a:cubicBezTo>
                    <a:pt x="23643" y="13202"/>
                    <a:pt x="15231" y="13648"/>
                    <a:pt x="12244" y="13700"/>
                  </a:cubicBezTo>
                  <a:cubicBezTo>
                    <a:pt x="11863" y="13497"/>
                    <a:pt x="11422" y="13249"/>
                    <a:pt x="10918" y="12931"/>
                  </a:cubicBezTo>
                  <a:cubicBezTo>
                    <a:pt x="10485" y="12657"/>
                    <a:pt x="10101" y="12311"/>
                    <a:pt x="9787" y="11908"/>
                  </a:cubicBezTo>
                  <a:cubicBezTo>
                    <a:pt x="9402" y="11422"/>
                    <a:pt x="8917" y="10753"/>
                    <a:pt x="8765" y="10305"/>
                  </a:cubicBezTo>
                  <a:cubicBezTo>
                    <a:pt x="8666" y="10012"/>
                    <a:pt x="8406" y="9863"/>
                    <a:pt x="8159" y="9863"/>
                  </a:cubicBezTo>
                  <a:cubicBezTo>
                    <a:pt x="7939" y="9863"/>
                    <a:pt x="7729" y="9982"/>
                    <a:pt x="7653" y="10221"/>
                  </a:cubicBezTo>
                  <a:cubicBezTo>
                    <a:pt x="7492" y="10727"/>
                    <a:pt x="7971" y="12268"/>
                    <a:pt x="9268" y="13638"/>
                  </a:cubicBezTo>
                  <a:cubicBezTo>
                    <a:pt x="10036" y="14448"/>
                    <a:pt x="9318" y="14644"/>
                    <a:pt x="8381" y="14644"/>
                  </a:cubicBezTo>
                  <a:cubicBezTo>
                    <a:pt x="7736" y="14644"/>
                    <a:pt x="6987" y="14551"/>
                    <a:pt x="6548" y="14502"/>
                  </a:cubicBezTo>
                  <a:cubicBezTo>
                    <a:pt x="5873" y="14426"/>
                    <a:pt x="4305" y="14312"/>
                    <a:pt x="3157" y="14312"/>
                  </a:cubicBezTo>
                  <a:cubicBezTo>
                    <a:pt x="2476" y="14312"/>
                    <a:pt x="1943" y="14352"/>
                    <a:pt x="1832" y="14464"/>
                  </a:cubicBezTo>
                  <a:cubicBezTo>
                    <a:pt x="1395" y="14906"/>
                    <a:pt x="1785" y="15457"/>
                    <a:pt x="2862" y="15553"/>
                  </a:cubicBezTo>
                  <a:cubicBezTo>
                    <a:pt x="3952" y="15650"/>
                    <a:pt x="7145" y="16163"/>
                    <a:pt x="7054" y="16726"/>
                  </a:cubicBezTo>
                  <a:cubicBezTo>
                    <a:pt x="7028" y="16886"/>
                    <a:pt x="6559" y="16943"/>
                    <a:pt x="5903" y="16943"/>
                  </a:cubicBezTo>
                  <a:cubicBezTo>
                    <a:pt x="4276" y="16943"/>
                    <a:pt x="1502" y="16592"/>
                    <a:pt x="1502" y="16592"/>
                  </a:cubicBezTo>
                  <a:cubicBezTo>
                    <a:pt x="1502" y="16592"/>
                    <a:pt x="1206" y="16506"/>
                    <a:pt x="898" y="16506"/>
                  </a:cubicBezTo>
                  <a:cubicBezTo>
                    <a:pt x="601" y="16506"/>
                    <a:pt x="294" y="16587"/>
                    <a:pt x="231" y="16906"/>
                  </a:cubicBezTo>
                  <a:cubicBezTo>
                    <a:pt x="1" y="18076"/>
                    <a:pt x="5863" y="18381"/>
                    <a:pt x="6420" y="18396"/>
                  </a:cubicBezTo>
                  <a:cubicBezTo>
                    <a:pt x="6800" y="18406"/>
                    <a:pt x="6736" y="18992"/>
                    <a:pt x="6346" y="18992"/>
                  </a:cubicBezTo>
                  <a:cubicBezTo>
                    <a:pt x="6336" y="18992"/>
                    <a:pt x="6326" y="18992"/>
                    <a:pt x="6315" y="18991"/>
                  </a:cubicBezTo>
                  <a:cubicBezTo>
                    <a:pt x="6071" y="18971"/>
                    <a:pt x="4331" y="18707"/>
                    <a:pt x="2840" y="18707"/>
                  </a:cubicBezTo>
                  <a:cubicBezTo>
                    <a:pt x="1722" y="18707"/>
                    <a:pt x="744" y="18855"/>
                    <a:pt x="639" y="19364"/>
                  </a:cubicBezTo>
                  <a:cubicBezTo>
                    <a:pt x="451" y="20278"/>
                    <a:pt x="5458" y="19661"/>
                    <a:pt x="6406" y="20400"/>
                  </a:cubicBezTo>
                  <a:cubicBezTo>
                    <a:pt x="7355" y="21138"/>
                    <a:pt x="2562" y="20481"/>
                    <a:pt x="2419" y="21360"/>
                  </a:cubicBezTo>
                  <a:cubicBezTo>
                    <a:pt x="2368" y="21675"/>
                    <a:pt x="2371" y="21920"/>
                    <a:pt x="4879" y="21920"/>
                  </a:cubicBezTo>
                  <a:cubicBezTo>
                    <a:pt x="4974" y="21920"/>
                    <a:pt x="5074" y="21919"/>
                    <a:pt x="5177" y="21919"/>
                  </a:cubicBezTo>
                  <a:cubicBezTo>
                    <a:pt x="6540" y="21909"/>
                    <a:pt x="9003" y="21607"/>
                    <a:pt x="11218" y="21291"/>
                  </a:cubicBezTo>
                  <a:lnTo>
                    <a:pt x="11218" y="21320"/>
                  </a:lnTo>
                  <a:cubicBezTo>
                    <a:pt x="11218" y="21320"/>
                    <a:pt x="12790" y="21425"/>
                    <a:pt x="15217" y="21425"/>
                  </a:cubicBezTo>
                  <a:cubicBezTo>
                    <a:pt x="23173" y="21425"/>
                    <a:pt x="40322" y="20295"/>
                    <a:pt x="41444" y="10618"/>
                  </a:cubicBezTo>
                  <a:cubicBezTo>
                    <a:pt x="42256" y="3610"/>
                    <a:pt x="42238" y="932"/>
                    <a:pt x="42238" y="932"/>
                  </a:cubicBezTo>
                  <a:lnTo>
                    <a:pt x="3177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6313750" y="2500875"/>
              <a:ext cx="118400" cy="202950"/>
            </a:xfrm>
            <a:custGeom>
              <a:rect b="b" l="l" r="r" t="t"/>
              <a:pathLst>
                <a:path extrusionOk="0" h="8118" w="4736">
                  <a:moveTo>
                    <a:pt x="4735" y="1"/>
                  </a:moveTo>
                  <a:lnTo>
                    <a:pt x="4735" y="1"/>
                  </a:lnTo>
                  <a:cubicBezTo>
                    <a:pt x="3566" y="2486"/>
                    <a:pt x="1963" y="4743"/>
                    <a:pt x="1" y="6665"/>
                  </a:cubicBezTo>
                  <a:lnTo>
                    <a:pt x="51" y="6682"/>
                  </a:lnTo>
                  <a:cubicBezTo>
                    <a:pt x="1053" y="7016"/>
                    <a:pt x="1999" y="7501"/>
                    <a:pt x="2857" y="8117"/>
                  </a:cubicBezTo>
                  <a:cubicBezTo>
                    <a:pt x="3326" y="7681"/>
                    <a:pt x="3273" y="6940"/>
                    <a:pt x="3256" y="6299"/>
                  </a:cubicBezTo>
                  <a:cubicBezTo>
                    <a:pt x="3201" y="4130"/>
                    <a:pt x="3974" y="2034"/>
                    <a:pt x="4735" y="1"/>
                  </a:cubicBezTo>
                  <a:close/>
                </a:path>
              </a:pathLst>
            </a:custGeom>
            <a:solidFill>
              <a:srgbClr val="455A64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6484925" y="1665675"/>
              <a:ext cx="344225" cy="666700"/>
            </a:xfrm>
            <a:custGeom>
              <a:rect b="b" l="l" r="r" t="t"/>
              <a:pathLst>
                <a:path extrusionOk="0" h="26668" w="13769">
                  <a:moveTo>
                    <a:pt x="4689" y="0"/>
                  </a:moveTo>
                  <a:cubicBezTo>
                    <a:pt x="2384" y="0"/>
                    <a:pt x="429" y="1795"/>
                    <a:pt x="281" y="4149"/>
                  </a:cubicBezTo>
                  <a:cubicBezTo>
                    <a:pt x="105" y="6940"/>
                    <a:pt x="0" y="10354"/>
                    <a:pt x="332" y="12438"/>
                  </a:cubicBezTo>
                  <a:cubicBezTo>
                    <a:pt x="996" y="16625"/>
                    <a:pt x="4205" y="17159"/>
                    <a:pt x="4205" y="17159"/>
                  </a:cubicBezTo>
                  <a:cubicBezTo>
                    <a:pt x="4205" y="17159"/>
                    <a:pt x="4260" y="19780"/>
                    <a:pt x="4267" y="22273"/>
                  </a:cubicBezTo>
                  <a:cubicBezTo>
                    <a:pt x="4274" y="24647"/>
                    <a:pt x="6338" y="26614"/>
                    <a:pt x="8878" y="26666"/>
                  </a:cubicBezTo>
                  <a:cubicBezTo>
                    <a:pt x="8914" y="26667"/>
                    <a:pt x="8949" y="26667"/>
                    <a:pt x="8985" y="26667"/>
                  </a:cubicBezTo>
                  <a:cubicBezTo>
                    <a:pt x="11451" y="26667"/>
                    <a:pt x="13439" y="24842"/>
                    <a:pt x="13470" y="22526"/>
                  </a:cubicBezTo>
                  <a:lnTo>
                    <a:pt x="13742" y="2288"/>
                  </a:lnTo>
                  <a:lnTo>
                    <a:pt x="13769" y="937"/>
                  </a:lnTo>
                  <a:lnTo>
                    <a:pt x="5159" y="25"/>
                  </a:lnTo>
                  <a:cubicBezTo>
                    <a:pt x="5001" y="8"/>
                    <a:pt x="4844" y="0"/>
                    <a:pt x="468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6515150" y="1821350"/>
              <a:ext cx="27300" cy="25725"/>
            </a:xfrm>
            <a:custGeom>
              <a:rect b="b" l="l" r="r" t="t"/>
              <a:pathLst>
                <a:path extrusionOk="0" h="1029" w="1092">
                  <a:moveTo>
                    <a:pt x="535" y="0"/>
                  </a:moveTo>
                  <a:cubicBezTo>
                    <a:pt x="253" y="0"/>
                    <a:pt x="20" y="211"/>
                    <a:pt x="11" y="486"/>
                  </a:cubicBezTo>
                  <a:cubicBezTo>
                    <a:pt x="1" y="769"/>
                    <a:pt x="233" y="1011"/>
                    <a:pt x="529" y="1028"/>
                  </a:cubicBezTo>
                  <a:cubicBezTo>
                    <a:pt x="539" y="1028"/>
                    <a:pt x="549" y="1029"/>
                    <a:pt x="559" y="1029"/>
                  </a:cubicBezTo>
                  <a:cubicBezTo>
                    <a:pt x="841" y="1029"/>
                    <a:pt x="1073" y="817"/>
                    <a:pt x="1083" y="543"/>
                  </a:cubicBezTo>
                  <a:cubicBezTo>
                    <a:pt x="1091" y="259"/>
                    <a:pt x="861" y="16"/>
                    <a:pt x="564" y="1"/>
                  </a:cubicBezTo>
                  <a:cubicBezTo>
                    <a:pt x="554" y="0"/>
                    <a:pt x="544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6509650" y="1799650"/>
              <a:ext cx="54500" cy="14425"/>
            </a:xfrm>
            <a:custGeom>
              <a:rect b="b" l="l" r="r" t="t"/>
              <a:pathLst>
                <a:path extrusionOk="0" h="577" w="2180">
                  <a:moveTo>
                    <a:pt x="1075" y="1"/>
                  </a:moveTo>
                  <a:cubicBezTo>
                    <a:pt x="714" y="2"/>
                    <a:pt x="412" y="136"/>
                    <a:pt x="238" y="272"/>
                  </a:cubicBezTo>
                  <a:cubicBezTo>
                    <a:pt x="61" y="408"/>
                    <a:pt x="0" y="536"/>
                    <a:pt x="33" y="565"/>
                  </a:cubicBezTo>
                  <a:cubicBezTo>
                    <a:pt x="39" y="573"/>
                    <a:pt x="50" y="576"/>
                    <a:pt x="64" y="576"/>
                  </a:cubicBezTo>
                  <a:cubicBezTo>
                    <a:pt x="186" y="576"/>
                    <a:pt x="566" y="336"/>
                    <a:pt x="1079" y="336"/>
                  </a:cubicBezTo>
                  <a:cubicBezTo>
                    <a:pt x="1081" y="336"/>
                    <a:pt x="1082" y="336"/>
                    <a:pt x="1083" y="336"/>
                  </a:cubicBezTo>
                  <a:cubicBezTo>
                    <a:pt x="1090" y="336"/>
                    <a:pt x="1097" y="336"/>
                    <a:pt x="1104" y="336"/>
                  </a:cubicBezTo>
                  <a:cubicBezTo>
                    <a:pt x="1609" y="336"/>
                    <a:pt x="1994" y="567"/>
                    <a:pt x="2116" y="567"/>
                  </a:cubicBezTo>
                  <a:cubicBezTo>
                    <a:pt x="2131" y="567"/>
                    <a:pt x="2142" y="563"/>
                    <a:pt x="2148" y="556"/>
                  </a:cubicBezTo>
                  <a:cubicBezTo>
                    <a:pt x="2179" y="525"/>
                    <a:pt x="2112" y="398"/>
                    <a:pt x="1926" y="263"/>
                  </a:cubicBezTo>
                  <a:cubicBezTo>
                    <a:pt x="1745" y="130"/>
                    <a:pt x="1435" y="1"/>
                    <a:pt x="1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6652000" y="1821350"/>
              <a:ext cx="27325" cy="25725"/>
            </a:xfrm>
            <a:custGeom>
              <a:rect b="b" l="l" r="r" t="t"/>
              <a:pathLst>
                <a:path extrusionOk="0" h="1029" w="1093">
                  <a:moveTo>
                    <a:pt x="536" y="0"/>
                  </a:moveTo>
                  <a:cubicBezTo>
                    <a:pt x="254" y="0"/>
                    <a:pt x="21" y="211"/>
                    <a:pt x="10" y="486"/>
                  </a:cubicBezTo>
                  <a:cubicBezTo>
                    <a:pt x="1" y="769"/>
                    <a:pt x="232" y="1011"/>
                    <a:pt x="529" y="1028"/>
                  </a:cubicBezTo>
                  <a:cubicBezTo>
                    <a:pt x="539" y="1028"/>
                    <a:pt x="549" y="1029"/>
                    <a:pt x="559" y="1029"/>
                  </a:cubicBezTo>
                  <a:cubicBezTo>
                    <a:pt x="842" y="1029"/>
                    <a:pt x="1073" y="817"/>
                    <a:pt x="1083" y="543"/>
                  </a:cubicBezTo>
                  <a:cubicBezTo>
                    <a:pt x="1092" y="259"/>
                    <a:pt x="861" y="16"/>
                    <a:pt x="565" y="1"/>
                  </a:cubicBezTo>
                  <a:cubicBezTo>
                    <a:pt x="556" y="0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6651650" y="1802350"/>
              <a:ext cx="54500" cy="14425"/>
            </a:xfrm>
            <a:custGeom>
              <a:rect b="b" l="l" r="r" t="t"/>
              <a:pathLst>
                <a:path extrusionOk="0" h="577" w="2180">
                  <a:moveTo>
                    <a:pt x="1075" y="1"/>
                  </a:moveTo>
                  <a:cubicBezTo>
                    <a:pt x="716" y="2"/>
                    <a:pt x="412" y="136"/>
                    <a:pt x="238" y="271"/>
                  </a:cubicBezTo>
                  <a:cubicBezTo>
                    <a:pt x="61" y="407"/>
                    <a:pt x="1" y="535"/>
                    <a:pt x="33" y="566"/>
                  </a:cubicBezTo>
                  <a:cubicBezTo>
                    <a:pt x="40" y="573"/>
                    <a:pt x="51" y="576"/>
                    <a:pt x="65" y="576"/>
                  </a:cubicBezTo>
                  <a:cubicBezTo>
                    <a:pt x="187" y="576"/>
                    <a:pt x="566" y="337"/>
                    <a:pt x="1081" y="337"/>
                  </a:cubicBezTo>
                  <a:cubicBezTo>
                    <a:pt x="1083" y="337"/>
                    <a:pt x="1084" y="337"/>
                    <a:pt x="1085" y="337"/>
                  </a:cubicBezTo>
                  <a:cubicBezTo>
                    <a:pt x="1092" y="337"/>
                    <a:pt x="1099" y="336"/>
                    <a:pt x="1106" y="336"/>
                  </a:cubicBezTo>
                  <a:cubicBezTo>
                    <a:pt x="1612" y="336"/>
                    <a:pt x="1996" y="567"/>
                    <a:pt x="2117" y="567"/>
                  </a:cubicBezTo>
                  <a:cubicBezTo>
                    <a:pt x="2131" y="567"/>
                    <a:pt x="2142" y="563"/>
                    <a:pt x="2149" y="556"/>
                  </a:cubicBezTo>
                  <a:cubicBezTo>
                    <a:pt x="2180" y="525"/>
                    <a:pt x="2112" y="397"/>
                    <a:pt x="1927" y="264"/>
                  </a:cubicBezTo>
                  <a:cubicBezTo>
                    <a:pt x="1746" y="130"/>
                    <a:pt x="1435" y="1"/>
                    <a:pt x="1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6562050" y="1803225"/>
              <a:ext cx="46250" cy="121025"/>
            </a:xfrm>
            <a:custGeom>
              <a:rect b="b" l="l" r="r" t="t"/>
              <a:pathLst>
                <a:path extrusionOk="0" h="4841" w="1850">
                  <a:moveTo>
                    <a:pt x="1783" y="1"/>
                  </a:moveTo>
                  <a:cubicBezTo>
                    <a:pt x="1710" y="1"/>
                    <a:pt x="1171" y="1269"/>
                    <a:pt x="570" y="2854"/>
                  </a:cubicBezTo>
                  <a:cubicBezTo>
                    <a:pt x="425" y="3249"/>
                    <a:pt x="284" y="3626"/>
                    <a:pt x="152" y="3985"/>
                  </a:cubicBezTo>
                  <a:cubicBezTo>
                    <a:pt x="96" y="4153"/>
                    <a:pt x="0" y="4344"/>
                    <a:pt x="75" y="4564"/>
                  </a:cubicBezTo>
                  <a:cubicBezTo>
                    <a:pt x="116" y="4675"/>
                    <a:pt x="224" y="4755"/>
                    <a:pt x="318" y="4781"/>
                  </a:cubicBezTo>
                  <a:cubicBezTo>
                    <a:pt x="412" y="4810"/>
                    <a:pt x="495" y="4812"/>
                    <a:pt x="568" y="4816"/>
                  </a:cubicBezTo>
                  <a:cubicBezTo>
                    <a:pt x="871" y="4832"/>
                    <a:pt x="1114" y="4840"/>
                    <a:pt x="1279" y="4840"/>
                  </a:cubicBezTo>
                  <a:cubicBezTo>
                    <a:pt x="1434" y="4840"/>
                    <a:pt x="1519" y="4833"/>
                    <a:pt x="1521" y="4817"/>
                  </a:cubicBezTo>
                  <a:cubicBezTo>
                    <a:pt x="1523" y="4784"/>
                    <a:pt x="1164" y="4722"/>
                    <a:pt x="581" y="4647"/>
                  </a:cubicBezTo>
                  <a:cubicBezTo>
                    <a:pt x="433" y="4632"/>
                    <a:pt x="294" y="4602"/>
                    <a:pt x="269" y="4503"/>
                  </a:cubicBezTo>
                  <a:cubicBezTo>
                    <a:pt x="234" y="4396"/>
                    <a:pt x="297" y="4236"/>
                    <a:pt x="367" y="4064"/>
                  </a:cubicBezTo>
                  <a:cubicBezTo>
                    <a:pt x="506" y="3707"/>
                    <a:pt x="652" y="3332"/>
                    <a:pt x="804" y="2940"/>
                  </a:cubicBezTo>
                  <a:cubicBezTo>
                    <a:pt x="1410" y="1341"/>
                    <a:pt x="1849" y="25"/>
                    <a:pt x="1785" y="1"/>
                  </a:cubicBezTo>
                  <a:cubicBezTo>
                    <a:pt x="1784" y="1"/>
                    <a:pt x="1784" y="1"/>
                    <a:pt x="17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6590075" y="2057200"/>
              <a:ext cx="140250" cy="63075"/>
            </a:xfrm>
            <a:custGeom>
              <a:rect b="b" l="l" r="r" t="t"/>
              <a:pathLst>
                <a:path extrusionOk="0" h="2523" w="5610">
                  <a:moveTo>
                    <a:pt x="5609" y="0"/>
                  </a:moveTo>
                  <a:lnTo>
                    <a:pt x="5609" y="0"/>
                  </a:lnTo>
                  <a:cubicBezTo>
                    <a:pt x="3317" y="1379"/>
                    <a:pt x="1007" y="1502"/>
                    <a:pt x="254" y="1502"/>
                  </a:cubicBezTo>
                  <a:cubicBezTo>
                    <a:pt x="91" y="1502"/>
                    <a:pt x="1" y="1496"/>
                    <a:pt x="1" y="1496"/>
                  </a:cubicBezTo>
                  <a:lnTo>
                    <a:pt x="1" y="1496"/>
                  </a:lnTo>
                  <a:lnTo>
                    <a:pt x="57" y="2485"/>
                  </a:lnTo>
                  <a:cubicBezTo>
                    <a:pt x="324" y="2510"/>
                    <a:pt x="580" y="2522"/>
                    <a:pt x="825" y="2522"/>
                  </a:cubicBezTo>
                  <a:cubicBezTo>
                    <a:pt x="4416" y="2522"/>
                    <a:pt x="5609" y="0"/>
                    <a:pt x="560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6604350" y="1948650"/>
              <a:ext cx="46200" cy="31850"/>
            </a:xfrm>
            <a:custGeom>
              <a:rect b="b" l="l" r="r" t="t"/>
              <a:pathLst>
                <a:path extrusionOk="0" h="1274" w="1848">
                  <a:moveTo>
                    <a:pt x="892" y="0"/>
                  </a:moveTo>
                  <a:cubicBezTo>
                    <a:pt x="570" y="0"/>
                    <a:pt x="259" y="146"/>
                    <a:pt x="73" y="393"/>
                  </a:cubicBezTo>
                  <a:lnTo>
                    <a:pt x="48" y="412"/>
                  </a:lnTo>
                  <a:cubicBezTo>
                    <a:pt x="0" y="468"/>
                    <a:pt x="9" y="558"/>
                    <a:pt x="46" y="627"/>
                  </a:cubicBezTo>
                  <a:cubicBezTo>
                    <a:pt x="86" y="696"/>
                    <a:pt x="150" y="748"/>
                    <a:pt x="212" y="799"/>
                  </a:cubicBezTo>
                  <a:cubicBezTo>
                    <a:pt x="437" y="978"/>
                    <a:pt x="674" y="1160"/>
                    <a:pt x="951" y="1238"/>
                  </a:cubicBezTo>
                  <a:cubicBezTo>
                    <a:pt x="1032" y="1261"/>
                    <a:pt x="1116" y="1273"/>
                    <a:pt x="1199" y="1273"/>
                  </a:cubicBezTo>
                  <a:cubicBezTo>
                    <a:pt x="1402" y="1273"/>
                    <a:pt x="1598" y="1203"/>
                    <a:pt x="1709" y="1047"/>
                  </a:cubicBezTo>
                  <a:cubicBezTo>
                    <a:pt x="1848" y="852"/>
                    <a:pt x="1815" y="563"/>
                    <a:pt x="1662" y="359"/>
                  </a:cubicBezTo>
                  <a:cubicBezTo>
                    <a:pt x="1510" y="154"/>
                    <a:pt x="1258" y="33"/>
                    <a:pt x="1006" y="6"/>
                  </a:cubicBezTo>
                  <a:cubicBezTo>
                    <a:pt x="968" y="2"/>
                    <a:pt x="930" y="0"/>
                    <a:pt x="89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6596300" y="1933625"/>
              <a:ext cx="49125" cy="41550"/>
            </a:xfrm>
            <a:custGeom>
              <a:rect b="b" l="l" r="r" t="t"/>
              <a:pathLst>
                <a:path extrusionOk="0" h="1662" w="1965">
                  <a:moveTo>
                    <a:pt x="1852" y="0"/>
                  </a:moveTo>
                  <a:cubicBezTo>
                    <a:pt x="1852" y="0"/>
                    <a:pt x="1851" y="0"/>
                    <a:pt x="1851" y="0"/>
                  </a:cubicBezTo>
                  <a:cubicBezTo>
                    <a:pt x="1850" y="0"/>
                    <a:pt x="1850" y="0"/>
                    <a:pt x="1849" y="0"/>
                  </a:cubicBezTo>
                  <a:cubicBezTo>
                    <a:pt x="1757" y="0"/>
                    <a:pt x="1753" y="625"/>
                    <a:pt x="1218" y="1068"/>
                  </a:cubicBezTo>
                  <a:cubicBezTo>
                    <a:pt x="682" y="1512"/>
                    <a:pt x="14" y="1443"/>
                    <a:pt x="9" y="1532"/>
                  </a:cubicBezTo>
                  <a:cubicBezTo>
                    <a:pt x="0" y="1571"/>
                    <a:pt x="158" y="1654"/>
                    <a:pt x="440" y="1661"/>
                  </a:cubicBezTo>
                  <a:cubicBezTo>
                    <a:pt x="454" y="1661"/>
                    <a:pt x="468" y="1662"/>
                    <a:pt x="482" y="1662"/>
                  </a:cubicBezTo>
                  <a:cubicBezTo>
                    <a:pt x="756" y="1662"/>
                    <a:pt x="1138" y="1569"/>
                    <a:pt x="1450" y="1310"/>
                  </a:cubicBezTo>
                  <a:cubicBezTo>
                    <a:pt x="1778" y="1039"/>
                    <a:pt x="1918" y="672"/>
                    <a:pt x="1939" y="415"/>
                  </a:cubicBezTo>
                  <a:cubicBezTo>
                    <a:pt x="1964" y="154"/>
                    <a:pt x="1896" y="0"/>
                    <a:pt x="1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6670450" y="1640025"/>
              <a:ext cx="203150" cy="529025"/>
            </a:xfrm>
            <a:custGeom>
              <a:rect b="b" l="l" r="r" t="t"/>
              <a:pathLst>
                <a:path extrusionOk="0" h="21161" w="8126">
                  <a:moveTo>
                    <a:pt x="2647" y="1"/>
                  </a:moveTo>
                  <a:cubicBezTo>
                    <a:pt x="2443" y="1"/>
                    <a:pt x="2240" y="9"/>
                    <a:pt x="2039" y="24"/>
                  </a:cubicBezTo>
                  <a:cubicBezTo>
                    <a:pt x="1345" y="77"/>
                    <a:pt x="551" y="274"/>
                    <a:pt x="250" y="902"/>
                  </a:cubicBezTo>
                  <a:cubicBezTo>
                    <a:pt x="0" y="1423"/>
                    <a:pt x="191" y="2046"/>
                    <a:pt x="448" y="2563"/>
                  </a:cubicBezTo>
                  <a:cubicBezTo>
                    <a:pt x="814" y="3292"/>
                    <a:pt x="1307" y="3952"/>
                    <a:pt x="1904" y="4509"/>
                  </a:cubicBezTo>
                  <a:cubicBezTo>
                    <a:pt x="2185" y="4773"/>
                    <a:pt x="2501" y="5028"/>
                    <a:pt x="2632" y="5391"/>
                  </a:cubicBezTo>
                  <a:cubicBezTo>
                    <a:pt x="2814" y="5904"/>
                    <a:pt x="2574" y="6460"/>
                    <a:pt x="2376" y="6967"/>
                  </a:cubicBezTo>
                  <a:cubicBezTo>
                    <a:pt x="2014" y="7888"/>
                    <a:pt x="1779" y="8875"/>
                    <a:pt x="1844" y="9863"/>
                  </a:cubicBezTo>
                  <a:cubicBezTo>
                    <a:pt x="1908" y="10851"/>
                    <a:pt x="2299" y="11840"/>
                    <a:pt x="3032" y="12504"/>
                  </a:cubicBezTo>
                  <a:cubicBezTo>
                    <a:pt x="3360" y="12799"/>
                    <a:pt x="3760" y="13042"/>
                    <a:pt x="3945" y="13441"/>
                  </a:cubicBezTo>
                  <a:cubicBezTo>
                    <a:pt x="4203" y="13991"/>
                    <a:pt x="3968" y="14627"/>
                    <a:pt x="3802" y="15210"/>
                  </a:cubicBezTo>
                  <a:cubicBezTo>
                    <a:pt x="3444" y="16469"/>
                    <a:pt x="3427" y="17846"/>
                    <a:pt x="3892" y="19070"/>
                  </a:cubicBezTo>
                  <a:cubicBezTo>
                    <a:pt x="4357" y="20294"/>
                    <a:pt x="5818" y="20731"/>
                    <a:pt x="7055" y="21161"/>
                  </a:cubicBezTo>
                  <a:lnTo>
                    <a:pt x="7315" y="19847"/>
                  </a:lnTo>
                  <a:cubicBezTo>
                    <a:pt x="8125" y="15222"/>
                    <a:pt x="7917" y="10485"/>
                    <a:pt x="7707" y="5794"/>
                  </a:cubicBezTo>
                  <a:cubicBezTo>
                    <a:pt x="7641" y="4305"/>
                    <a:pt x="7531" y="2702"/>
                    <a:pt x="6585" y="1550"/>
                  </a:cubicBezTo>
                  <a:cubicBezTo>
                    <a:pt x="5658" y="420"/>
                    <a:pt x="4129" y="1"/>
                    <a:pt x="2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6444675" y="1631350"/>
              <a:ext cx="265900" cy="127175"/>
            </a:xfrm>
            <a:custGeom>
              <a:rect b="b" l="l" r="r" t="t"/>
              <a:pathLst>
                <a:path extrusionOk="0" h="5087" w="10636">
                  <a:moveTo>
                    <a:pt x="2314" y="0"/>
                  </a:moveTo>
                  <a:cubicBezTo>
                    <a:pt x="2203" y="0"/>
                    <a:pt x="2092" y="5"/>
                    <a:pt x="1981" y="15"/>
                  </a:cubicBezTo>
                  <a:cubicBezTo>
                    <a:pt x="1197" y="81"/>
                    <a:pt x="525" y="475"/>
                    <a:pt x="267" y="909"/>
                  </a:cubicBezTo>
                  <a:cubicBezTo>
                    <a:pt x="0" y="1343"/>
                    <a:pt x="105" y="1677"/>
                    <a:pt x="303" y="1843"/>
                  </a:cubicBezTo>
                  <a:cubicBezTo>
                    <a:pt x="509" y="2020"/>
                    <a:pt x="798" y="2084"/>
                    <a:pt x="1019" y="2231"/>
                  </a:cubicBezTo>
                  <a:cubicBezTo>
                    <a:pt x="1243" y="2376"/>
                    <a:pt x="1404" y="2556"/>
                    <a:pt x="1624" y="2758"/>
                  </a:cubicBezTo>
                  <a:cubicBezTo>
                    <a:pt x="1731" y="2862"/>
                    <a:pt x="1849" y="2978"/>
                    <a:pt x="1953" y="3098"/>
                  </a:cubicBezTo>
                  <a:cubicBezTo>
                    <a:pt x="1981" y="3129"/>
                    <a:pt x="1999" y="3158"/>
                    <a:pt x="2030" y="3191"/>
                  </a:cubicBezTo>
                  <a:lnTo>
                    <a:pt x="2148" y="3309"/>
                  </a:lnTo>
                  <a:cubicBezTo>
                    <a:pt x="2242" y="3399"/>
                    <a:pt x="2339" y="3491"/>
                    <a:pt x="2439" y="3585"/>
                  </a:cubicBezTo>
                  <a:cubicBezTo>
                    <a:pt x="2662" y="3786"/>
                    <a:pt x="2942" y="4032"/>
                    <a:pt x="3335" y="4292"/>
                  </a:cubicBezTo>
                  <a:cubicBezTo>
                    <a:pt x="3720" y="4548"/>
                    <a:pt x="4257" y="4829"/>
                    <a:pt x="4894" y="4972"/>
                  </a:cubicBezTo>
                  <a:cubicBezTo>
                    <a:pt x="5250" y="5052"/>
                    <a:pt x="5595" y="5087"/>
                    <a:pt x="5924" y="5087"/>
                  </a:cubicBezTo>
                  <a:cubicBezTo>
                    <a:pt x="6755" y="5087"/>
                    <a:pt x="7488" y="4864"/>
                    <a:pt x="8070" y="4584"/>
                  </a:cubicBezTo>
                  <a:cubicBezTo>
                    <a:pt x="8906" y="4177"/>
                    <a:pt x="9443" y="3654"/>
                    <a:pt x="9812" y="3186"/>
                  </a:cubicBezTo>
                  <a:cubicBezTo>
                    <a:pt x="10526" y="2235"/>
                    <a:pt x="10636" y="1467"/>
                    <a:pt x="10308" y="1049"/>
                  </a:cubicBezTo>
                  <a:cubicBezTo>
                    <a:pt x="10132" y="824"/>
                    <a:pt x="9824" y="736"/>
                    <a:pt x="9438" y="736"/>
                  </a:cubicBezTo>
                  <a:cubicBezTo>
                    <a:pt x="9086" y="736"/>
                    <a:pt x="8670" y="809"/>
                    <a:pt x="8229" y="917"/>
                  </a:cubicBezTo>
                  <a:cubicBezTo>
                    <a:pt x="7772" y="1021"/>
                    <a:pt x="7282" y="1146"/>
                    <a:pt x="6859" y="1189"/>
                  </a:cubicBezTo>
                  <a:cubicBezTo>
                    <a:pt x="6686" y="1210"/>
                    <a:pt x="6518" y="1219"/>
                    <a:pt x="6362" y="1219"/>
                  </a:cubicBezTo>
                  <a:cubicBezTo>
                    <a:pt x="6127" y="1219"/>
                    <a:pt x="5921" y="1197"/>
                    <a:pt x="5770" y="1159"/>
                  </a:cubicBezTo>
                  <a:cubicBezTo>
                    <a:pt x="5654" y="1134"/>
                    <a:pt x="5503" y="1089"/>
                    <a:pt x="5263" y="978"/>
                  </a:cubicBezTo>
                  <a:cubicBezTo>
                    <a:pt x="5030" y="874"/>
                    <a:pt x="4736" y="718"/>
                    <a:pt x="4398" y="558"/>
                  </a:cubicBezTo>
                  <a:cubicBezTo>
                    <a:pt x="4229" y="479"/>
                    <a:pt x="4051" y="398"/>
                    <a:pt x="3858" y="323"/>
                  </a:cubicBezTo>
                  <a:cubicBezTo>
                    <a:pt x="3765" y="287"/>
                    <a:pt x="3666" y="251"/>
                    <a:pt x="3567" y="218"/>
                  </a:cubicBezTo>
                  <a:cubicBezTo>
                    <a:pt x="3462" y="183"/>
                    <a:pt x="3344" y="145"/>
                    <a:pt x="3236" y="118"/>
                  </a:cubicBezTo>
                  <a:cubicBezTo>
                    <a:pt x="2934" y="39"/>
                    <a:pt x="2624" y="0"/>
                    <a:pt x="2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6648150" y="1749000"/>
              <a:ext cx="67350" cy="19375"/>
            </a:xfrm>
            <a:custGeom>
              <a:rect b="b" l="l" r="r" t="t"/>
              <a:pathLst>
                <a:path extrusionOk="0" h="775" w="2694">
                  <a:moveTo>
                    <a:pt x="1135" y="1"/>
                  </a:moveTo>
                  <a:cubicBezTo>
                    <a:pt x="834" y="1"/>
                    <a:pt x="566" y="58"/>
                    <a:pt x="375" y="137"/>
                  </a:cubicBezTo>
                  <a:cubicBezTo>
                    <a:pt x="128" y="237"/>
                    <a:pt x="0" y="360"/>
                    <a:pt x="24" y="435"/>
                  </a:cubicBezTo>
                  <a:cubicBezTo>
                    <a:pt x="82" y="592"/>
                    <a:pt x="659" y="518"/>
                    <a:pt x="1336" y="599"/>
                  </a:cubicBezTo>
                  <a:cubicBezTo>
                    <a:pt x="1845" y="650"/>
                    <a:pt x="2279" y="774"/>
                    <a:pt x="2504" y="774"/>
                  </a:cubicBezTo>
                  <a:cubicBezTo>
                    <a:pt x="2579" y="774"/>
                    <a:pt x="2631" y="760"/>
                    <a:pt x="2654" y="724"/>
                  </a:cubicBezTo>
                  <a:cubicBezTo>
                    <a:pt x="2693" y="657"/>
                    <a:pt x="2598" y="509"/>
                    <a:pt x="2377" y="358"/>
                  </a:cubicBezTo>
                  <a:cubicBezTo>
                    <a:pt x="2157" y="204"/>
                    <a:pt x="1808" y="61"/>
                    <a:pt x="1401" y="16"/>
                  </a:cubicBezTo>
                  <a:cubicBezTo>
                    <a:pt x="1310" y="6"/>
                    <a:pt x="1221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6514625" y="1757000"/>
              <a:ext cx="51075" cy="16400"/>
            </a:xfrm>
            <a:custGeom>
              <a:rect b="b" l="l" r="r" t="t"/>
              <a:pathLst>
                <a:path extrusionOk="0" h="656" w="2043">
                  <a:moveTo>
                    <a:pt x="1051" y="0"/>
                  </a:moveTo>
                  <a:cubicBezTo>
                    <a:pt x="1036" y="0"/>
                    <a:pt x="1022" y="1"/>
                    <a:pt x="1007" y="1"/>
                  </a:cubicBezTo>
                  <a:cubicBezTo>
                    <a:pt x="678" y="11"/>
                    <a:pt x="391" y="130"/>
                    <a:pt x="226" y="264"/>
                  </a:cubicBezTo>
                  <a:cubicBezTo>
                    <a:pt x="60" y="399"/>
                    <a:pt x="1" y="535"/>
                    <a:pt x="46" y="599"/>
                  </a:cubicBezTo>
                  <a:cubicBezTo>
                    <a:pt x="79" y="641"/>
                    <a:pt x="142" y="656"/>
                    <a:pt x="229" y="656"/>
                  </a:cubicBezTo>
                  <a:cubicBezTo>
                    <a:pt x="412" y="656"/>
                    <a:pt x="700" y="592"/>
                    <a:pt x="1025" y="587"/>
                  </a:cubicBezTo>
                  <a:cubicBezTo>
                    <a:pt x="1072" y="585"/>
                    <a:pt x="1118" y="584"/>
                    <a:pt x="1163" y="584"/>
                  </a:cubicBezTo>
                  <a:cubicBezTo>
                    <a:pt x="1396" y="584"/>
                    <a:pt x="1605" y="608"/>
                    <a:pt x="1759" y="608"/>
                  </a:cubicBezTo>
                  <a:cubicBezTo>
                    <a:pt x="1879" y="608"/>
                    <a:pt x="1966" y="593"/>
                    <a:pt x="2003" y="539"/>
                  </a:cubicBezTo>
                  <a:cubicBezTo>
                    <a:pt x="2042" y="472"/>
                    <a:pt x="1979" y="341"/>
                    <a:pt x="1802" y="216"/>
                  </a:cubicBezTo>
                  <a:cubicBezTo>
                    <a:pt x="1636" y="98"/>
                    <a:pt x="1362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474650" y="5329350"/>
              <a:ext cx="216600" cy="146425"/>
            </a:xfrm>
            <a:custGeom>
              <a:rect b="b" l="l" r="r" t="t"/>
              <a:pathLst>
                <a:path extrusionOk="0" h="5857" w="8664">
                  <a:moveTo>
                    <a:pt x="1215" y="0"/>
                  </a:moveTo>
                  <a:lnTo>
                    <a:pt x="1" y="4916"/>
                  </a:lnTo>
                  <a:lnTo>
                    <a:pt x="8365" y="5856"/>
                  </a:lnTo>
                  <a:lnTo>
                    <a:pt x="8664" y="986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577675" y="5335375"/>
              <a:ext cx="23450" cy="111950"/>
            </a:xfrm>
            <a:custGeom>
              <a:rect b="b" l="l" r="r" t="t"/>
              <a:pathLst>
                <a:path extrusionOk="0" h="4478" w="938">
                  <a:moveTo>
                    <a:pt x="868" y="1"/>
                  </a:moveTo>
                  <a:cubicBezTo>
                    <a:pt x="797" y="1"/>
                    <a:pt x="564" y="991"/>
                    <a:pt x="345" y="2221"/>
                  </a:cubicBezTo>
                  <a:cubicBezTo>
                    <a:pt x="124" y="3457"/>
                    <a:pt x="1" y="4467"/>
                    <a:pt x="69" y="4477"/>
                  </a:cubicBezTo>
                  <a:cubicBezTo>
                    <a:pt x="70" y="4477"/>
                    <a:pt x="70" y="4477"/>
                    <a:pt x="70" y="4477"/>
                  </a:cubicBezTo>
                  <a:cubicBezTo>
                    <a:pt x="141" y="4477"/>
                    <a:pt x="374" y="3487"/>
                    <a:pt x="593" y="2257"/>
                  </a:cubicBezTo>
                  <a:cubicBezTo>
                    <a:pt x="815" y="1021"/>
                    <a:pt x="938" y="11"/>
                    <a:pt x="869" y="1"/>
                  </a:cubicBezTo>
                  <a:cubicBezTo>
                    <a:pt x="868" y="1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479750" y="5428175"/>
              <a:ext cx="205000" cy="34425"/>
            </a:xfrm>
            <a:custGeom>
              <a:rect b="b" l="l" r="r" t="t"/>
              <a:pathLst>
                <a:path extrusionOk="0" h="1377" w="8200">
                  <a:moveTo>
                    <a:pt x="51" y="0"/>
                  </a:moveTo>
                  <a:cubicBezTo>
                    <a:pt x="24" y="0"/>
                    <a:pt x="9" y="3"/>
                    <a:pt x="7" y="8"/>
                  </a:cubicBezTo>
                  <a:cubicBezTo>
                    <a:pt x="0" y="39"/>
                    <a:pt x="450" y="157"/>
                    <a:pt x="1186" y="307"/>
                  </a:cubicBezTo>
                  <a:cubicBezTo>
                    <a:pt x="1922" y="456"/>
                    <a:pt x="2947" y="630"/>
                    <a:pt x="4081" y="802"/>
                  </a:cubicBezTo>
                  <a:lnTo>
                    <a:pt x="6982" y="1230"/>
                  </a:lnTo>
                  <a:cubicBezTo>
                    <a:pt x="7593" y="1318"/>
                    <a:pt x="8013" y="1376"/>
                    <a:pt x="8147" y="1376"/>
                  </a:cubicBezTo>
                  <a:cubicBezTo>
                    <a:pt x="8176" y="1376"/>
                    <a:pt x="8192" y="1373"/>
                    <a:pt x="8193" y="1368"/>
                  </a:cubicBezTo>
                  <a:cubicBezTo>
                    <a:pt x="8200" y="1338"/>
                    <a:pt x="7752" y="1220"/>
                    <a:pt x="7016" y="1070"/>
                  </a:cubicBezTo>
                  <a:cubicBezTo>
                    <a:pt x="6279" y="920"/>
                    <a:pt x="5255" y="747"/>
                    <a:pt x="4123" y="575"/>
                  </a:cubicBezTo>
                  <a:lnTo>
                    <a:pt x="1220" y="147"/>
                  </a:lnTo>
                  <a:cubicBezTo>
                    <a:pt x="604" y="57"/>
                    <a:pt x="182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1232400" y="5335375"/>
              <a:ext cx="422400" cy="140325"/>
            </a:xfrm>
            <a:custGeom>
              <a:rect b="b" l="l" r="r" t="t"/>
              <a:pathLst>
                <a:path extrusionOk="0" h="5613" w="16896">
                  <a:moveTo>
                    <a:pt x="1" y="1"/>
                  </a:moveTo>
                  <a:lnTo>
                    <a:pt x="60" y="5503"/>
                  </a:lnTo>
                  <a:lnTo>
                    <a:pt x="623" y="5525"/>
                  </a:lnTo>
                  <a:cubicBezTo>
                    <a:pt x="1723" y="5562"/>
                    <a:pt x="4314" y="5613"/>
                    <a:pt x="7016" y="5613"/>
                  </a:cubicBezTo>
                  <a:cubicBezTo>
                    <a:pt x="10472" y="5613"/>
                    <a:pt x="14108" y="5529"/>
                    <a:pt x="15041" y="5223"/>
                  </a:cubicBezTo>
                  <a:cubicBezTo>
                    <a:pt x="16896" y="4615"/>
                    <a:pt x="9146" y="3052"/>
                    <a:pt x="9146" y="3052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1230550" y="5459525"/>
              <a:ext cx="385050" cy="10250"/>
            </a:xfrm>
            <a:custGeom>
              <a:rect b="b" l="l" r="r" t="t"/>
              <a:pathLst>
                <a:path extrusionOk="0" h="410" w="15402">
                  <a:moveTo>
                    <a:pt x="15338" y="1"/>
                  </a:moveTo>
                  <a:cubicBezTo>
                    <a:pt x="15314" y="1"/>
                    <a:pt x="15283" y="1"/>
                    <a:pt x="15246" y="1"/>
                  </a:cubicBezTo>
                  <a:lnTo>
                    <a:pt x="14796" y="18"/>
                  </a:lnTo>
                  <a:lnTo>
                    <a:pt x="13147" y="88"/>
                  </a:lnTo>
                  <a:cubicBezTo>
                    <a:pt x="11754" y="146"/>
                    <a:pt x="9829" y="218"/>
                    <a:pt x="7702" y="264"/>
                  </a:cubicBezTo>
                  <a:cubicBezTo>
                    <a:pt x="5575" y="310"/>
                    <a:pt x="3650" y="319"/>
                    <a:pt x="2256" y="319"/>
                  </a:cubicBezTo>
                  <a:lnTo>
                    <a:pt x="606" y="319"/>
                  </a:lnTo>
                  <a:lnTo>
                    <a:pt x="157" y="323"/>
                  </a:lnTo>
                  <a:cubicBezTo>
                    <a:pt x="55" y="323"/>
                    <a:pt x="0" y="327"/>
                    <a:pt x="0" y="330"/>
                  </a:cubicBezTo>
                  <a:cubicBezTo>
                    <a:pt x="0" y="334"/>
                    <a:pt x="55" y="339"/>
                    <a:pt x="157" y="344"/>
                  </a:cubicBezTo>
                  <a:lnTo>
                    <a:pt x="606" y="361"/>
                  </a:lnTo>
                  <a:lnTo>
                    <a:pt x="2256" y="396"/>
                  </a:lnTo>
                  <a:cubicBezTo>
                    <a:pt x="2827" y="404"/>
                    <a:pt x="3487" y="409"/>
                    <a:pt x="4214" y="409"/>
                  </a:cubicBezTo>
                  <a:cubicBezTo>
                    <a:pt x="5262" y="409"/>
                    <a:pt x="6449" y="399"/>
                    <a:pt x="7705" y="372"/>
                  </a:cubicBezTo>
                  <a:cubicBezTo>
                    <a:pt x="9832" y="327"/>
                    <a:pt x="11758" y="244"/>
                    <a:pt x="13151" y="166"/>
                  </a:cubicBezTo>
                  <a:lnTo>
                    <a:pt x="14799" y="60"/>
                  </a:lnTo>
                  <a:lnTo>
                    <a:pt x="15246" y="24"/>
                  </a:lnTo>
                  <a:cubicBezTo>
                    <a:pt x="15348" y="14"/>
                    <a:pt x="15402" y="8"/>
                    <a:pt x="15402" y="4"/>
                  </a:cubicBezTo>
                  <a:cubicBezTo>
                    <a:pt x="15402" y="1"/>
                    <a:pt x="15380" y="1"/>
                    <a:pt x="15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1534900" y="5431300"/>
              <a:ext cx="22950" cy="36025"/>
            </a:xfrm>
            <a:custGeom>
              <a:rect b="b" l="l" r="r" t="t"/>
              <a:pathLst>
                <a:path extrusionOk="0" h="1441" w="918">
                  <a:moveTo>
                    <a:pt x="892" y="1"/>
                  </a:moveTo>
                  <a:cubicBezTo>
                    <a:pt x="840" y="1"/>
                    <a:pt x="489" y="184"/>
                    <a:pt x="255" y="591"/>
                  </a:cubicBezTo>
                  <a:cubicBezTo>
                    <a:pt x="1" y="1020"/>
                    <a:pt x="32" y="1441"/>
                    <a:pt x="59" y="1441"/>
                  </a:cubicBezTo>
                  <a:cubicBezTo>
                    <a:pt x="59" y="1441"/>
                    <a:pt x="59" y="1441"/>
                    <a:pt x="59" y="1441"/>
                  </a:cubicBezTo>
                  <a:cubicBezTo>
                    <a:pt x="59" y="1441"/>
                    <a:pt x="60" y="1441"/>
                    <a:pt x="60" y="1441"/>
                  </a:cubicBezTo>
                  <a:cubicBezTo>
                    <a:pt x="93" y="1441"/>
                    <a:pt x="111" y="1048"/>
                    <a:pt x="350" y="647"/>
                  </a:cubicBezTo>
                  <a:cubicBezTo>
                    <a:pt x="583" y="240"/>
                    <a:pt x="918" y="30"/>
                    <a:pt x="898" y="4"/>
                  </a:cubicBezTo>
                  <a:cubicBezTo>
                    <a:pt x="898" y="2"/>
                    <a:pt x="895" y="1"/>
                    <a:pt x="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1468025" y="5415650"/>
              <a:ext cx="12900" cy="19225"/>
            </a:xfrm>
            <a:custGeom>
              <a:rect b="b" l="l" r="r" t="t"/>
              <a:pathLst>
                <a:path extrusionOk="0" h="769" w="516">
                  <a:moveTo>
                    <a:pt x="485" y="0"/>
                  </a:moveTo>
                  <a:cubicBezTo>
                    <a:pt x="451" y="0"/>
                    <a:pt x="333" y="154"/>
                    <a:pt x="211" y="356"/>
                  </a:cubicBezTo>
                  <a:cubicBezTo>
                    <a:pt x="83" y="568"/>
                    <a:pt x="0" y="752"/>
                    <a:pt x="27" y="767"/>
                  </a:cubicBezTo>
                  <a:cubicBezTo>
                    <a:pt x="28" y="768"/>
                    <a:pt x="29" y="768"/>
                    <a:pt x="31" y="768"/>
                  </a:cubicBezTo>
                  <a:cubicBezTo>
                    <a:pt x="63" y="768"/>
                    <a:pt x="183" y="614"/>
                    <a:pt x="305" y="413"/>
                  </a:cubicBezTo>
                  <a:cubicBezTo>
                    <a:pt x="433" y="201"/>
                    <a:pt x="516" y="17"/>
                    <a:pt x="489" y="2"/>
                  </a:cubicBezTo>
                  <a:cubicBezTo>
                    <a:pt x="488" y="1"/>
                    <a:pt x="487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1449575" y="5412400"/>
              <a:ext cx="14950" cy="13200"/>
            </a:xfrm>
            <a:custGeom>
              <a:rect b="b" l="l" r="r" t="t"/>
              <a:pathLst>
                <a:path extrusionOk="0" h="528" w="598">
                  <a:moveTo>
                    <a:pt x="567" y="0"/>
                  </a:moveTo>
                  <a:cubicBezTo>
                    <a:pt x="528" y="0"/>
                    <a:pt x="400" y="93"/>
                    <a:pt x="262" y="224"/>
                  </a:cubicBezTo>
                  <a:cubicBezTo>
                    <a:pt x="109" y="368"/>
                    <a:pt x="1" y="502"/>
                    <a:pt x="22" y="525"/>
                  </a:cubicBezTo>
                  <a:cubicBezTo>
                    <a:pt x="23" y="527"/>
                    <a:pt x="26" y="528"/>
                    <a:pt x="30" y="528"/>
                  </a:cubicBezTo>
                  <a:cubicBezTo>
                    <a:pt x="67" y="528"/>
                    <a:pt x="197" y="435"/>
                    <a:pt x="338" y="304"/>
                  </a:cubicBezTo>
                  <a:cubicBezTo>
                    <a:pt x="491" y="160"/>
                    <a:pt x="598" y="26"/>
                    <a:pt x="577" y="4"/>
                  </a:cubicBezTo>
                  <a:cubicBezTo>
                    <a:pt x="575" y="2"/>
                    <a:pt x="571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1437975" y="5402825"/>
              <a:ext cx="23775" cy="2800"/>
            </a:xfrm>
            <a:custGeom>
              <a:rect b="b" l="l" r="r" t="t"/>
              <a:pathLst>
                <a:path extrusionOk="0" h="112" w="951">
                  <a:moveTo>
                    <a:pt x="520" y="0"/>
                  </a:moveTo>
                  <a:cubicBezTo>
                    <a:pt x="505" y="0"/>
                    <a:pt x="491" y="0"/>
                    <a:pt x="476" y="0"/>
                  </a:cubicBezTo>
                  <a:cubicBezTo>
                    <a:pt x="214" y="3"/>
                    <a:pt x="1" y="31"/>
                    <a:pt x="2" y="61"/>
                  </a:cubicBezTo>
                  <a:cubicBezTo>
                    <a:pt x="2" y="90"/>
                    <a:pt x="191" y="112"/>
                    <a:pt x="432" y="112"/>
                  </a:cubicBezTo>
                  <a:cubicBezTo>
                    <a:pt x="446" y="112"/>
                    <a:pt x="461" y="111"/>
                    <a:pt x="476" y="111"/>
                  </a:cubicBezTo>
                  <a:cubicBezTo>
                    <a:pt x="737" y="108"/>
                    <a:pt x="951" y="82"/>
                    <a:pt x="951" y="51"/>
                  </a:cubicBezTo>
                  <a:cubicBezTo>
                    <a:pt x="951" y="22"/>
                    <a:pt x="761" y="0"/>
                    <a:pt x="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1433450" y="5389075"/>
              <a:ext cx="27300" cy="3875"/>
            </a:xfrm>
            <a:custGeom>
              <a:rect b="b" l="l" r="r" t="t"/>
              <a:pathLst>
                <a:path extrusionOk="0" h="155" w="1092">
                  <a:moveTo>
                    <a:pt x="54" y="0"/>
                  </a:moveTo>
                  <a:cubicBezTo>
                    <a:pt x="28" y="0"/>
                    <a:pt x="13" y="3"/>
                    <a:pt x="11" y="11"/>
                  </a:cubicBezTo>
                  <a:cubicBezTo>
                    <a:pt x="1" y="37"/>
                    <a:pt x="234" y="137"/>
                    <a:pt x="542" y="153"/>
                  </a:cubicBezTo>
                  <a:cubicBezTo>
                    <a:pt x="571" y="154"/>
                    <a:pt x="600" y="155"/>
                    <a:pt x="628" y="155"/>
                  </a:cubicBezTo>
                  <a:cubicBezTo>
                    <a:pt x="893" y="155"/>
                    <a:pt x="1092" y="94"/>
                    <a:pt x="1087" y="68"/>
                  </a:cubicBezTo>
                  <a:cubicBezTo>
                    <a:pt x="1083" y="51"/>
                    <a:pt x="1015" y="50"/>
                    <a:pt x="908" y="50"/>
                  </a:cubicBezTo>
                  <a:cubicBezTo>
                    <a:pt x="887" y="50"/>
                    <a:pt x="865" y="50"/>
                    <a:pt x="841" y="50"/>
                  </a:cubicBezTo>
                  <a:cubicBezTo>
                    <a:pt x="756" y="50"/>
                    <a:pt x="656" y="49"/>
                    <a:pt x="549" y="43"/>
                  </a:cubicBezTo>
                  <a:cubicBezTo>
                    <a:pt x="326" y="30"/>
                    <a:pt x="136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1475925" y="5393800"/>
              <a:ext cx="42875" cy="25000"/>
            </a:xfrm>
            <a:custGeom>
              <a:rect b="b" l="l" r="r" t="t"/>
              <a:pathLst>
                <a:path extrusionOk="0" h="1000" w="1715">
                  <a:moveTo>
                    <a:pt x="1177" y="108"/>
                  </a:moveTo>
                  <a:cubicBezTo>
                    <a:pt x="1304" y="108"/>
                    <a:pt x="1431" y="132"/>
                    <a:pt x="1533" y="194"/>
                  </a:cubicBezTo>
                  <a:cubicBezTo>
                    <a:pt x="1627" y="260"/>
                    <a:pt x="1594" y="370"/>
                    <a:pt x="1492" y="433"/>
                  </a:cubicBezTo>
                  <a:cubicBezTo>
                    <a:pt x="1397" y="498"/>
                    <a:pt x="1273" y="538"/>
                    <a:pt x="1166" y="580"/>
                  </a:cubicBezTo>
                  <a:cubicBezTo>
                    <a:pt x="973" y="652"/>
                    <a:pt x="773" y="710"/>
                    <a:pt x="569" y="750"/>
                  </a:cubicBezTo>
                  <a:cubicBezTo>
                    <a:pt x="397" y="785"/>
                    <a:pt x="256" y="803"/>
                    <a:pt x="157" y="815"/>
                  </a:cubicBezTo>
                  <a:lnTo>
                    <a:pt x="157" y="815"/>
                  </a:lnTo>
                  <a:cubicBezTo>
                    <a:pt x="192" y="727"/>
                    <a:pt x="249" y="614"/>
                    <a:pt x="345" y="495"/>
                  </a:cubicBezTo>
                  <a:cubicBezTo>
                    <a:pt x="474" y="339"/>
                    <a:pt x="644" y="224"/>
                    <a:pt x="836" y="162"/>
                  </a:cubicBezTo>
                  <a:cubicBezTo>
                    <a:pt x="936" y="130"/>
                    <a:pt x="1057" y="108"/>
                    <a:pt x="1177" y="108"/>
                  </a:cubicBezTo>
                  <a:close/>
                  <a:moveTo>
                    <a:pt x="1156" y="1"/>
                  </a:moveTo>
                  <a:cubicBezTo>
                    <a:pt x="766" y="1"/>
                    <a:pt x="431" y="233"/>
                    <a:pt x="284" y="447"/>
                  </a:cubicBezTo>
                  <a:cubicBezTo>
                    <a:pt x="201" y="560"/>
                    <a:pt x="139" y="687"/>
                    <a:pt x="106" y="822"/>
                  </a:cubicBezTo>
                  <a:lnTo>
                    <a:pt x="106" y="822"/>
                  </a:lnTo>
                  <a:cubicBezTo>
                    <a:pt x="38" y="830"/>
                    <a:pt x="0" y="835"/>
                    <a:pt x="0" y="842"/>
                  </a:cubicBezTo>
                  <a:cubicBezTo>
                    <a:pt x="0" y="847"/>
                    <a:pt x="35" y="853"/>
                    <a:pt x="98" y="856"/>
                  </a:cubicBezTo>
                  <a:lnTo>
                    <a:pt x="98" y="856"/>
                  </a:lnTo>
                  <a:cubicBezTo>
                    <a:pt x="81" y="948"/>
                    <a:pt x="85" y="999"/>
                    <a:pt x="90" y="999"/>
                  </a:cubicBezTo>
                  <a:cubicBezTo>
                    <a:pt x="91" y="999"/>
                    <a:pt x="91" y="999"/>
                    <a:pt x="91" y="999"/>
                  </a:cubicBezTo>
                  <a:cubicBezTo>
                    <a:pt x="101" y="999"/>
                    <a:pt x="110" y="945"/>
                    <a:pt x="141" y="858"/>
                  </a:cubicBezTo>
                  <a:lnTo>
                    <a:pt x="141" y="858"/>
                  </a:lnTo>
                  <a:cubicBezTo>
                    <a:pt x="152" y="858"/>
                    <a:pt x="163" y="858"/>
                    <a:pt x="174" y="858"/>
                  </a:cubicBezTo>
                  <a:cubicBezTo>
                    <a:pt x="274" y="858"/>
                    <a:pt x="414" y="850"/>
                    <a:pt x="583" y="826"/>
                  </a:cubicBezTo>
                  <a:cubicBezTo>
                    <a:pt x="794" y="795"/>
                    <a:pt x="1001" y="745"/>
                    <a:pt x="1202" y="676"/>
                  </a:cubicBezTo>
                  <a:cubicBezTo>
                    <a:pt x="1314" y="632"/>
                    <a:pt x="1432" y="600"/>
                    <a:pt x="1553" y="521"/>
                  </a:cubicBezTo>
                  <a:cubicBezTo>
                    <a:pt x="1609" y="481"/>
                    <a:pt x="1672" y="426"/>
                    <a:pt x="1693" y="337"/>
                  </a:cubicBezTo>
                  <a:cubicBezTo>
                    <a:pt x="1714" y="247"/>
                    <a:pt x="1667" y="152"/>
                    <a:pt x="1599" y="106"/>
                  </a:cubicBezTo>
                  <a:cubicBezTo>
                    <a:pt x="1449" y="32"/>
                    <a:pt x="1299" y="1"/>
                    <a:pt x="1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1459725" y="5387575"/>
              <a:ext cx="22275" cy="27950"/>
            </a:xfrm>
            <a:custGeom>
              <a:rect b="b" l="l" r="r" t="t"/>
              <a:pathLst>
                <a:path extrusionOk="0" h="1118" w="891">
                  <a:moveTo>
                    <a:pt x="229" y="1"/>
                  </a:moveTo>
                  <a:cubicBezTo>
                    <a:pt x="219" y="1"/>
                    <a:pt x="209" y="1"/>
                    <a:pt x="199" y="2"/>
                  </a:cubicBezTo>
                  <a:cubicBezTo>
                    <a:pt x="64" y="22"/>
                    <a:pt x="1" y="178"/>
                    <a:pt x="24" y="274"/>
                  </a:cubicBezTo>
                  <a:cubicBezTo>
                    <a:pt x="37" y="377"/>
                    <a:pt x="85" y="464"/>
                    <a:pt x="130" y="533"/>
                  </a:cubicBezTo>
                  <a:cubicBezTo>
                    <a:pt x="210" y="661"/>
                    <a:pt x="304" y="777"/>
                    <a:pt x="414" y="880"/>
                  </a:cubicBezTo>
                  <a:cubicBezTo>
                    <a:pt x="587" y="1043"/>
                    <a:pt x="724" y="1110"/>
                    <a:pt x="749" y="1110"/>
                  </a:cubicBezTo>
                  <a:cubicBezTo>
                    <a:pt x="751" y="1110"/>
                    <a:pt x="752" y="1110"/>
                    <a:pt x="752" y="1109"/>
                  </a:cubicBezTo>
                  <a:cubicBezTo>
                    <a:pt x="762" y="1094"/>
                    <a:pt x="634" y="1006"/>
                    <a:pt x="468" y="825"/>
                  </a:cubicBezTo>
                  <a:cubicBezTo>
                    <a:pt x="373" y="720"/>
                    <a:pt x="289" y="605"/>
                    <a:pt x="217" y="481"/>
                  </a:cubicBezTo>
                  <a:cubicBezTo>
                    <a:pt x="134" y="359"/>
                    <a:pt x="75" y="140"/>
                    <a:pt x="220" y="109"/>
                  </a:cubicBezTo>
                  <a:cubicBezTo>
                    <a:pt x="228" y="108"/>
                    <a:pt x="236" y="107"/>
                    <a:pt x="244" y="107"/>
                  </a:cubicBezTo>
                  <a:cubicBezTo>
                    <a:pt x="383" y="107"/>
                    <a:pt x="524" y="240"/>
                    <a:pt x="610" y="349"/>
                  </a:cubicBezTo>
                  <a:cubicBezTo>
                    <a:pt x="695" y="460"/>
                    <a:pt x="754" y="588"/>
                    <a:pt x="783" y="724"/>
                  </a:cubicBezTo>
                  <a:cubicBezTo>
                    <a:pt x="832" y="960"/>
                    <a:pt x="782" y="1113"/>
                    <a:pt x="800" y="1117"/>
                  </a:cubicBezTo>
                  <a:cubicBezTo>
                    <a:pt x="800" y="1118"/>
                    <a:pt x="800" y="1118"/>
                    <a:pt x="801" y="1118"/>
                  </a:cubicBezTo>
                  <a:cubicBezTo>
                    <a:pt x="811" y="1118"/>
                    <a:pt x="891" y="968"/>
                    <a:pt x="859" y="711"/>
                  </a:cubicBezTo>
                  <a:cubicBezTo>
                    <a:pt x="838" y="558"/>
                    <a:pt x="780" y="414"/>
                    <a:pt x="690" y="289"/>
                  </a:cubicBezTo>
                  <a:cubicBezTo>
                    <a:pt x="589" y="166"/>
                    <a:pt x="460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1233800" y="5403775"/>
              <a:ext cx="82150" cy="64225"/>
            </a:xfrm>
            <a:custGeom>
              <a:rect b="b" l="l" r="r" t="t"/>
              <a:pathLst>
                <a:path extrusionOk="0" h="2569" w="3286">
                  <a:moveTo>
                    <a:pt x="542" y="0"/>
                  </a:moveTo>
                  <a:cubicBezTo>
                    <a:pt x="420" y="0"/>
                    <a:pt x="299" y="10"/>
                    <a:pt x="179" y="28"/>
                  </a:cubicBezTo>
                  <a:cubicBezTo>
                    <a:pt x="63" y="48"/>
                    <a:pt x="1" y="66"/>
                    <a:pt x="1" y="73"/>
                  </a:cubicBezTo>
                  <a:cubicBezTo>
                    <a:pt x="1" y="77"/>
                    <a:pt x="9" y="78"/>
                    <a:pt x="25" y="78"/>
                  </a:cubicBezTo>
                  <a:cubicBezTo>
                    <a:pt x="72" y="78"/>
                    <a:pt x="184" y="66"/>
                    <a:pt x="348" y="66"/>
                  </a:cubicBezTo>
                  <a:cubicBezTo>
                    <a:pt x="441" y="66"/>
                    <a:pt x="550" y="70"/>
                    <a:pt x="672" y="82"/>
                  </a:cubicBezTo>
                  <a:cubicBezTo>
                    <a:pt x="1080" y="118"/>
                    <a:pt x="1649" y="273"/>
                    <a:pt x="2148" y="654"/>
                  </a:cubicBezTo>
                  <a:cubicBezTo>
                    <a:pt x="2646" y="1033"/>
                    <a:pt x="2947" y="1541"/>
                    <a:pt x="3090" y="1925"/>
                  </a:cubicBezTo>
                  <a:cubicBezTo>
                    <a:pt x="3236" y="2309"/>
                    <a:pt x="3256" y="2569"/>
                    <a:pt x="3277" y="2569"/>
                  </a:cubicBezTo>
                  <a:cubicBezTo>
                    <a:pt x="3277" y="2569"/>
                    <a:pt x="3277" y="2569"/>
                    <a:pt x="3277" y="2569"/>
                  </a:cubicBezTo>
                  <a:cubicBezTo>
                    <a:pt x="3283" y="2569"/>
                    <a:pt x="3286" y="2503"/>
                    <a:pt x="3273" y="2386"/>
                  </a:cubicBezTo>
                  <a:cubicBezTo>
                    <a:pt x="3253" y="2220"/>
                    <a:pt x="3217" y="2057"/>
                    <a:pt x="3163" y="1898"/>
                  </a:cubicBezTo>
                  <a:cubicBezTo>
                    <a:pt x="3035" y="1498"/>
                    <a:pt x="2735" y="963"/>
                    <a:pt x="2215" y="565"/>
                  </a:cubicBezTo>
                  <a:cubicBezTo>
                    <a:pt x="1694" y="167"/>
                    <a:pt x="1097" y="21"/>
                    <a:pt x="678" y="4"/>
                  </a:cubicBezTo>
                  <a:cubicBezTo>
                    <a:pt x="632" y="2"/>
                    <a:pt x="587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1344075" y="5445425"/>
              <a:ext cx="66550" cy="3700"/>
            </a:xfrm>
            <a:custGeom>
              <a:rect b="b" l="l" r="r" t="t"/>
              <a:pathLst>
                <a:path extrusionOk="0" h="148" w="2662">
                  <a:moveTo>
                    <a:pt x="2557" y="1"/>
                  </a:moveTo>
                  <a:cubicBezTo>
                    <a:pt x="2358" y="1"/>
                    <a:pt x="1884" y="31"/>
                    <a:pt x="1330" y="37"/>
                  </a:cubicBezTo>
                  <a:cubicBezTo>
                    <a:pt x="1241" y="38"/>
                    <a:pt x="1153" y="39"/>
                    <a:pt x="1069" y="39"/>
                  </a:cubicBezTo>
                  <a:cubicBezTo>
                    <a:pt x="697" y="39"/>
                    <a:pt x="382" y="30"/>
                    <a:pt x="193" y="30"/>
                  </a:cubicBezTo>
                  <a:cubicBezTo>
                    <a:pt x="74" y="30"/>
                    <a:pt x="5" y="34"/>
                    <a:pt x="4" y="44"/>
                  </a:cubicBezTo>
                  <a:cubicBezTo>
                    <a:pt x="0" y="72"/>
                    <a:pt x="523" y="148"/>
                    <a:pt x="1197" y="148"/>
                  </a:cubicBezTo>
                  <a:cubicBezTo>
                    <a:pt x="1241" y="148"/>
                    <a:pt x="1286" y="147"/>
                    <a:pt x="1332" y="147"/>
                  </a:cubicBezTo>
                  <a:cubicBezTo>
                    <a:pt x="2070" y="137"/>
                    <a:pt x="2661" y="40"/>
                    <a:pt x="2657" y="12"/>
                  </a:cubicBezTo>
                  <a:cubicBezTo>
                    <a:pt x="2656" y="4"/>
                    <a:pt x="2620" y="1"/>
                    <a:pt x="25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1299125" y="5447325"/>
              <a:ext cx="7800" cy="12925"/>
            </a:xfrm>
            <a:custGeom>
              <a:rect b="b" l="l" r="r" t="t"/>
              <a:pathLst>
                <a:path extrusionOk="0" h="517" w="312">
                  <a:moveTo>
                    <a:pt x="33" y="1"/>
                  </a:moveTo>
                  <a:cubicBezTo>
                    <a:pt x="29" y="1"/>
                    <a:pt x="25" y="2"/>
                    <a:pt x="23" y="5"/>
                  </a:cubicBezTo>
                  <a:cubicBezTo>
                    <a:pt x="1" y="27"/>
                    <a:pt x="74" y="130"/>
                    <a:pt x="137" y="265"/>
                  </a:cubicBezTo>
                  <a:cubicBezTo>
                    <a:pt x="201" y="398"/>
                    <a:pt x="236" y="516"/>
                    <a:pt x="267" y="516"/>
                  </a:cubicBezTo>
                  <a:cubicBezTo>
                    <a:pt x="267" y="516"/>
                    <a:pt x="268" y="516"/>
                    <a:pt x="268" y="516"/>
                  </a:cubicBezTo>
                  <a:cubicBezTo>
                    <a:pt x="300" y="513"/>
                    <a:pt x="311" y="371"/>
                    <a:pt x="237" y="217"/>
                  </a:cubicBezTo>
                  <a:cubicBezTo>
                    <a:pt x="171" y="80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1281950" y="5426825"/>
              <a:ext cx="9775" cy="8700"/>
            </a:xfrm>
            <a:custGeom>
              <a:rect b="b" l="l" r="r" t="t"/>
              <a:pathLst>
                <a:path extrusionOk="0" h="348" w="391">
                  <a:moveTo>
                    <a:pt x="36" y="1"/>
                  </a:moveTo>
                  <a:cubicBezTo>
                    <a:pt x="30" y="1"/>
                    <a:pt x="25" y="2"/>
                    <a:pt x="22" y="6"/>
                  </a:cubicBezTo>
                  <a:cubicBezTo>
                    <a:pt x="1" y="28"/>
                    <a:pt x="61" y="121"/>
                    <a:pt x="157" y="213"/>
                  </a:cubicBezTo>
                  <a:cubicBezTo>
                    <a:pt x="239" y="293"/>
                    <a:pt x="320" y="347"/>
                    <a:pt x="356" y="347"/>
                  </a:cubicBezTo>
                  <a:cubicBezTo>
                    <a:pt x="361" y="347"/>
                    <a:pt x="366" y="346"/>
                    <a:pt x="369" y="343"/>
                  </a:cubicBezTo>
                  <a:cubicBezTo>
                    <a:pt x="390" y="320"/>
                    <a:pt x="330" y="228"/>
                    <a:pt x="234" y="135"/>
                  </a:cubicBezTo>
                  <a:cubicBezTo>
                    <a:pt x="151" y="54"/>
                    <a:pt x="71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1258100" y="5416575"/>
              <a:ext cx="13725" cy="5550"/>
            </a:xfrm>
            <a:custGeom>
              <a:rect b="b" l="l" r="r" t="t"/>
              <a:pathLst>
                <a:path extrusionOk="0" h="222" w="549">
                  <a:moveTo>
                    <a:pt x="169" y="0"/>
                  </a:moveTo>
                  <a:cubicBezTo>
                    <a:pt x="69" y="0"/>
                    <a:pt x="1" y="36"/>
                    <a:pt x="8" y="56"/>
                  </a:cubicBezTo>
                  <a:cubicBezTo>
                    <a:pt x="15" y="85"/>
                    <a:pt x="136" y="83"/>
                    <a:pt x="269" y="126"/>
                  </a:cubicBezTo>
                  <a:cubicBezTo>
                    <a:pt x="389" y="162"/>
                    <a:pt x="477" y="221"/>
                    <a:pt x="513" y="221"/>
                  </a:cubicBezTo>
                  <a:cubicBezTo>
                    <a:pt x="518" y="221"/>
                    <a:pt x="522" y="220"/>
                    <a:pt x="525" y="217"/>
                  </a:cubicBezTo>
                  <a:cubicBezTo>
                    <a:pt x="549" y="199"/>
                    <a:pt x="470" y="73"/>
                    <a:pt x="303" y="21"/>
                  </a:cubicBezTo>
                  <a:cubicBezTo>
                    <a:pt x="255" y="6"/>
                    <a:pt x="21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1240875" y="5413275"/>
              <a:ext cx="7400" cy="3625"/>
            </a:xfrm>
            <a:custGeom>
              <a:rect b="b" l="l" r="r" t="t"/>
              <a:pathLst>
                <a:path extrusionOk="0" h="145" w="296">
                  <a:moveTo>
                    <a:pt x="65" y="0"/>
                  </a:moveTo>
                  <a:cubicBezTo>
                    <a:pt x="36" y="0"/>
                    <a:pt x="15" y="8"/>
                    <a:pt x="10" y="22"/>
                  </a:cubicBezTo>
                  <a:cubicBezTo>
                    <a:pt x="0" y="52"/>
                    <a:pt x="54" y="97"/>
                    <a:pt x="129" y="125"/>
                  </a:cubicBezTo>
                  <a:cubicBezTo>
                    <a:pt x="166" y="138"/>
                    <a:pt x="202" y="144"/>
                    <a:pt x="229" y="144"/>
                  </a:cubicBezTo>
                  <a:cubicBezTo>
                    <a:pt x="259" y="144"/>
                    <a:pt x="280" y="137"/>
                    <a:pt x="285" y="122"/>
                  </a:cubicBezTo>
                  <a:cubicBezTo>
                    <a:pt x="295" y="94"/>
                    <a:pt x="242" y="49"/>
                    <a:pt x="166" y="21"/>
                  </a:cubicBezTo>
                  <a:cubicBezTo>
                    <a:pt x="129" y="7"/>
                    <a:pt x="93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2166925" y="2211900"/>
              <a:ext cx="231850" cy="276925"/>
            </a:xfrm>
            <a:custGeom>
              <a:rect b="b" l="l" r="r" t="t"/>
              <a:pathLst>
                <a:path extrusionOk="0" h="11077" w="9274">
                  <a:moveTo>
                    <a:pt x="2542" y="0"/>
                  </a:moveTo>
                  <a:cubicBezTo>
                    <a:pt x="2252" y="0"/>
                    <a:pt x="1975" y="318"/>
                    <a:pt x="2073" y="687"/>
                  </a:cubicBezTo>
                  <a:cubicBezTo>
                    <a:pt x="2177" y="1076"/>
                    <a:pt x="2153" y="1778"/>
                    <a:pt x="2115" y="2305"/>
                  </a:cubicBezTo>
                  <a:cubicBezTo>
                    <a:pt x="2083" y="2741"/>
                    <a:pt x="1980" y="3168"/>
                    <a:pt x="1809" y="3570"/>
                  </a:cubicBezTo>
                  <a:cubicBezTo>
                    <a:pt x="1661" y="3912"/>
                    <a:pt x="1519" y="4212"/>
                    <a:pt x="1387" y="4479"/>
                  </a:cubicBezTo>
                  <a:lnTo>
                    <a:pt x="1" y="7353"/>
                  </a:lnTo>
                  <a:lnTo>
                    <a:pt x="2374" y="11077"/>
                  </a:lnTo>
                  <a:lnTo>
                    <a:pt x="4953" y="9847"/>
                  </a:lnTo>
                  <a:cubicBezTo>
                    <a:pt x="4953" y="9847"/>
                    <a:pt x="6976" y="8768"/>
                    <a:pt x="7805" y="8098"/>
                  </a:cubicBezTo>
                  <a:cubicBezTo>
                    <a:pt x="8244" y="7742"/>
                    <a:pt x="8102" y="6666"/>
                    <a:pt x="7926" y="5885"/>
                  </a:cubicBezTo>
                  <a:cubicBezTo>
                    <a:pt x="7744" y="5077"/>
                    <a:pt x="7068" y="4466"/>
                    <a:pt x="6243" y="4380"/>
                  </a:cubicBezTo>
                  <a:lnTo>
                    <a:pt x="6228" y="4379"/>
                  </a:lnTo>
                  <a:cubicBezTo>
                    <a:pt x="5903" y="4026"/>
                    <a:pt x="7860" y="2135"/>
                    <a:pt x="8564" y="1545"/>
                  </a:cubicBezTo>
                  <a:cubicBezTo>
                    <a:pt x="9260" y="962"/>
                    <a:pt x="9274" y="387"/>
                    <a:pt x="8768" y="286"/>
                  </a:cubicBezTo>
                  <a:cubicBezTo>
                    <a:pt x="8761" y="285"/>
                    <a:pt x="8754" y="284"/>
                    <a:pt x="8746" y="284"/>
                  </a:cubicBezTo>
                  <a:cubicBezTo>
                    <a:pt x="8340" y="284"/>
                    <a:pt x="6213" y="1985"/>
                    <a:pt x="5543" y="2574"/>
                  </a:cubicBezTo>
                  <a:cubicBezTo>
                    <a:pt x="5068" y="2991"/>
                    <a:pt x="4031" y="3932"/>
                    <a:pt x="3530" y="3932"/>
                  </a:cubicBezTo>
                  <a:cubicBezTo>
                    <a:pt x="3311" y="3932"/>
                    <a:pt x="3194" y="3752"/>
                    <a:pt x="3271" y="3270"/>
                  </a:cubicBezTo>
                  <a:cubicBezTo>
                    <a:pt x="3527" y="1687"/>
                    <a:pt x="3144" y="373"/>
                    <a:pt x="2798" y="94"/>
                  </a:cubicBezTo>
                  <a:cubicBezTo>
                    <a:pt x="2718" y="29"/>
                    <a:pt x="2630" y="0"/>
                    <a:pt x="254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1039350" y="1521075"/>
              <a:ext cx="368500" cy="640100"/>
            </a:xfrm>
            <a:custGeom>
              <a:rect b="b" l="l" r="r" t="t"/>
              <a:pathLst>
                <a:path extrusionOk="0" h="25604" w="14740">
                  <a:moveTo>
                    <a:pt x="14599" y="1"/>
                  </a:moveTo>
                  <a:lnTo>
                    <a:pt x="70" y="2756"/>
                  </a:lnTo>
                  <a:lnTo>
                    <a:pt x="1" y="25144"/>
                  </a:lnTo>
                  <a:lnTo>
                    <a:pt x="9608" y="25604"/>
                  </a:lnTo>
                  <a:lnTo>
                    <a:pt x="9885" y="20158"/>
                  </a:lnTo>
                  <a:cubicBezTo>
                    <a:pt x="9885" y="20158"/>
                    <a:pt x="10191" y="20219"/>
                    <a:pt x="10643" y="20219"/>
                  </a:cubicBezTo>
                  <a:cubicBezTo>
                    <a:pt x="11701" y="20219"/>
                    <a:pt x="13561" y="19886"/>
                    <a:pt x="14177" y="17666"/>
                  </a:cubicBezTo>
                  <a:cubicBezTo>
                    <a:pt x="14739" y="15642"/>
                    <a:pt x="14599" y="1"/>
                    <a:pt x="1459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931900" y="1433275"/>
              <a:ext cx="564250" cy="592675"/>
            </a:xfrm>
            <a:custGeom>
              <a:rect b="b" l="l" r="r" t="t"/>
              <a:pathLst>
                <a:path extrusionOk="0" h="23707" w="22570">
                  <a:moveTo>
                    <a:pt x="16023" y="1"/>
                  </a:moveTo>
                  <a:cubicBezTo>
                    <a:pt x="14606" y="1"/>
                    <a:pt x="13197" y="496"/>
                    <a:pt x="12196" y="1661"/>
                  </a:cubicBezTo>
                  <a:cubicBezTo>
                    <a:pt x="10173" y="4017"/>
                    <a:pt x="1695" y="1265"/>
                    <a:pt x="848" y="10696"/>
                  </a:cubicBezTo>
                  <a:cubicBezTo>
                    <a:pt x="1" y="20127"/>
                    <a:pt x="4286" y="23707"/>
                    <a:pt x="4286" y="23707"/>
                  </a:cubicBezTo>
                  <a:lnTo>
                    <a:pt x="6378" y="23707"/>
                  </a:lnTo>
                  <a:cubicBezTo>
                    <a:pt x="8278" y="23676"/>
                    <a:pt x="9258" y="23479"/>
                    <a:pt x="11010" y="21533"/>
                  </a:cubicBezTo>
                  <a:cubicBezTo>
                    <a:pt x="12627" y="19735"/>
                    <a:pt x="13381" y="18205"/>
                    <a:pt x="14492" y="16314"/>
                  </a:cubicBezTo>
                  <a:cubicBezTo>
                    <a:pt x="14492" y="16314"/>
                    <a:pt x="12584" y="16003"/>
                    <a:pt x="12806" y="14467"/>
                  </a:cubicBezTo>
                  <a:cubicBezTo>
                    <a:pt x="12993" y="13174"/>
                    <a:pt x="13668" y="12648"/>
                    <a:pt x="14440" y="12648"/>
                  </a:cubicBezTo>
                  <a:cubicBezTo>
                    <a:pt x="14936" y="12648"/>
                    <a:pt x="15473" y="12865"/>
                    <a:pt x="15946" y="13235"/>
                  </a:cubicBezTo>
                  <a:lnTo>
                    <a:pt x="17337" y="9506"/>
                  </a:lnTo>
                  <a:cubicBezTo>
                    <a:pt x="17337" y="9506"/>
                    <a:pt x="20418" y="7057"/>
                    <a:pt x="21066" y="5720"/>
                  </a:cubicBezTo>
                  <a:cubicBezTo>
                    <a:pt x="22570" y="2609"/>
                    <a:pt x="19275" y="1"/>
                    <a:pt x="160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964950" y="1523350"/>
              <a:ext cx="492325" cy="375000"/>
            </a:xfrm>
            <a:custGeom>
              <a:rect b="b" l="l" r="r" t="t"/>
              <a:pathLst>
                <a:path extrusionOk="0" h="15000" w="19693">
                  <a:moveTo>
                    <a:pt x="19626" y="1"/>
                  </a:moveTo>
                  <a:cubicBezTo>
                    <a:pt x="19605" y="1"/>
                    <a:pt x="19693" y="376"/>
                    <a:pt x="19539" y="1025"/>
                  </a:cubicBezTo>
                  <a:cubicBezTo>
                    <a:pt x="19388" y="1664"/>
                    <a:pt x="18915" y="2565"/>
                    <a:pt x="17968" y="3289"/>
                  </a:cubicBezTo>
                  <a:cubicBezTo>
                    <a:pt x="17022" y="4021"/>
                    <a:pt x="15637" y="4451"/>
                    <a:pt x="14092" y="4734"/>
                  </a:cubicBezTo>
                  <a:cubicBezTo>
                    <a:pt x="13319" y="4885"/>
                    <a:pt x="12498" y="5018"/>
                    <a:pt x="11662" y="5235"/>
                  </a:cubicBezTo>
                  <a:cubicBezTo>
                    <a:pt x="10831" y="5452"/>
                    <a:pt x="9972" y="5759"/>
                    <a:pt x="9211" y="6280"/>
                  </a:cubicBezTo>
                  <a:cubicBezTo>
                    <a:pt x="7679" y="7338"/>
                    <a:pt x="6787" y="8910"/>
                    <a:pt x="5975" y="10245"/>
                  </a:cubicBezTo>
                  <a:cubicBezTo>
                    <a:pt x="5176" y="11601"/>
                    <a:pt x="4383" y="12796"/>
                    <a:pt x="3485" y="13582"/>
                  </a:cubicBezTo>
                  <a:cubicBezTo>
                    <a:pt x="2595" y="14375"/>
                    <a:pt x="1677" y="14756"/>
                    <a:pt x="1029" y="14887"/>
                  </a:cubicBezTo>
                  <a:cubicBezTo>
                    <a:pt x="703" y="14959"/>
                    <a:pt x="445" y="14966"/>
                    <a:pt x="269" y="14975"/>
                  </a:cubicBezTo>
                  <a:cubicBezTo>
                    <a:pt x="244" y="14975"/>
                    <a:pt x="221" y="14975"/>
                    <a:pt x="199" y="14975"/>
                  </a:cubicBezTo>
                  <a:cubicBezTo>
                    <a:pt x="69" y="14975"/>
                    <a:pt x="1" y="14978"/>
                    <a:pt x="1" y="14978"/>
                  </a:cubicBezTo>
                  <a:cubicBezTo>
                    <a:pt x="1" y="14978"/>
                    <a:pt x="112" y="15000"/>
                    <a:pt x="320" y="15000"/>
                  </a:cubicBezTo>
                  <a:cubicBezTo>
                    <a:pt x="494" y="15000"/>
                    <a:pt x="736" y="14985"/>
                    <a:pt x="1038" y="14929"/>
                  </a:cubicBezTo>
                  <a:cubicBezTo>
                    <a:pt x="1695" y="14811"/>
                    <a:pt x="2631" y="14437"/>
                    <a:pt x="3537" y="13642"/>
                  </a:cubicBezTo>
                  <a:cubicBezTo>
                    <a:pt x="4453" y="12854"/>
                    <a:pt x="5260" y="11653"/>
                    <a:pt x="6063" y="10298"/>
                  </a:cubicBezTo>
                  <a:cubicBezTo>
                    <a:pt x="6880" y="8965"/>
                    <a:pt x="7771" y="7409"/>
                    <a:pt x="9274" y="6373"/>
                  </a:cubicBezTo>
                  <a:cubicBezTo>
                    <a:pt x="10793" y="5355"/>
                    <a:pt x="12580" y="5149"/>
                    <a:pt x="14111" y="4836"/>
                  </a:cubicBezTo>
                  <a:cubicBezTo>
                    <a:pt x="15660" y="4545"/>
                    <a:pt x="17062" y="4104"/>
                    <a:pt x="18016" y="3350"/>
                  </a:cubicBezTo>
                  <a:cubicBezTo>
                    <a:pt x="18972" y="2607"/>
                    <a:pt x="19442" y="1687"/>
                    <a:pt x="19581" y="1035"/>
                  </a:cubicBezTo>
                  <a:cubicBezTo>
                    <a:pt x="19661" y="706"/>
                    <a:pt x="19654" y="444"/>
                    <a:pt x="19655" y="268"/>
                  </a:cubicBezTo>
                  <a:cubicBezTo>
                    <a:pt x="19640" y="92"/>
                    <a:pt x="19626" y="1"/>
                    <a:pt x="19626" y="1"/>
                  </a:cubicBezTo>
                  <a:cubicBezTo>
                    <a:pt x="19626" y="1"/>
                    <a:pt x="19626" y="1"/>
                    <a:pt x="196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952600" y="1492125"/>
              <a:ext cx="501075" cy="283625"/>
            </a:xfrm>
            <a:custGeom>
              <a:rect b="b" l="l" r="r" t="t"/>
              <a:pathLst>
                <a:path extrusionOk="0" h="11345" w="20043">
                  <a:moveTo>
                    <a:pt x="13254" y="1367"/>
                  </a:moveTo>
                  <a:cubicBezTo>
                    <a:pt x="13677" y="1367"/>
                    <a:pt x="14104" y="1511"/>
                    <a:pt x="14417" y="1818"/>
                  </a:cubicBezTo>
                  <a:cubicBezTo>
                    <a:pt x="14928" y="2309"/>
                    <a:pt x="15117" y="3114"/>
                    <a:pt x="14917" y="3821"/>
                  </a:cubicBezTo>
                  <a:cubicBezTo>
                    <a:pt x="14769" y="4361"/>
                    <a:pt x="14381" y="4798"/>
                    <a:pt x="13907" y="5120"/>
                  </a:cubicBezTo>
                  <a:lnTo>
                    <a:pt x="13907" y="5120"/>
                  </a:lnTo>
                  <a:cubicBezTo>
                    <a:pt x="13456" y="5069"/>
                    <a:pt x="12999" y="4935"/>
                    <a:pt x="12596" y="4674"/>
                  </a:cubicBezTo>
                  <a:cubicBezTo>
                    <a:pt x="12089" y="4349"/>
                    <a:pt x="11707" y="3780"/>
                    <a:pt x="11624" y="3143"/>
                  </a:cubicBezTo>
                  <a:cubicBezTo>
                    <a:pt x="11585" y="2825"/>
                    <a:pt x="11624" y="2489"/>
                    <a:pt x="11777" y="2198"/>
                  </a:cubicBezTo>
                  <a:cubicBezTo>
                    <a:pt x="11920" y="1905"/>
                    <a:pt x="12183" y="1671"/>
                    <a:pt x="12488" y="1532"/>
                  </a:cubicBezTo>
                  <a:cubicBezTo>
                    <a:pt x="12722" y="1424"/>
                    <a:pt x="12987" y="1367"/>
                    <a:pt x="13254" y="1367"/>
                  </a:cubicBezTo>
                  <a:close/>
                  <a:moveTo>
                    <a:pt x="2174" y="8106"/>
                  </a:moveTo>
                  <a:cubicBezTo>
                    <a:pt x="2675" y="8106"/>
                    <a:pt x="3257" y="8209"/>
                    <a:pt x="3790" y="8580"/>
                  </a:cubicBezTo>
                  <a:cubicBezTo>
                    <a:pt x="4123" y="8814"/>
                    <a:pt x="4418" y="9183"/>
                    <a:pt x="4494" y="9643"/>
                  </a:cubicBezTo>
                  <a:cubicBezTo>
                    <a:pt x="4572" y="10092"/>
                    <a:pt x="4467" y="10635"/>
                    <a:pt x="4086" y="10982"/>
                  </a:cubicBezTo>
                  <a:cubicBezTo>
                    <a:pt x="3899" y="11154"/>
                    <a:pt x="3642" y="11251"/>
                    <a:pt x="3378" y="11263"/>
                  </a:cubicBezTo>
                  <a:cubicBezTo>
                    <a:pt x="3363" y="11264"/>
                    <a:pt x="3347" y="11264"/>
                    <a:pt x="3332" y="11264"/>
                  </a:cubicBezTo>
                  <a:cubicBezTo>
                    <a:pt x="3080" y="11264"/>
                    <a:pt x="2827" y="11178"/>
                    <a:pt x="2598" y="11050"/>
                  </a:cubicBezTo>
                  <a:cubicBezTo>
                    <a:pt x="2113" y="10767"/>
                    <a:pt x="1721" y="10281"/>
                    <a:pt x="1542" y="9701"/>
                  </a:cubicBezTo>
                  <a:cubicBezTo>
                    <a:pt x="1380" y="9231"/>
                    <a:pt x="1331" y="8702"/>
                    <a:pt x="1403" y="8178"/>
                  </a:cubicBezTo>
                  <a:lnTo>
                    <a:pt x="1403" y="8178"/>
                  </a:lnTo>
                  <a:cubicBezTo>
                    <a:pt x="1517" y="8158"/>
                    <a:pt x="1637" y="8141"/>
                    <a:pt x="1765" y="8127"/>
                  </a:cubicBezTo>
                  <a:cubicBezTo>
                    <a:pt x="1893" y="8114"/>
                    <a:pt x="2030" y="8106"/>
                    <a:pt x="2174" y="8106"/>
                  </a:cubicBezTo>
                  <a:close/>
                  <a:moveTo>
                    <a:pt x="20043" y="1"/>
                  </a:moveTo>
                  <a:cubicBezTo>
                    <a:pt x="20043" y="1"/>
                    <a:pt x="20006" y="160"/>
                    <a:pt x="19947" y="463"/>
                  </a:cubicBezTo>
                  <a:cubicBezTo>
                    <a:pt x="19863" y="758"/>
                    <a:pt x="19756" y="1205"/>
                    <a:pt x="19495" y="1730"/>
                  </a:cubicBezTo>
                  <a:cubicBezTo>
                    <a:pt x="19185" y="2371"/>
                    <a:pt x="18768" y="2956"/>
                    <a:pt x="18261" y="3454"/>
                  </a:cubicBezTo>
                  <a:cubicBezTo>
                    <a:pt x="17677" y="4037"/>
                    <a:pt x="16879" y="4597"/>
                    <a:pt x="15880" y="4904"/>
                  </a:cubicBezTo>
                  <a:cubicBezTo>
                    <a:pt x="15415" y="5047"/>
                    <a:pt x="14911" y="5146"/>
                    <a:pt x="14383" y="5146"/>
                  </a:cubicBezTo>
                  <a:cubicBezTo>
                    <a:pt x="14345" y="5146"/>
                    <a:pt x="14307" y="5146"/>
                    <a:pt x="14269" y="5145"/>
                  </a:cubicBezTo>
                  <a:cubicBezTo>
                    <a:pt x="14206" y="5143"/>
                    <a:pt x="14143" y="5140"/>
                    <a:pt x="14079" y="5136"/>
                  </a:cubicBezTo>
                  <a:lnTo>
                    <a:pt x="14079" y="5136"/>
                  </a:lnTo>
                  <a:cubicBezTo>
                    <a:pt x="14520" y="4811"/>
                    <a:pt x="14878" y="4381"/>
                    <a:pt x="15024" y="3852"/>
                  </a:cubicBezTo>
                  <a:cubicBezTo>
                    <a:pt x="15232" y="3107"/>
                    <a:pt x="15035" y="2266"/>
                    <a:pt x="14491" y="1742"/>
                  </a:cubicBezTo>
                  <a:cubicBezTo>
                    <a:pt x="14155" y="1415"/>
                    <a:pt x="13703" y="1264"/>
                    <a:pt x="13256" y="1264"/>
                  </a:cubicBezTo>
                  <a:cubicBezTo>
                    <a:pt x="12974" y="1264"/>
                    <a:pt x="12693" y="1324"/>
                    <a:pt x="12444" y="1440"/>
                  </a:cubicBezTo>
                  <a:cubicBezTo>
                    <a:pt x="12121" y="1589"/>
                    <a:pt x="11840" y="1837"/>
                    <a:pt x="11687" y="2153"/>
                  </a:cubicBezTo>
                  <a:cubicBezTo>
                    <a:pt x="11524" y="2464"/>
                    <a:pt x="11485" y="2822"/>
                    <a:pt x="11525" y="3155"/>
                  </a:cubicBezTo>
                  <a:cubicBezTo>
                    <a:pt x="11618" y="3810"/>
                    <a:pt x="11991" y="4393"/>
                    <a:pt x="12546" y="4753"/>
                  </a:cubicBezTo>
                  <a:cubicBezTo>
                    <a:pt x="12933" y="5002"/>
                    <a:pt x="13364" y="5136"/>
                    <a:pt x="13792" y="5195"/>
                  </a:cubicBezTo>
                  <a:lnTo>
                    <a:pt x="13792" y="5195"/>
                  </a:lnTo>
                  <a:cubicBezTo>
                    <a:pt x="13667" y="5273"/>
                    <a:pt x="13537" y="5343"/>
                    <a:pt x="13405" y="5406"/>
                  </a:cubicBezTo>
                  <a:cubicBezTo>
                    <a:pt x="12707" y="5736"/>
                    <a:pt x="11932" y="5922"/>
                    <a:pt x="11145" y="6031"/>
                  </a:cubicBezTo>
                  <a:cubicBezTo>
                    <a:pt x="10761" y="6080"/>
                    <a:pt x="10375" y="6105"/>
                    <a:pt x="9989" y="6105"/>
                  </a:cubicBezTo>
                  <a:cubicBezTo>
                    <a:pt x="9589" y="6105"/>
                    <a:pt x="9189" y="6078"/>
                    <a:pt x="8793" y="6026"/>
                  </a:cubicBezTo>
                  <a:cubicBezTo>
                    <a:pt x="8023" y="5930"/>
                    <a:pt x="7291" y="5694"/>
                    <a:pt x="6563" y="5490"/>
                  </a:cubicBezTo>
                  <a:cubicBezTo>
                    <a:pt x="5964" y="5324"/>
                    <a:pt x="5351" y="5185"/>
                    <a:pt x="4742" y="5185"/>
                  </a:cubicBezTo>
                  <a:cubicBezTo>
                    <a:pt x="4611" y="5185"/>
                    <a:pt x="4481" y="5191"/>
                    <a:pt x="4350" y="5205"/>
                  </a:cubicBezTo>
                  <a:cubicBezTo>
                    <a:pt x="3614" y="5281"/>
                    <a:pt x="2930" y="5605"/>
                    <a:pt x="2406" y="6075"/>
                  </a:cubicBezTo>
                  <a:cubicBezTo>
                    <a:pt x="1771" y="6627"/>
                    <a:pt x="1412" y="7386"/>
                    <a:pt x="1307" y="8156"/>
                  </a:cubicBezTo>
                  <a:lnTo>
                    <a:pt x="1307" y="8156"/>
                  </a:lnTo>
                  <a:cubicBezTo>
                    <a:pt x="943" y="8231"/>
                    <a:pt x="657" y="8329"/>
                    <a:pt x="444" y="8397"/>
                  </a:cubicBezTo>
                  <a:cubicBezTo>
                    <a:pt x="152" y="8496"/>
                    <a:pt x="0" y="8556"/>
                    <a:pt x="0" y="8556"/>
                  </a:cubicBezTo>
                  <a:cubicBezTo>
                    <a:pt x="0" y="8556"/>
                    <a:pt x="158" y="8511"/>
                    <a:pt x="451" y="8421"/>
                  </a:cubicBezTo>
                  <a:cubicBezTo>
                    <a:pt x="662" y="8358"/>
                    <a:pt x="945" y="8267"/>
                    <a:pt x="1301" y="8197"/>
                  </a:cubicBezTo>
                  <a:lnTo>
                    <a:pt x="1301" y="8197"/>
                  </a:lnTo>
                  <a:cubicBezTo>
                    <a:pt x="1236" y="8725"/>
                    <a:pt x="1289" y="9257"/>
                    <a:pt x="1453" y="9729"/>
                  </a:cubicBezTo>
                  <a:cubicBezTo>
                    <a:pt x="1641" y="10328"/>
                    <a:pt x="2049" y="10832"/>
                    <a:pt x="2555" y="11124"/>
                  </a:cubicBezTo>
                  <a:cubicBezTo>
                    <a:pt x="2793" y="11255"/>
                    <a:pt x="3057" y="11345"/>
                    <a:pt x="3323" y="11345"/>
                  </a:cubicBezTo>
                  <a:cubicBezTo>
                    <a:pt x="3343" y="11345"/>
                    <a:pt x="3362" y="11344"/>
                    <a:pt x="3381" y="11343"/>
                  </a:cubicBezTo>
                  <a:cubicBezTo>
                    <a:pt x="3663" y="11329"/>
                    <a:pt x="3939" y="11224"/>
                    <a:pt x="4138" y="11039"/>
                  </a:cubicBezTo>
                  <a:cubicBezTo>
                    <a:pt x="4544" y="10665"/>
                    <a:pt x="4648" y="10096"/>
                    <a:pt x="4564" y="9629"/>
                  </a:cubicBezTo>
                  <a:cubicBezTo>
                    <a:pt x="4482" y="9146"/>
                    <a:pt x="4170" y="8765"/>
                    <a:pt x="3826" y="8526"/>
                  </a:cubicBezTo>
                  <a:cubicBezTo>
                    <a:pt x="3290" y="8159"/>
                    <a:pt x="2711" y="8056"/>
                    <a:pt x="2212" y="8056"/>
                  </a:cubicBezTo>
                  <a:cubicBezTo>
                    <a:pt x="2052" y="8056"/>
                    <a:pt x="1900" y="8066"/>
                    <a:pt x="1761" y="8082"/>
                  </a:cubicBezTo>
                  <a:cubicBezTo>
                    <a:pt x="1637" y="8097"/>
                    <a:pt x="1520" y="8115"/>
                    <a:pt x="1409" y="8136"/>
                  </a:cubicBezTo>
                  <a:lnTo>
                    <a:pt x="1409" y="8136"/>
                  </a:lnTo>
                  <a:cubicBezTo>
                    <a:pt x="1519" y="7400"/>
                    <a:pt x="1868" y="6679"/>
                    <a:pt x="2476" y="6153"/>
                  </a:cubicBezTo>
                  <a:cubicBezTo>
                    <a:pt x="2985" y="5698"/>
                    <a:pt x="3649" y="5385"/>
                    <a:pt x="4361" y="5312"/>
                  </a:cubicBezTo>
                  <a:cubicBezTo>
                    <a:pt x="4486" y="5299"/>
                    <a:pt x="4611" y="5293"/>
                    <a:pt x="4737" y="5293"/>
                  </a:cubicBezTo>
                  <a:cubicBezTo>
                    <a:pt x="5332" y="5293"/>
                    <a:pt x="5935" y="5430"/>
                    <a:pt x="6534" y="5597"/>
                  </a:cubicBezTo>
                  <a:cubicBezTo>
                    <a:pt x="7257" y="5801"/>
                    <a:pt x="7998" y="6040"/>
                    <a:pt x="8779" y="6137"/>
                  </a:cubicBezTo>
                  <a:cubicBezTo>
                    <a:pt x="9182" y="6190"/>
                    <a:pt x="9587" y="6217"/>
                    <a:pt x="9992" y="6217"/>
                  </a:cubicBezTo>
                  <a:cubicBezTo>
                    <a:pt x="10382" y="6217"/>
                    <a:pt x="10771" y="6192"/>
                    <a:pt x="11159" y="6142"/>
                  </a:cubicBezTo>
                  <a:cubicBezTo>
                    <a:pt x="11955" y="6033"/>
                    <a:pt x="12739" y="5846"/>
                    <a:pt x="13455" y="5507"/>
                  </a:cubicBezTo>
                  <a:cubicBezTo>
                    <a:pt x="13631" y="5424"/>
                    <a:pt x="13804" y="5326"/>
                    <a:pt x="13968" y="5215"/>
                  </a:cubicBezTo>
                  <a:lnTo>
                    <a:pt x="13968" y="5215"/>
                  </a:lnTo>
                  <a:cubicBezTo>
                    <a:pt x="14068" y="5224"/>
                    <a:pt x="14169" y="5230"/>
                    <a:pt x="14268" y="5232"/>
                  </a:cubicBezTo>
                  <a:cubicBezTo>
                    <a:pt x="14300" y="5232"/>
                    <a:pt x="14331" y="5233"/>
                    <a:pt x="14362" y="5233"/>
                  </a:cubicBezTo>
                  <a:cubicBezTo>
                    <a:pt x="14908" y="5233"/>
                    <a:pt x="15426" y="5130"/>
                    <a:pt x="15903" y="4980"/>
                  </a:cubicBezTo>
                  <a:cubicBezTo>
                    <a:pt x="16915" y="4664"/>
                    <a:pt x="17719" y="4092"/>
                    <a:pt x="18306" y="3499"/>
                  </a:cubicBezTo>
                  <a:cubicBezTo>
                    <a:pt x="18813" y="2992"/>
                    <a:pt x="19229" y="2401"/>
                    <a:pt x="19533" y="1750"/>
                  </a:cubicBezTo>
                  <a:cubicBezTo>
                    <a:pt x="19791" y="1216"/>
                    <a:pt x="19891" y="767"/>
                    <a:pt x="19968" y="467"/>
                  </a:cubicBezTo>
                  <a:cubicBezTo>
                    <a:pt x="20021" y="163"/>
                    <a:pt x="20043" y="1"/>
                    <a:pt x="200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74650" y="3175525"/>
              <a:ext cx="1022225" cy="2199350"/>
            </a:xfrm>
            <a:custGeom>
              <a:rect b="b" l="l" r="r" t="t"/>
              <a:pathLst>
                <a:path extrusionOk="0" h="87974" w="40889">
                  <a:moveTo>
                    <a:pt x="38927" y="0"/>
                  </a:moveTo>
                  <a:lnTo>
                    <a:pt x="12787" y="2170"/>
                  </a:lnTo>
                  <a:lnTo>
                    <a:pt x="1" y="86153"/>
                  </a:lnTo>
                  <a:lnTo>
                    <a:pt x="10620" y="87502"/>
                  </a:lnTo>
                  <a:lnTo>
                    <a:pt x="25605" y="17058"/>
                  </a:lnTo>
                  <a:lnTo>
                    <a:pt x="29379" y="87974"/>
                  </a:lnTo>
                  <a:lnTo>
                    <a:pt x="40889" y="87773"/>
                  </a:lnTo>
                  <a:lnTo>
                    <a:pt x="389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66975" y="3168250"/>
              <a:ext cx="1036750" cy="2213475"/>
            </a:xfrm>
            <a:custGeom>
              <a:rect b="b" l="l" r="r" t="t"/>
              <a:pathLst>
                <a:path extrusionOk="0" h="88539" w="41470">
                  <a:moveTo>
                    <a:pt x="38972" y="582"/>
                  </a:moveTo>
                  <a:lnTo>
                    <a:pt x="40922" y="87801"/>
                  </a:lnTo>
                  <a:lnTo>
                    <a:pt x="29940" y="87992"/>
                  </a:lnTo>
                  <a:lnTo>
                    <a:pt x="26072" y="15305"/>
                  </a:lnTo>
                  <a:lnTo>
                    <a:pt x="10716" y="87495"/>
                  </a:lnTo>
                  <a:lnTo>
                    <a:pt x="615" y="86212"/>
                  </a:lnTo>
                  <a:lnTo>
                    <a:pt x="13328" y="2711"/>
                  </a:lnTo>
                  <a:lnTo>
                    <a:pt x="38972" y="582"/>
                  </a:lnTo>
                  <a:close/>
                  <a:moveTo>
                    <a:pt x="39496" y="1"/>
                  </a:moveTo>
                  <a:lnTo>
                    <a:pt x="13071" y="2192"/>
                  </a:lnTo>
                  <a:lnTo>
                    <a:pt x="12860" y="2211"/>
                  </a:lnTo>
                  <a:lnTo>
                    <a:pt x="0" y="86677"/>
                  </a:lnTo>
                  <a:lnTo>
                    <a:pt x="11139" y="88091"/>
                  </a:lnTo>
                  <a:lnTo>
                    <a:pt x="25752" y="19392"/>
                  </a:lnTo>
                  <a:lnTo>
                    <a:pt x="29418" y="88279"/>
                  </a:lnTo>
                  <a:lnTo>
                    <a:pt x="29430" y="88539"/>
                  </a:lnTo>
                  <a:lnTo>
                    <a:pt x="41470" y="88328"/>
                  </a:lnTo>
                  <a:lnTo>
                    <a:pt x="39503" y="286"/>
                  </a:lnTo>
                  <a:lnTo>
                    <a:pt x="394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1407850" y="3487400"/>
              <a:ext cx="7050" cy="1879125"/>
            </a:xfrm>
            <a:custGeom>
              <a:rect b="b" l="l" r="r" t="t"/>
              <a:pathLst>
                <a:path extrusionOk="0" h="75165" w="282">
                  <a:moveTo>
                    <a:pt x="141" y="0"/>
                  </a:moveTo>
                  <a:cubicBezTo>
                    <a:pt x="62" y="0"/>
                    <a:pt x="0" y="16824"/>
                    <a:pt x="0" y="37584"/>
                  </a:cubicBezTo>
                  <a:cubicBezTo>
                    <a:pt x="0" y="58337"/>
                    <a:pt x="64" y="75165"/>
                    <a:pt x="141" y="75165"/>
                  </a:cubicBezTo>
                  <a:cubicBezTo>
                    <a:pt x="218" y="75165"/>
                    <a:pt x="280" y="58337"/>
                    <a:pt x="281" y="37584"/>
                  </a:cubicBezTo>
                  <a:cubicBezTo>
                    <a:pt x="281" y="16824"/>
                    <a:pt x="218" y="0"/>
                    <a:pt x="1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681600" y="3615950"/>
              <a:ext cx="380025" cy="1742950"/>
            </a:xfrm>
            <a:custGeom>
              <a:rect b="b" l="l" r="r" t="t"/>
              <a:pathLst>
                <a:path extrusionOk="0" h="69718" w="15201">
                  <a:moveTo>
                    <a:pt x="15196" y="1"/>
                  </a:moveTo>
                  <a:cubicBezTo>
                    <a:pt x="15191" y="1"/>
                    <a:pt x="15172" y="61"/>
                    <a:pt x="15141" y="176"/>
                  </a:cubicBezTo>
                  <a:lnTo>
                    <a:pt x="15005" y="700"/>
                  </a:lnTo>
                  <a:cubicBezTo>
                    <a:pt x="14887" y="1179"/>
                    <a:pt x="14721" y="1857"/>
                    <a:pt x="14509" y="2719"/>
                  </a:cubicBezTo>
                  <a:cubicBezTo>
                    <a:pt x="14090" y="4494"/>
                    <a:pt x="13490" y="7031"/>
                    <a:pt x="12751" y="10160"/>
                  </a:cubicBezTo>
                  <a:cubicBezTo>
                    <a:pt x="11287" y="16449"/>
                    <a:pt x="9313" y="25149"/>
                    <a:pt x="7214" y="34776"/>
                  </a:cubicBezTo>
                  <a:cubicBezTo>
                    <a:pt x="5118" y="44401"/>
                    <a:pt x="3294" y="53132"/>
                    <a:pt x="2010" y="59460"/>
                  </a:cubicBezTo>
                  <a:cubicBezTo>
                    <a:pt x="1379" y="62613"/>
                    <a:pt x="869" y="65170"/>
                    <a:pt x="512" y="66958"/>
                  </a:cubicBezTo>
                  <a:lnTo>
                    <a:pt x="123" y="69001"/>
                  </a:lnTo>
                  <a:cubicBezTo>
                    <a:pt x="84" y="69223"/>
                    <a:pt x="53" y="69399"/>
                    <a:pt x="29" y="69534"/>
                  </a:cubicBezTo>
                  <a:cubicBezTo>
                    <a:pt x="9" y="69654"/>
                    <a:pt x="1" y="69716"/>
                    <a:pt x="7" y="69718"/>
                  </a:cubicBezTo>
                  <a:cubicBezTo>
                    <a:pt x="11" y="69718"/>
                    <a:pt x="28" y="69657"/>
                    <a:pt x="57" y="69538"/>
                  </a:cubicBezTo>
                  <a:cubicBezTo>
                    <a:pt x="88" y="69406"/>
                    <a:pt x="127" y="69232"/>
                    <a:pt x="179" y="69011"/>
                  </a:cubicBezTo>
                  <a:lnTo>
                    <a:pt x="619" y="66979"/>
                  </a:lnTo>
                  <a:cubicBezTo>
                    <a:pt x="997" y="65196"/>
                    <a:pt x="1537" y="62645"/>
                    <a:pt x="2203" y="59499"/>
                  </a:cubicBezTo>
                  <a:cubicBezTo>
                    <a:pt x="3537" y="53182"/>
                    <a:pt x="5390" y="44459"/>
                    <a:pt x="7488" y="34835"/>
                  </a:cubicBezTo>
                  <a:cubicBezTo>
                    <a:pt x="9586" y="25208"/>
                    <a:pt x="11529" y="16504"/>
                    <a:pt x="12944" y="10204"/>
                  </a:cubicBezTo>
                  <a:lnTo>
                    <a:pt x="14616" y="2745"/>
                  </a:lnTo>
                  <a:cubicBezTo>
                    <a:pt x="14805" y="1875"/>
                    <a:pt x="14954" y="1195"/>
                    <a:pt x="15060" y="713"/>
                  </a:cubicBezTo>
                  <a:cubicBezTo>
                    <a:pt x="15105" y="492"/>
                    <a:pt x="15141" y="317"/>
                    <a:pt x="15168" y="183"/>
                  </a:cubicBezTo>
                  <a:cubicBezTo>
                    <a:pt x="15192" y="64"/>
                    <a:pt x="15200" y="2"/>
                    <a:pt x="15196" y="1"/>
                  </a:cubicBezTo>
                  <a:cubicBezTo>
                    <a:pt x="15196" y="1"/>
                    <a:pt x="15196" y="1"/>
                    <a:pt x="151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900375" y="3599225"/>
              <a:ext cx="308800" cy="31650"/>
            </a:xfrm>
            <a:custGeom>
              <a:rect b="b" l="l" r="r" t="t"/>
              <a:pathLst>
                <a:path extrusionOk="0" h="1266" w="12352">
                  <a:moveTo>
                    <a:pt x="11619" y="0"/>
                  </a:moveTo>
                  <a:cubicBezTo>
                    <a:pt x="11329" y="0"/>
                    <a:pt x="10960" y="5"/>
                    <a:pt x="10529" y="15"/>
                  </a:cubicBezTo>
                  <a:cubicBezTo>
                    <a:pt x="9405" y="44"/>
                    <a:pt x="7851" y="94"/>
                    <a:pt x="6140" y="261"/>
                  </a:cubicBezTo>
                  <a:cubicBezTo>
                    <a:pt x="4429" y="432"/>
                    <a:pt x="2894" y="688"/>
                    <a:pt x="1789" y="879"/>
                  </a:cubicBezTo>
                  <a:cubicBezTo>
                    <a:pt x="682" y="1074"/>
                    <a:pt x="0" y="1216"/>
                    <a:pt x="7" y="1256"/>
                  </a:cubicBezTo>
                  <a:cubicBezTo>
                    <a:pt x="8" y="1262"/>
                    <a:pt x="30" y="1265"/>
                    <a:pt x="71" y="1265"/>
                  </a:cubicBezTo>
                  <a:cubicBezTo>
                    <a:pt x="267" y="1265"/>
                    <a:pt x="899" y="1194"/>
                    <a:pt x="1818" y="1076"/>
                  </a:cubicBezTo>
                  <a:cubicBezTo>
                    <a:pt x="2932" y="934"/>
                    <a:pt x="4467" y="709"/>
                    <a:pt x="6168" y="540"/>
                  </a:cubicBezTo>
                  <a:cubicBezTo>
                    <a:pt x="7868" y="373"/>
                    <a:pt x="9418" y="293"/>
                    <a:pt x="10538" y="213"/>
                  </a:cubicBezTo>
                  <a:cubicBezTo>
                    <a:pt x="11659" y="137"/>
                    <a:pt x="12351" y="75"/>
                    <a:pt x="12350" y="36"/>
                  </a:cubicBezTo>
                  <a:cubicBezTo>
                    <a:pt x="12348" y="13"/>
                    <a:pt x="12084" y="0"/>
                    <a:pt x="116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1296950" y="3350900"/>
              <a:ext cx="157975" cy="116600"/>
            </a:xfrm>
            <a:custGeom>
              <a:rect b="b" l="l" r="r" t="t"/>
              <a:pathLst>
                <a:path extrusionOk="0" h="4664" w="6319">
                  <a:moveTo>
                    <a:pt x="32" y="0"/>
                  </a:moveTo>
                  <a:cubicBezTo>
                    <a:pt x="31" y="0"/>
                    <a:pt x="31" y="1"/>
                    <a:pt x="30" y="1"/>
                  </a:cubicBezTo>
                  <a:cubicBezTo>
                    <a:pt x="1" y="3"/>
                    <a:pt x="12" y="499"/>
                    <a:pt x="295" y="1240"/>
                  </a:cubicBezTo>
                  <a:cubicBezTo>
                    <a:pt x="570" y="1973"/>
                    <a:pt x="1171" y="2945"/>
                    <a:pt x="2165" y="3658"/>
                  </a:cubicBezTo>
                  <a:cubicBezTo>
                    <a:pt x="3158" y="4372"/>
                    <a:pt x="4269" y="4633"/>
                    <a:pt x="5053" y="4660"/>
                  </a:cubicBezTo>
                  <a:cubicBezTo>
                    <a:pt x="5128" y="4662"/>
                    <a:pt x="5199" y="4664"/>
                    <a:pt x="5268" y="4664"/>
                  </a:cubicBezTo>
                  <a:cubicBezTo>
                    <a:pt x="5929" y="4664"/>
                    <a:pt x="6318" y="4540"/>
                    <a:pt x="6311" y="4515"/>
                  </a:cubicBezTo>
                  <a:cubicBezTo>
                    <a:pt x="6309" y="4501"/>
                    <a:pt x="6269" y="4498"/>
                    <a:pt x="6195" y="4498"/>
                  </a:cubicBezTo>
                  <a:cubicBezTo>
                    <a:pt x="6114" y="4498"/>
                    <a:pt x="5991" y="4502"/>
                    <a:pt x="5833" y="4502"/>
                  </a:cubicBezTo>
                  <a:cubicBezTo>
                    <a:pt x="5631" y="4502"/>
                    <a:pt x="5372" y="4495"/>
                    <a:pt x="5067" y="4463"/>
                  </a:cubicBezTo>
                  <a:cubicBezTo>
                    <a:pt x="4314" y="4387"/>
                    <a:pt x="3269" y="4107"/>
                    <a:pt x="2328" y="3432"/>
                  </a:cubicBezTo>
                  <a:cubicBezTo>
                    <a:pt x="1388" y="2754"/>
                    <a:pt x="789" y="1852"/>
                    <a:pt x="477" y="1163"/>
                  </a:cubicBezTo>
                  <a:cubicBezTo>
                    <a:pt x="161" y="475"/>
                    <a:pt x="78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762575" y="2097700"/>
              <a:ext cx="1476325" cy="1250850"/>
            </a:xfrm>
            <a:custGeom>
              <a:rect b="b" l="l" r="r" t="t"/>
              <a:pathLst>
                <a:path extrusionOk="0" h="50034" w="59053">
                  <a:moveTo>
                    <a:pt x="17326" y="1"/>
                  </a:moveTo>
                  <a:cubicBezTo>
                    <a:pt x="14843" y="1"/>
                    <a:pt x="12096" y="139"/>
                    <a:pt x="9591" y="406"/>
                  </a:cubicBezTo>
                  <a:cubicBezTo>
                    <a:pt x="4856" y="909"/>
                    <a:pt x="1152" y="4711"/>
                    <a:pt x="755" y="9456"/>
                  </a:cubicBezTo>
                  <a:cubicBezTo>
                    <a:pt x="451" y="13086"/>
                    <a:pt x="696" y="17300"/>
                    <a:pt x="696" y="24464"/>
                  </a:cubicBezTo>
                  <a:lnTo>
                    <a:pt x="0" y="50033"/>
                  </a:lnTo>
                  <a:lnTo>
                    <a:pt x="27978" y="50033"/>
                  </a:lnTo>
                  <a:lnTo>
                    <a:pt x="26895" y="27420"/>
                  </a:lnTo>
                  <a:cubicBezTo>
                    <a:pt x="26716" y="22977"/>
                    <a:pt x="26743" y="22447"/>
                    <a:pt x="26633" y="18346"/>
                  </a:cubicBezTo>
                  <a:lnTo>
                    <a:pt x="26633" y="18346"/>
                  </a:lnTo>
                  <a:cubicBezTo>
                    <a:pt x="26634" y="18347"/>
                    <a:pt x="30810" y="23395"/>
                    <a:pt x="34094" y="26936"/>
                  </a:cubicBezTo>
                  <a:cubicBezTo>
                    <a:pt x="35388" y="28331"/>
                    <a:pt x="37176" y="29071"/>
                    <a:pt x="38994" y="29071"/>
                  </a:cubicBezTo>
                  <a:cubicBezTo>
                    <a:pt x="39965" y="29071"/>
                    <a:pt x="40945" y="28860"/>
                    <a:pt x="41863" y="28426"/>
                  </a:cubicBezTo>
                  <a:lnTo>
                    <a:pt x="59052" y="16436"/>
                  </a:lnTo>
                  <a:lnTo>
                    <a:pt x="55833" y="8201"/>
                  </a:lnTo>
                  <a:lnTo>
                    <a:pt x="40213" y="17763"/>
                  </a:lnTo>
                  <a:cubicBezTo>
                    <a:pt x="39497" y="17318"/>
                    <a:pt x="33417" y="8643"/>
                    <a:pt x="29213" y="4407"/>
                  </a:cubicBezTo>
                  <a:cubicBezTo>
                    <a:pt x="26524" y="1697"/>
                    <a:pt x="22897" y="136"/>
                    <a:pt x="19080" y="25"/>
                  </a:cubicBezTo>
                  <a:cubicBezTo>
                    <a:pt x="18516" y="9"/>
                    <a:pt x="17929" y="1"/>
                    <a:pt x="1732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502325" y="2159675"/>
              <a:ext cx="372800" cy="764200"/>
            </a:xfrm>
            <a:custGeom>
              <a:rect b="b" l="l" r="r" t="t"/>
              <a:pathLst>
                <a:path extrusionOk="0" h="30568" w="14912">
                  <a:moveTo>
                    <a:pt x="14912" y="1"/>
                  </a:moveTo>
                  <a:lnTo>
                    <a:pt x="14912" y="1"/>
                  </a:lnTo>
                  <a:cubicBezTo>
                    <a:pt x="12272" y="1171"/>
                    <a:pt x="1255" y="15286"/>
                    <a:pt x="477" y="24453"/>
                  </a:cubicBezTo>
                  <a:cubicBezTo>
                    <a:pt x="1" y="30066"/>
                    <a:pt x="8884" y="30568"/>
                    <a:pt x="12073" y="30568"/>
                  </a:cubicBezTo>
                  <a:cubicBezTo>
                    <a:pt x="12767" y="30568"/>
                    <a:pt x="13191" y="30544"/>
                    <a:pt x="13191" y="30544"/>
                  </a:cubicBezTo>
                  <a:cubicBezTo>
                    <a:pt x="13191" y="30544"/>
                    <a:pt x="14084" y="2898"/>
                    <a:pt x="13709" y="2898"/>
                  </a:cubicBezTo>
                  <a:cubicBezTo>
                    <a:pt x="13706" y="2898"/>
                    <a:pt x="13704" y="2899"/>
                    <a:pt x="13701" y="2902"/>
                  </a:cubicBezTo>
                  <a:lnTo>
                    <a:pt x="1491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774225" y="2219475"/>
              <a:ext cx="33500" cy="721300"/>
            </a:xfrm>
            <a:custGeom>
              <a:rect b="b" l="l" r="r" t="t"/>
              <a:pathLst>
                <a:path extrusionOk="0" h="28852" w="1340">
                  <a:moveTo>
                    <a:pt x="1340" y="0"/>
                  </a:moveTo>
                  <a:cubicBezTo>
                    <a:pt x="1340" y="0"/>
                    <a:pt x="1323" y="100"/>
                    <a:pt x="1302" y="292"/>
                  </a:cubicBezTo>
                  <a:cubicBezTo>
                    <a:pt x="1279" y="514"/>
                    <a:pt x="1251" y="791"/>
                    <a:pt x="1216" y="1130"/>
                  </a:cubicBezTo>
                  <a:cubicBezTo>
                    <a:pt x="1146" y="1856"/>
                    <a:pt x="1060" y="2911"/>
                    <a:pt x="980" y="4216"/>
                  </a:cubicBezTo>
                  <a:cubicBezTo>
                    <a:pt x="813" y="6826"/>
                    <a:pt x="674" y="10432"/>
                    <a:pt x="550" y="14419"/>
                  </a:cubicBezTo>
                  <a:cubicBezTo>
                    <a:pt x="427" y="18407"/>
                    <a:pt x="325" y="22016"/>
                    <a:pt x="212" y="24627"/>
                  </a:cubicBezTo>
                  <a:cubicBezTo>
                    <a:pt x="150" y="25902"/>
                    <a:pt x="98" y="26948"/>
                    <a:pt x="60" y="27718"/>
                  </a:cubicBezTo>
                  <a:cubicBezTo>
                    <a:pt x="40" y="28058"/>
                    <a:pt x="23" y="28334"/>
                    <a:pt x="11" y="28558"/>
                  </a:cubicBezTo>
                  <a:cubicBezTo>
                    <a:pt x="1" y="28750"/>
                    <a:pt x="1" y="28852"/>
                    <a:pt x="1" y="28852"/>
                  </a:cubicBezTo>
                  <a:cubicBezTo>
                    <a:pt x="1" y="28852"/>
                    <a:pt x="16" y="28752"/>
                    <a:pt x="33" y="28559"/>
                  </a:cubicBezTo>
                  <a:cubicBezTo>
                    <a:pt x="51" y="28337"/>
                    <a:pt x="75" y="28059"/>
                    <a:pt x="103" y="27721"/>
                  </a:cubicBezTo>
                  <a:cubicBezTo>
                    <a:pt x="158" y="26991"/>
                    <a:pt x="227" y="25936"/>
                    <a:pt x="290" y="24630"/>
                  </a:cubicBezTo>
                  <a:cubicBezTo>
                    <a:pt x="425" y="22019"/>
                    <a:pt x="538" y="18408"/>
                    <a:pt x="661" y="14422"/>
                  </a:cubicBezTo>
                  <a:cubicBezTo>
                    <a:pt x="785" y="10438"/>
                    <a:pt x="911" y="6828"/>
                    <a:pt x="1059" y="4221"/>
                  </a:cubicBezTo>
                  <a:cubicBezTo>
                    <a:pt x="1129" y="2915"/>
                    <a:pt x="1202" y="1860"/>
                    <a:pt x="1258" y="1132"/>
                  </a:cubicBezTo>
                  <a:cubicBezTo>
                    <a:pt x="1285" y="794"/>
                    <a:pt x="1307" y="516"/>
                    <a:pt x="1324" y="294"/>
                  </a:cubicBezTo>
                  <a:cubicBezTo>
                    <a:pt x="1338" y="101"/>
                    <a:pt x="1340" y="0"/>
                    <a:pt x="1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706450" y="2669200"/>
              <a:ext cx="74375" cy="81600"/>
            </a:xfrm>
            <a:custGeom>
              <a:rect b="b" l="l" r="r" t="t"/>
              <a:pathLst>
                <a:path extrusionOk="0" h="3264" w="2975">
                  <a:moveTo>
                    <a:pt x="2962" y="0"/>
                  </a:moveTo>
                  <a:cubicBezTo>
                    <a:pt x="2941" y="0"/>
                    <a:pt x="2782" y="183"/>
                    <a:pt x="2529" y="477"/>
                  </a:cubicBezTo>
                  <a:cubicBezTo>
                    <a:pt x="2268" y="778"/>
                    <a:pt x="1908" y="1193"/>
                    <a:pt x="1501" y="1644"/>
                  </a:cubicBezTo>
                  <a:cubicBezTo>
                    <a:pt x="1093" y="2094"/>
                    <a:pt x="715" y="2493"/>
                    <a:pt x="441" y="2782"/>
                  </a:cubicBezTo>
                  <a:cubicBezTo>
                    <a:pt x="169" y="3072"/>
                    <a:pt x="0" y="3253"/>
                    <a:pt x="10" y="3263"/>
                  </a:cubicBezTo>
                  <a:cubicBezTo>
                    <a:pt x="10" y="3263"/>
                    <a:pt x="11" y="3263"/>
                    <a:pt x="12" y="3263"/>
                  </a:cubicBezTo>
                  <a:cubicBezTo>
                    <a:pt x="32" y="3263"/>
                    <a:pt x="218" y="3105"/>
                    <a:pt x="498" y="2839"/>
                  </a:cubicBezTo>
                  <a:cubicBezTo>
                    <a:pt x="787" y="2565"/>
                    <a:pt x="1175" y="2171"/>
                    <a:pt x="1584" y="1720"/>
                  </a:cubicBezTo>
                  <a:cubicBezTo>
                    <a:pt x="1992" y="1268"/>
                    <a:pt x="2344" y="842"/>
                    <a:pt x="2590" y="527"/>
                  </a:cubicBezTo>
                  <a:cubicBezTo>
                    <a:pt x="2834" y="213"/>
                    <a:pt x="2975" y="9"/>
                    <a:pt x="2963" y="1"/>
                  </a:cubicBezTo>
                  <a:cubicBezTo>
                    <a:pt x="2963" y="0"/>
                    <a:pt x="2962" y="0"/>
                    <a:pt x="2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1751025" y="2543250"/>
              <a:ext cx="17400" cy="68025"/>
            </a:xfrm>
            <a:custGeom>
              <a:rect b="b" l="l" r="r" t="t"/>
              <a:pathLst>
                <a:path extrusionOk="0" h="2721" w="696">
                  <a:moveTo>
                    <a:pt x="665" y="0"/>
                  </a:moveTo>
                  <a:cubicBezTo>
                    <a:pt x="634" y="0"/>
                    <a:pt x="468" y="601"/>
                    <a:pt x="294" y="1348"/>
                  </a:cubicBezTo>
                  <a:cubicBezTo>
                    <a:pt x="118" y="2099"/>
                    <a:pt x="0" y="2715"/>
                    <a:pt x="30" y="2720"/>
                  </a:cubicBezTo>
                  <a:cubicBezTo>
                    <a:pt x="30" y="2720"/>
                    <a:pt x="30" y="2720"/>
                    <a:pt x="30" y="2720"/>
                  </a:cubicBezTo>
                  <a:cubicBezTo>
                    <a:pt x="62" y="2720"/>
                    <a:pt x="227" y="2118"/>
                    <a:pt x="402" y="1373"/>
                  </a:cubicBezTo>
                  <a:cubicBezTo>
                    <a:pt x="578" y="623"/>
                    <a:pt x="696" y="9"/>
                    <a:pt x="666" y="0"/>
                  </a:cubicBezTo>
                  <a:cubicBezTo>
                    <a:pt x="666" y="0"/>
                    <a:pt x="666" y="0"/>
                    <a:pt x="6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1772400" y="2539375"/>
              <a:ext cx="19275" cy="77900"/>
            </a:xfrm>
            <a:custGeom>
              <a:rect b="b" l="l" r="r" t="t"/>
              <a:pathLst>
                <a:path extrusionOk="0" h="3116" w="771">
                  <a:moveTo>
                    <a:pt x="31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1" y="8"/>
                    <a:pt x="136" y="710"/>
                    <a:pt x="331" y="1570"/>
                  </a:cubicBezTo>
                  <a:cubicBezTo>
                    <a:pt x="527" y="2427"/>
                    <a:pt x="710" y="3116"/>
                    <a:pt x="741" y="3116"/>
                  </a:cubicBezTo>
                  <a:cubicBezTo>
                    <a:pt x="741" y="3116"/>
                    <a:pt x="741" y="3116"/>
                    <a:pt x="741" y="3116"/>
                  </a:cubicBezTo>
                  <a:cubicBezTo>
                    <a:pt x="771" y="3109"/>
                    <a:pt x="637" y="2407"/>
                    <a:pt x="441" y="1546"/>
                  </a:cubicBezTo>
                  <a:cubicBezTo>
                    <a:pt x="245" y="690"/>
                    <a:pt x="6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1267450" y="2120100"/>
              <a:ext cx="179100" cy="454475"/>
            </a:xfrm>
            <a:custGeom>
              <a:rect b="b" l="l" r="r" t="t"/>
              <a:pathLst>
                <a:path extrusionOk="0" h="18179" w="7164">
                  <a:moveTo>
                    <a:pt x="2991" y="0"/>
                  </a:moveTo>
                  <a:cubicBezTo>
                    <a:pt x="2990" y="0"/>
                    <a:pt x="2923" y="33"/>
                    <a:pt x="2798" y="103"/>
                  </a:cubicBezTo>
                  <a:cubicBezTo>
                    <a:pt x="2670" y="170"/>
                    <a:pt x="2495" y="286"/>
                    <a:pt x="2273" y="447"/>
                  </a:cubicBezTo>
                  <a:cubicBezTo>
                    <a:pt x="1840" y="770"/>
                    <a:pt x="1253" y="1341"/>
                    <a:pt x="823" y="2224"/>
                  </a:cubicBezTo>
                  <a:cubicBezTo>
                    <a:pt x="386" y="3103"/>
                    <a:pt x="140" y="4264"/>
                    <a:pt x="81" y="5550"/>
                  </a:cubicBezTo>
                  <a:cubicBezTo>
                    <a:pt x="1" y="6840"/>
                    <a:pt x="221" y="8273"/>
                    <a:pt x="738" y="9669"/>
                  </a:cubicBezTo>
                  <a:cubicBezTo>
                    <a:pt x="1777" y="12485"/>
                    <a:pt x="3621" y="14548"/>
                    <a:pt x="4932" y="15960"/>
                  </a:cubicBezTo>
                  <a:cubicBezTo>
                    <a:pt x="5601" y="16666"/>
                    <a:pt x="6162" y="17217"/>
                    <a:pt x="6549" y="17598"/>
                  </a:cubicBezTo>
                  <a:lnTo>
                    <a:pt x="7000" y="18032"/>
                  </a:lnTo>
                  <a:cubicBezTo>
                    <a:pt x="7104" y="18130"/>
                    <a:pt x="7163" y="18178"/>
                    <a:pt x="7163" y="18178"/>
                  </a:cubicBezTo>
                  <a:cubicBezTo>
                    <a:pt x="7163" y="18178"/>
                    <a:pt x="7116" y="18121"/>
                    <a:pt x="7017" y="18017"/>
                  </a:cubicBezTo>
                  <a:cubicBezTo>
                    <a:pt x="6894" y="17890"/>
                    <a:pt x="6750" y="17741"/>
                    <a:pt x="6582" y="17567"/>
                  </a:cubicBezTo>
                  <a:cubicBezTo>
                    <a:pt x="6204" y="17178"/>
                    <a:pt x="5650" y="16617"/>
                    <a:pt x="4991" y="15905"/>
                  </a:cubicBezTo>
                  <a:cubicBezTo>
                    <a:pt x="3697" y="14482"/>
                    <a:pt x="1874" y="12422"/>
                    <a:pt x="844" y="9632"/>
                  </a:cubicBezTo>
                  <a:cubicBezTo>
                    <a:pt x="332" y="8246"/>
                    <a:pt x="112" y="6831"/>
                    <a:pt x="185" y="5554"/>
                  </a:cubicBezTo>
                  <a:cubicBezTo>
                    <a:pt x="238" y="4277"/>
                    <a:pt x="473" y="3129"/>
                    <a:pt x="896" y="2258"/>
                  </a:cubicBezTo>
                  <a:cubicBezTo>
                    <a:pt x="1309" y="1383"/>
                    <a:pt x="1879" y="812"/>
                    <a:pt x="2301" y="481"/>
                  </a:cubicBezTo>
                  <a:cubicBezTo>
                    <a:pt x="2728" y="148"/>
                    <a:pt x="3000" y="16"/>
                    <a:pt x="29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920800" y="2316600"/>
              <a:ext cx="49175" cy="58325"/>
            </a:xfrm>
            <a:custGeom>
              <a:rect b="b" l="l" r="r" t="t"/>
              <a:pathLst>
                <a:path extrusionOk="0" h="2333" w="1967">
                  <a:moveTo>
                    <a:pt x="72" y="1"/>
                  </a:moveTo>
                  <a:cubicBezTo>
                    <a:pt x="68" y="1"/>
                    <a:pt x="64" y="2"/>
                    <a:pt x="61" y="4"/>
                  </a:cubicBezTo>
                  <a:cubicBezTo>
                    <a:pt x="1" y="52"/>
                    <a:pt x="365" y="612"/>
                    <a:pt x="873" y="1255"/>
                  </a:cubicBezTo>
                  <a:cubicBezTo>
                    <a:pt x="1359" y="1866"/>
                    <a:pt x="1801" y="2333"/>
                    <a:pt x="1893" y="2333"/>
                  </a:cubicBezTo>
                  <a:cubicBezTo>
                    <a:pt x="1898" y="2333"/>
                    <a:pt x="1902" y="2332"/>
                    <a:pt x="1905" y="2329"/>
                  </a:cubicBezTo>
                  <a:cubicBezTo>
                    <a:pt x="1966" y="2282"/>
                    <a:pt x="1603" y="1722"/>
                    <a:pt x="1093" y="1080"/>
                  </a:cubicBezTo>
                  <a:cubicBezTo>
                    <a:pt x="607" y="468"/>
                    <a:pt x="164" y="1"/>
                    <a:pt x="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1060575" y="2564450"/>
              <a:ext cx="76375" cy="73675"/>
            </a:xfrm>
            <a:custGeom>
              <a:rect b="b" l="l" r="r" t="t"/>
              <a:pathLst>
                <a:path extrusionOk="0" h="2947" w="3055">
                  <a:moveTo>
                    <a:pt x="2990" y="0"/>
                  </a:moveTo>
                  <a:cubicBezTo>
                    <a:pt x="2888" y="0"/>
                    <a:pt x="2209" y="595"/>
                    <a:pt x="1429" y="1374"/>
                  </a:cubicBezTo>
                  <a:cubicBezTo>
                    <a:pt x="616" y="2186"/>
                    <a:pt x="0" y="2887"/>
                    <a:pt x="55" y="2943"/>
                  </a:cubicBezTo>
                  <a:cubicBezTo>
                    <a:pt x="57" y="2945"/>
                    <a:pt x="61" y="2946"/>
                    <a:pt x="65" y="2946"/>
                  </a:cubicBezTo>
                  <a:cubicBezTo>
                    <a:pt x="169" y="2946"/>
                    <a:pt x="848" y="2350"/>
                    <a:pt x="1627" y="1573"/>
                  </a:cubicBezTo>
                  <a:cubicBezTo>
                    <a:pt x="2439" y="761"/>
                    <a:pt x="3055" y="58"/>
                    <a:pt x="3000" y="4"/>
                  </a:cubicBezTo>
                  <a:cubicBezTo>
                    <a:pt x="2998" y="1"/>
                    <a:pt x="2994" y="0"/>
                    <a:pt x="29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1256325" y="2769025"/>
              <a:ext cx="42800" cy="67800"/>
            </a:xfrm>
            <a:custGeom>
              <a:rect b="b" l="l" r="r" t="t"/>
              <a:pathLst>
                <a:path extrusionOk="0" h="2712" w="1712">
                  <a:moveTo>
                    <a:pt x="71" y="1"/>
                  </a:moveTo>
                  <a:cubicBezTo>
                    <a:pt x="66" y="1"/>
                    <a:pt x="62" y="2"/>
                    <a:pt x="59" y="5"/>
                  </a:cubicBezTo>
                  <a:cubicBezTo>
                    <a:pt x="0" y="62"/>
                    <a:pt x="453" y="600"/>
                    <a:pt x="881" y="1339"/>
                  </a:cubicBezTo>
                  <a:cubicBezTo>
                    <a:pt x="1309" y="2064"/>
                    <a:pt x="1554" y="2711"/>
                    <a:pt x="1637" y="2711"/>
                  </a:cubicBezTo>
                  <a:cubicBezTo>
                    <a:pt x="1639" y="2711"/>
                    <a:pt x="1640" y="2711"/>
                    <a:pt x="1641" y="2711"/>
                  </a:cubicBezTo>
                  <a:cubicBezTo>
                    <a:pt x="1712" y="2694"/>
                    <a:pt x="1578" y="1970"/>
                    <a:pt x="1123" y="1198"/>
                  </a:cubicBezTo>
                  <a:cubicBezTo>
                    <a:pt x="695" y="463"/>
                    <a:pt x="166" y="1"/>
                    <a:pt x="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854525" y="2695750"/>
              <a:ext cx="25425" cy="110225"/>
            </a:xfrm>
            <a:custGeom>
              <a:rect b="b" l="l" r="r" t="t"/>
              <a:pathLst>
                <a:path extrusionOk="0" h="4409" w="1017">
                  <a:moveTo>
                    <a:pt x="165" y="1"/>
                  </a:moveTo>
                  <a:cubicBezTo>
                    <a:pt x="93" y="1"/>
                    <a:pt x="1" y="1024"/>
                    <a:pt x="221" y="2263"/>
                  </a:cubicBezTo>
                  <a:cubicBezTo>
                    <a:pt x="433" y="3486"/>
                    <a:pt x="860" y="4409"/>
                    <a:pt x="936" y="4409"/>
                  </a:cubicBezTo>
                  <a:cubicBezTo>
                    <a:pt x="937" y="4409"/>
                    <a:pt x="938" y="4409"/>
                    <a:pt x="939" y="4408"/>
                  </a:cubicBezTo>
                  <a:cubicBezTo>
                    <a:pt x="1016" y="4380"/>
                    <a:pt x="706" y="3425"/>
                    <a:pt x="497" y="2214"/>
                  </a:cubicBezTo>
                  <a:cubicBezTo>
                    <a:pt x="282" y="1004"/>
                    <a:pt x="248" y="1"/>
                    <a:pt x="165" y="1"/>
                  </a:cubicBezTo>
                  <a:cubicBezTo>
                    <a:pt x="165" y="1"/>
                    <a:pt x="165" y="1"/>
                    <a:pt x="1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1085425" y="2833725"/>
              <a:ext cx="17225" cy="92150"/>
            </a:xfrm>
            <a:custGeom>
              <a:rect b="b" l="l" r="r" t="t"/>
              <a:pathLst>
                <a:path extrusionOk="0" h="3686" w="689">
                  <a:moveTo>
                    <a:pt x="279" y="0"/>
                  </a:moveTo>
                  <a:cubicBezTo>
                    <a:pt x="207" y="0"/>
                    <a:pt x="1" y="833"/>
                    <a:pt x="97" y="1873"/>
                  </a:cubicBezTo>
                  <a:cubicBezTo>
                    <a:pt x="185" y="2906"/>
                    <a:pt x="531" y="3685"/>
                    <a:pt x="607" y="3685"/>
                  </a:cubicBezTo>
                  <a:cubicBezTo>
                    <a:pt x="608" y="3685"/>
                    <a:pt x="610" y="3685"/>
                    <a:pt x="611" y="3684"/>
                  </a:cubicBezTo>
                  <a:cubicBezTo>
                    <a:pt x="688" y="3658"/>
                    <a:pt x="462" y="2858"/>
                    <a:pt x="375" y="1849"/>
                  </a:cubicBezTo>
                  <a:cubicBezTo>
                    <a:pt x="281" y="839"/>
                    <a:pt x="362" y="13"/>
                    <a:pt x="281" y="1"/>
                  </a:cubicBezTo>
                  <a:cubicBezTo>
                    <a:pt x="280" y="0"/>
                    <a:pt x="279" y="0"/>
                    <a:pt x="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913500" y="3038575"/>
              <a:ext cx="100175" cy="61625"/>
            </a:xfrm>
            <a:custGeom>
              <a:rect b="b" l="l" r="r" t="t"/>
              <a:pathLst>
                <a:path extrusionOk="0" h="2465" w="4007">
                  <a:moveTo>
                    <a:pt x="58" y="0"/>
                  </a:moveTo>
                  <a:cubicBezTo>
                    <a:pt x="49" y="0"/>
                    <a:pt x="44" y="2"/>
                    <a:pt x="41" y="6"/>
                  </a:cubicBezTo>
                  <a:cubicBezTo>
                    <a:pt x="1" y="72"/>
                    <a:pt x="846" y="673"/>
                    <a:pt x="1930" y="1351"/>
                  </a:cubicBezTo>
                  <a:cubicBezTo>
                    <a:pt x="2949" y="1988"/>
                    <a:pt x="3816" y="2465"/>
                    <a:pt x="3949" y="2465"/>
                  </a:cubicBezTo>
                  <a:cubicBezTo>
                    <a:pt x="3958" y="2465"/>
                    <a:pt x="3963" y="2463"/>
                    <a:pt x="3966" y="2459"/>
                  </a:cubicBezTo>
                  <a:cubicBezTo>
                    <a:pt x="4006" y="2393"/>
                    <a:pt x="3160" y="1792"/>
                    <a:pt x="2077" y="1115"/>
                  </a:cubicBezTo>
                  <a:cubicBezTo>
                    <a:pt x="1058" y="476"/>
                    <a:pt x="191" y="0"/>
                    <a:pt x="5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1252625" y="3048325"/>
              <a:ext cx="107125" cy="66600"/>
            </a:xfrm>
            <a:custGeom>
              <a:rect b="b" l="l" r="r" t="t"/>
              <a:pathLst>
                <a:path extrusionOk="0" h="2664" w="4285">
                  <a:moveTo>
                    <a:pt x="4229" y="1"/>
                  </a:moveTo>
                  <a:cubicBezTo>
                    <a:pt x="4067" y="1"/>
                    <a:pt x="3079" y="393"/>
                    <a:pt x="1992" y="1081"/>
                  </a:cubicBezTo>
                  <a:cubicBezTo>
                    <a:pt x="816" y="1820"/>
                    <a:pt x="1" y="2604"/>
                    <a:pt x="49" y="2659"/>
                  </a:cubicBezTo>
                  <a:cubicBezTo>
                    <a:pt x="51" y="2662"/>
                    <a:pt x="55" y="2663"/>
                    <a:pt x="60" y="2663"/>
                  </a:cubicBezTo>
                  <a:cubicBezTo>
                    <a:pt x="177" y="2663"/>
                    <a:pt x="1034" y="2014"/>
                    <a:pt x="2141" y="1319"/>
                  </a:cubicBezTo>
                  <a:cubicBezTo>
                    <a:pt x="3294" y="587"/>
                    <a:pt x="4285" y="81"/>
                    <a:pt x="4251" y="8"/>
                  </a:cubicBezTo>
                  <a:cubicBezTo>
                    <a:pt x="4249" y="3"/>
                    <a:pt x="4241" y="1"/>
                    <a:pt x="42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815675" y="3223425"/>
              <a:ext cx="108075" cy="22525"/>
            </a:xfrm>
            <a:custGeom>
              <a:rect b="b" l="l" r="r" t="t"/>
              <a:pathLst>
                <a:path extrusionOk="0" h="901" w="4323">
                  <a:moveTo>
                    <a:pt x="126" y="0"/>
                  </a:moveTo>
                  <a:cubicBezTo>
                    <a:pt x="58" y="0"/>
                    <a:pt x="19" y="7"/>
                    <a:pt x="16" y="22"/>
                  </a:cubicBezTo>
                  <a:cubicBezTo>
                    <a:pt x="1" y="98"/>
                    <a:pt x="949" y="351"/>
                    <a:pt x="2135" y="588"/>
                  </a:cubicBezTo>
                  <a:cubicBezTo>
                    <a:pt x="3091" y="779"/>
                    <a:pt x="3909" y="901"/>
                    <a:pt x="4197" y="901"/>
                  </a:cubicBezTo>
                  <a:cubicBezTo>
                    <a:pt x="4266" y="901"/>
                    <a:pt x="4304" y="894"/>
                    <a:pt x="4307" y="879"/>
                  </a:cubicBezTo>
                  <a:cubicBezTo>
                    <a:pt x="4322" y="803"/>
                    <a:pt x="3374" y="550"/>
                    <a:pt x="2190" y="313"/>
                  </a:cubicBezTo>
                  <a:cubicBezTo>
                    <a:pt x="1232" y="122"/>
                    <a:pt x="414" y="0"/>
                    <a:pt x="1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1136300" y="3207575"/>
              <a:ext cx="43225" cy="73675"/>
            </a:xfrm>
            <a:custGeom>
              <a:rect b="b" l="l" r="r" t="t"/>
              <a:pathLst>
                <a:path extrusionOk="0" h="2947" w="1729">
                  <a:moveTo>
                    <a:pt x="76" y="1"/>
                  </a:moveTo>
                  <a:cubicBezTo>
                    <a:pt x="75" y="1"/>
                    <a:pt x="73" y="1"/>
                    <a:pt x="72" y="1"/>
                  </a:cubicBezTo>
                  <a:cubicBezTo>
                    <a:pt x="0" y="21"/>
                    <a:pt x="166" y="777"/>
                    <a:pt x="619" y="1609"/>
                  </a:cubicBezTo>
                  <a:cubicBezTo>
                    <a:pt x="1049" y="2407"/>
                    <a:pt x="1567" y="2946"/>
                    <a:pt x="1656" y="2946"/>
                  </a:cubicBezTo>
                  <a:cubicBezTo>
                    <a:pt x="1660" y="2946"/>
                    <a:pt x="1663" y="2945"/>
                    <a:pt x="1665" y="2943"/>
                  </a:cubicBezTo>
                  <a:cubicBezTo>
                    <a:pt x="1729" y="2893"/>
                    <a:pt x="1297" y="2280"/>
                    <a:pt x="865" y="1475"/>
                  </a:cubicBezTo>
                  <a:cubicBezTo>
                    <a:pt x="434" y="685"/>
                    <a:pt x="159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1377500" y="3225675"/>
              <a:ext cx="40725" cy="45425"/>
            </a:xfrm>
            <a:custGeom>
              <a:rect b="b" l="l" r="r" t="t"/>
              <a:pathLst>
                <a:path extrusionOk="0" h="1817" w="1629">
                  <a:moveTo>
                    <a:pt x="1555" y="0"/>
                  </a:moveTo>
                  <a:cubicBezTo>
                    <a:pt x="1463" y="0"/>
                    <a:pt x="1099" y="350"/>
                    <a:pt x="709" y="819"/>
                  </a:cubicBezTo>
                  <a:cubicBezTo>
                    <a:pt x="291" y="1317"/>
                    <a:pt x="1" y="1761"/>
                    <a:pt x="61" y="1812"/>
                  </a:cubicBezTo>
                  <a:cubicBezTo>
                    <a:pt x="65" y="1815"/>
                    <a:pt x="69" y="1816"/>
                    <a:pt x="75" y="1816"/>
                  </a:cubicBezTo>
                  <a:cubicBezTo>
                    <a:pt x="167" y="1816"/>
                    <a:pt x="532" y="1466"/>
                    <a:pt x="922" y="997"/>
                  </a:cubicBezTo>
                  <a:cubicBezTo>
                    <a:pt x="1339" y="498"/>
                    <a:pt x="1629" y="54"/>
                    <a:pt x="1570" y="5"/>
                  </a:cubicBezTo>
                  <a:cubicBezTo>
                    <a:pt x="1566" y="2"/>
                    <a:pt x="1561" y="0"/>
                    <a:pt x="15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891875" y="2487150"/>
              <a:ext cx="48125" cy="31250"/>
            </a:xfrm>
            <a:custGeom>
              <a:rect b="b" l="l" r="r" t="t"/>
              <a:pathLst>
                <a:path extrusionOk="0" h="1250" w="1925">
                  <a:moveTo>
                    <a:pt x="1851" y="1"/>
                  </a:moveTo>
                  <a:cubicBezTo>
                    <a:pt x="1734" y="1"/>
                    <a:pt x="1333" y="209"/>
                    <a:pt x="885" y="509"/>
                  </a:cubicBezTo>
                  <a:cubicBezTo>
                    <a:pt x="378" y="848"/>
                    <a:pt x="0" y="1174"/>
                    <a:pt x="44" y="1238"/>
                  </a:cubicBezTo>
                  <a:cubicBezTo>
                    <a:pt x="49" y="1246"/>
                    <a:pt x="59" y="1249"/>
                    <a:pt x="75" y="1249"/>
                  </a:cubicBezTo>
                  <a:cubicBezTo>
                    <a:pt x="192" y="1249"/>
                    <a:pt x="592" y="1040"/>
                    <a:pt x="1041" y="741"/>
                  </a:cubicBezTo>
                  <a:cubicBezTo>
                    <a:pt x="1548" y="402"/>
                    <a:pt x="1925" y="75"/>
                    <a:pt x="1881" y="12"/>
                  </a:cubicBezTo>
                  <a:cubicBezTo>
                    <a:pt x="1877" y="4"/>
                    <a:pt x="1866" y="1"/>
                    <a:pt x="18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1088100" y="2172150"/>
              <a:ext cx="33975" cy="112825"/>
            </a:xfrm>
            <a:custGeom>
              <a:rect b="b" l="l" r="r" t="t"/>
              <a:pathLst>
                <a:path extrusionOk="0" h="4513" w="1359">
                  <a:moveTo>
                    <a:pt x="76" y="0"/>
                  </a:moveTo>
                  <a:cubicBezTo>
                    <a:pt x="75" y="0"/>
                    <a:pt x="74" y="0"/>
                    <a:pt x="74" y="1"/>
                  </a:cubicBezTo>
                  <a:cubicBezTo>
                    <a:pt x="1" y="15"/>
                    <a:pt x="148" y="1057"/>
                    <a:pt x="483" y="2309"/>
                  </a:cubicBezTo>
                  <a:cubicBezTo>
                    <a:pt x="813" y="3544"/>
                    <a:pt x="1202" y="4512"/>
                    <a:pt x="1281" y="4512"/>
                  </a:cubicBezTo>
                  <a:cubicBezTo>
                    <a:pt x="1282" y="4512"/>
                    <a:pt x="1283" y="4512"/>
                    <a:pt x="1284" y="4512"/>
                  </a:cubicBezTo>
                  <a:cubicBezTo>
                    <a:pt x="1358" y="4487"/>
                    <a:pt x="1088" y="3478"/>
                    <a:pt x="754" y="2236"/>
                  </a:cubicBezTo>
                  <a:cubicBezTo>
                    <a:pt x="422" y="1003"/>
                    <a:pt x="155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1220675" y="2452650"/>
              <a:ext cx="74450" cy="17000"/>
            </a:xfrm>
            <a:custGeom>
              <a:rect b="b" l="l" r="r" t="t"/>
              <a:pathLst>
                <a:path extrusionOk="0" h="680" w="2978">
                  <a:moveTo>
                    <a:pt x="656" y="1"/>
                  </a:moveTo>
                  <a:cubicBezTo>
                    <a:pt x="260" y="1"/>
                    <a:pt x="0" y="58"/>
                    <a:pt x="4" y="103"/>
                  </a:cubicBezTo>
                  <a:cubicBezTo>
                    <a:pt x="9" y="185"/>
                    <a:pt x="677" y="205"/>
                    <a:pt x="1478" y="360"/>
                  </a:cubicBezTo>
                  <a:cubicBezTo>
                    <a:pt x="2173" y="491"/>
                    <a:pt x="2738" y="680"/>
                    <a:pt x="2899" y="680"/>
                  </a:cubicBezTo>
                  <a:cubicBezTo>
                    <a:pt x="2924" y="680"/>
                    <a:pt x="2939" y="675"/>
                    <a:pt x="2944" y="665"/>
                  </a:cubicBezTo>
                  <a:cubicBezTo>
                    <a:pt x="2977" y="601"/>
                    <a:pt x="2372" y="245"/>
                    <a:pt x="1532" y="86"/>
                  </a:cubicBezTo>
                  <a:cubicBezTo>
                    <a:pt x="1208" y="24"/>
                    <a:pt x="905" y="1"/>
                    <a:pt x="6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1333425" y="2300075"/>
              <a:ext cx="80725" cy="16125"/>
            </a:xfrm>
            <a:custGeom>
              <a:rect b="b" l="l" r="r" t="t"/>
              <a:pathLst>
                <a:path extrusionOk="0" h="645" w="3229">
                  <a:moveTo>
                    <a:pt x="78" y="0"/>
                  </a:moveTo>
                  <a:cubicBezTo>
                    <a:pt x="52" y="0"/>
                    <a:pt x="37" y="5"/>
                    <a:pt x="33" y="15"/>
                  </a:cubicBezTo>
                  <a:cubicBezTo>
                    <a:pt x="0" y="79"/>
                    <a:pt x="663" y="447"/>
                    <a:pt x="1577" y="585"/>
                  </a:cubicBezTo>
                  <a:cubicBezTo>
                    <a:pt x="1850" y="628"/>
                    <a:pt x="2109" y="644"/>
                    <a:pt x="2336" y="644"/>
                  </a:cubicBezTo>
                  <a:cubicBezTo>
                    <a:pt x="2867" y="644"/>
                    <a:pt x="3228" y="555"/>
                    <a:pt x="3220" y="505"/>
                  </a:cubicBezTo>
                  <a:cubicBezTo>
                    <a:pt x="3212" y="422"/>
                    <a:pt x="2488" y="446"/>
                    <a:pt x="1619" y="310"/>
                  </a:cubicBezTo>
                  <a:cubicBezTo>
                    <a:pt x="862" y="196"/>
                    <a:pt x="248" y="0"/>
                    <a:pt x="7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1533275" y="2370975"/>
              <a:ext cx="23875" cy="116400"/>
            </a:xfrm>
            <a:custGeom>
              <a:rect b="b" l="l" r="r" t="t"/>
              <a:pathLst>
                <a:path extrusionOk="0" h="4656" w="955">
                  <a:moveTo>
                    <a:pt x="875" y="1"/>
                  </a:moveTo>
                  <a:cubicBezTo>
                    <a:pt x="798" y="1"/>
                    <a:pt x="420" y="996"/>
                    <a:pt x="214" y="2281"/>
                  </a:cubicBezTo>
                  <a:cubicBezTo>
                    <a:pt x="1" y="3583"/>
                    <a:pt x="50" y="4656"/>
                    <a:pt x="123" y="4656"/>
                  </a:cubicBezTo>
                  <a:cubicBezTo>
                    <a:pt x="123" y="4656"/>
                    <a:pt x="123" y="4656"/>
                    <a:pt x="123" y="4656"/>
                  </a:cubicBezTo>
                  <a:cubicBezTo>
                    <a:pt x="205" y="4656"/>
                    <a:pt x="281" y="3603"/>
                    <a:pt x="491" y="2326"/>
                  </a:cubicBezTo>
                  <a:cubicBezTo>
                    <a:pt x="695" y="1047"/>
                    <a:pt x="955" y="25"/>
                    <a:pt x="877" y="1"/>
                  </a:cubicBezTo>
                  <a:cubicBezTo>
                    <a:pt x="877" y="1"/>
                    <a:pt x="876" y="1"/>
                    <a:pt x="8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1606400" y="2618300"/>
              <a:ext cx="75200" cy="74850"/>
            </a:xfrm>
            <a:custGeom>
              <a:rect b="b" l="l" r="r" t="t"/>
              <a:pathLst>
                <a:path extrusionOk="0" h="2994" w="3008">
                  <a:moveTo>
                    <a:pt x="65" y="0"/>
                  </a:moveTo>
                  <a:cubicBezTo>
                    <a:pt x="61" y="0"/>
                    <a:pt x="58" y="1"/>
                    <a:pt x="56" y="4"/>
                  </a:cubicBezTo>
                  <a:cubicBezTo>
                    <a:pt x="1" y="57"/>
                    <a:pt x="604" y="771"/>
                    <a:pt x="1403" y="1595"/>
                  </a:cubicBezTo>
                  <a:cubicBezTo>
                    <a:pt x="2171" y="2386"/>
                    <a:pt x="2841" y="2994"/>
                    <a:pt x="2942" y="2994"/>
                  </a:cubicBezTo>
                  <a:cubicBezTo>
                    <a:pt x="2946" y="2994"/>
                    <a:pt x="2949" y="2993"/>
                    <a:pt x="2951" y="2991"/>
                  </a:cubicBezTo>
                  <a:cubicBezTo>
                    <a:pt x="3008" y="2937"/>
                    <a:pt x="2405" y="2225"/>
                    <a:pt x="1604" y="1400"/>
                  </a:cubicBezTo>
                  <a:cubicBezTo>
                    <a:pt x="836" y="608"/>
                    <a:pt x="167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1754975" y="2677225"/>
              <a:ext cx="46575" cy="67300"/>
            </a:xfrm>
            <a:custGeom>
              <a:rect b="b" l="l" r="r" t="t"/>
              <a:pathLst>
                <a:path extrusionOk="0" h="2692" w="1863">
                  <a:moveTo>
                    <a:pt x="1790" y="1"/>
                  </a:moveTo>
                  <a:cubicBezTo>
                    <a:pt x="1702" y="1"/>
                    <a:pt x="1275" y="554"/>
                    <a:pt x="814" y="1270"/>
                  </a:cubicBezTo>
                  <a:cubicBezTo>
                    <a:pt x="335" y="2012"/>
                    <a:pt x="1" y="2647"/>
                    <a:pt x="66" y="2689"/>
                  </a:cubicBezTo>
                  <a:cubicBezTo>
                    <a:pt x="68" y="2691"/>
                    <a:pt x="71" y="2691"/>
                    <a:pt x="74" y="2691"/>
                  </a:cubicBezTo>
                  <a:cubicBezTo>
                    <a:pt x="161" y="2691"/>
                    <a:pt x="588" y="2138"/>
                    <a:pt x="1049" y="1422"/>
                  </a:cubicBezTo>
                  <a:cubicBezTo>
                    <a:pt x="1528" y="680"/>
                    <a:pt x="1863" y="43"/>
                    <a:pt x="1798" y="3"/>
                  </a:cubicBezTo>
                  <a:cubicBezTo>
                    <a:pt x="1796" y="1"/>
                    <a:pt x="1793" y="1"/>
                    <a:pt x="179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1895700" y="2524450"/>
              <a:ext cx="44775" cy="85200"/>
            </a:xfrm>
            <a:custGeom>
              <a:rect b="b" l="l" r="r" t="t"/>
              <a:pathLst>
                <a:path extrusionOk="0" h="3408" w="1791">
                  <a:moveTo>
                    <a:pt x="74" y="1"/>
                  </a:moveTo>
                  <a:cubicBezTo>
                    <a:pt x="72" y="1"/>
                    <a:pt x="71" y="1"/>
                    <a:pt x="69" y="2"/>
                  </a:cubicBezTo>
                  <a:cubicBezTo>
                    <a:pt x="0" y="36"/>
                    <a:pt x="314" y="825"/>
                    <a:pt x="770" y="1765"/>
                  </a:cubicBezTo>
                  <a:cubicBezTo>
                    <a:pt x="1215" y="2684"/>
                    <a:pt x="1632" y="3407"/>
                    <a:pt x="1716" y="3407"/>
                  </a:cubicBezTo>
                  <a:cubicBezTo>
                    <a:pt x="1718" y="3407"/>
                    <a:pt x="1720" y="3407"/>
                    <a:pt x="1721" y="3406"/>
                  </a:cubicBezTo>
                  <a:cubicBezTo>
                    <a:pt x="1790" y="3373"/>
                    <a:pt x="1477" y="2583"/>
                    <a:pt x="1022" y="1643"/>
                  </a:cubicBezTo>
                  <a:cubicBezTo>
                    <a:pt x="575" y="724"/>
                    <a:pt x="158" y="1"/>
                    <a:pt x="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2029775" y="2513325"/>
              <a:ext cx="98400" cy="18725"/>
            </a:xfrm>
            <a:custGeom>
              <a:rect b="b" l="l" r="r" t="t"/>
              <a:pathLst>
                <a:path extrusionOk="0" h="749" w="3936">
                  <a:moveTo>
                    <a:pt x="159" y="1"/>
                  </a:moveTo>
                  <a:cubicBezTo>
                    <a:pt x="68" y="1"/>
                    <a:pt x="17" y="9"/>
                    <a:pt x="14" y="27"/>
                  </a:cubicBezTo>
                  <a:cubicBezTo>
                    <a:pt x="0" y="103"/>
                    <a:pt x="864" y="321"/>
                    <a:pt x="1943" y="513"/>
                  </a:cubicBezTo>
                  <a:cubicBezTo>
                    <a:pt x="2769" y="659"/>
                    <a:pt x="3482" y="749"/>
                    <a:pt x="3777" y="749"/>
                  </a:cubicBezTo>
                  <a:cubicBezTo>
                    <a:pt x="3867" y="749"/>
                    <a:pt x="3919" y="740"/>
                    <a:pt x="3921" y="722"/>
                  </a:cubicBezTo>
                  <a:cubicBezTo>
                    <a:pt x="3936" y="647"/>
                    <a:pt x="3071" y="429"/>
                    <a:pt x="1992" y="238"/>
                  </a:cubicBezTo>
                  <a:cubicBezTo>
                    <a:pt x="1167" y="90"/>
                    <a:pt x="454" y="1"/>
                    <a:pt x="1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624400" y="2636975"/>
              <a:ext cx="48525" cy="95575"/>
            </a:xfrm>
            <a:custGeom>
              <a:rect b="b" l="l" r="r" t="t"/>
              <a:pathLst>
                <a:path extrusionOk="0" h="3823" w="1941">
                  <a:moveTo>
                    <a:pt x="1866" y="0"/>
                  </a:moveTo>
                  <a:cubicBezTo>
                    <a:pt x="1783" y="0"/>
                    <a:pt x="1331" y="818"/>
                    <a:pt x="843" y="1852"/>
                  </a:cubicBezTo>
                  <a:cubicBezTo>
                    <a:pt x="347" y="2907"/>
                    <a:pt x="0" y="3788"/>
                    <a:pt x="70" y="3821"/>
                  </a:cubicBezTo>
                  <a:cubicBezTo>
                    <a:pt x="72" y="3822"/>
                    <a:pt x="73" y="3822"/>
                    <a:pt x="75" y="3822"/>
                  </a:cubicBezTo>
                  <a:cubicBezTo>
                    <a:pt x="158" y="3822"/>
                    <a:pt x="610" y="3006"/>
                    <a:pt x="1097" y="1971"/>
                  </a:cubicBezTo>
                  <a:cubicBezTo>
                    <a:pt x="1593" y="916"/>
                    <a:pt x="1940" y="35"/>
                    <a:pt x="1870" y="1"/>
                  </a:cubicBezTo>
                  <a:cubicBezTo>
                    <a:pt x="1869" y="1"/>
                    <a:pt x="1867" y="0"/>
                    <a:pt x="18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664050" y="2487850"/>
              <a:ext cx="63800" cy="67975"/>
            </a:xfrm>
            <a:custGeom>
              <a:rect b="b" l="l" r="r" t="t"/>
              <a:pathLst>
                <a:path extrusionOk="0" h="2719" w="2552">
                  <a:moveTo>
                    <a:pt x="67" y="0"/>
                  </a:moveTo>
                  <a:cubicBezTo>
                    <a:pt x="62" y="0"/>
                    <a:pt x="59" y="1"/>
                    <a:pt x="57" y="3"/>
                  </a:cubicBezTo>
                  <a:cubicBezTo>
                    <a:pt x="0" y="55"/>
                    <a:pt x="499" y="704"/>
                    <a:pt x="1172" y="1452"/>
                  </a:cubicBezTo>
                  <a:cubicBezTo>
                    <a:pt x="1816" y="2170"/>
                    <a:pt x="2387" y="2718"/>
                    <a:pt x="2484" y="2718"/>
                  </a:cubicBezTo>
                  <a:cubicBezTo>
                    <a:pt x="2489" y="2718"/>
                    <a:pt x="2492" y="2717"/>
                    <a:pt x="2494" y="2715"/>
                  </a:cubicBezTo>
                  <a:cubicBezTo>
                    <a:pt x="2552" y="2663"/>
                    <a:pt x="2052" y="2014"/>
                    <a:pt x="1380" y="1265"/>
                  </a:cubicBezTo>
                  <a:cubicBezTo>
                    <a:pt x="735" y="548"/>
                    <a:pt x="164" y="0"/>
                    <a:pt x="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680025" y="2839425"/>
              <a:ext cx="39300" cy="31100"/>
            </a:xfrm>
            <a:custGeom>
              <a:rect b="b" l="l" r="r" t="t"/>
              <a:pathLst>
                <a:path extrusionOk="0" h="1244" w="1572">
                  <a:moveTo>
                    <a:pt x="1495" y="0"/>
                  </a:moveTo>
                  <a:cubicBezTo>
                    <a:pt x="1392" y="0"/>
                    <a:pt x="1059" y="213"/>
                    <a:pt x="698" y="514"/>
                  </a:cubicBezTo>
                  <a:cubicBezTo>
                    <a:pt x="290" y="853"/>
                    <a:pt x="1" y="1175"/>
                    <a:pt x="50" y="1234"/>
                  </a:cubicBezTo>
                  <a:cubicBezTo>
                    <a:pt x="55" y="1240"/>
                    <a:pt x="64" y="1243"/>
                    <a:pt x="76" y="1243"/>
                  </a:cubicBezTo>
                  <a:cubicBezTo>
                    <a:pt x="179" y="1243"/>
                    <a:pt x="512" y="1032"/>
                    <a:pt x="876" y="729"/>
                  </a:cubicBezTo>
                  <a:cubicBezTo>
                    <a:pt x="1282" y="391"/>
                    <a:pt x="1571" y="69"/>
                    <a:pt x="1522" y="10"/>
                  </a:cubicBezTo>
                  <a:cubicBezTo>
                    <a:pt x="1517" y="3"/>
                    <a:pt x="1508" y="0"/>
                    <a:pt x="14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725900" y="2367675"/>
              <a:ext cx="27575" cy="31000"/>
            </a:xfrm>
            <a:custGeom>
              <a:rect b="b" l="l" r="r" t="t"/>
              <a:pathLst>
                <a:path extrusionOk="0" h="1240" w="1103">
                  <a:moveTo>
                    <a:pt x="1021" y="1"/>
                  </a:moveTo>
                  <a:cubicBezTo>
                    <a:pt x="935" y="1"/>
                    <a:pt x="689" y="223"/>
                    <a:pt x="442" y="532"/>
                  </a:cubicBezTo>
                  <a:cubicBezTo>
                    <a:pt x="171" y="871"/>
                    <a:pt x="1" y="1184"/>
                    <a:pt x="61" y="1233"/>
                  </a:cubicBezTo>
                  <a:cubicBezTo>
                    <a:pt x="66" y="1237"/>
                    <a:pt x="73" y="1239"/>
                    <a:pt x="81" y="1239"/>
                  </a:cubicBezTo>
                  <a:cubicBezTo>
                    <a:pt x="167" y="1239"/>
                    <a:pt x="413" y="1016"/>
                    <a:pt x="660" y="706"/>
                  </a:cubicBezTo>
                  <a:cubicBezTo>
                    <a:pt x="931" y="369"/>
                    <a:pt x="1102" y="55"/>
                    <a:pt x="1042" y="7"/>
                  </a:cubicBezTo>
                  <a:cubicBezTo>
                    <a:pt x="1036" y="3"/>
                    <a:pt x="1030" y="1"/>
                    <a:pt x="10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1313300" y="2416700"/>
              <a:ext cx="125950" cy="435325"/>
            </a:xfrm>
            <a:custGeom>
              <a:rect b="b" l="l" r="r" t="t"/>
              <a:pathLst>
                <a:path extrusionOk="0" h="17413" w="5038">
                  <a:moveTo>
                    <a:pt x="0" y="0"/>
                  </a:moveTo>
                  <a:cubicBezTo>
                    <a:pt x="1817" y="5709"/>
                    <a:pt x="3219" y="11702"/>
                    <a:pt x="5037" y="17412"/>
                  </a:cubicBezTo>
                  <a:lnTo>
                    <a:pt x="4603" y="5586"/>
                  </a:lnTo>
                  <a:cubicBezTo>
                    <a:pt x="2918" y="4031"/>
                    <a:pt x="1384" y="2169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738500" y="2450300"/>
              <a:ext cx="61300" cy="473575"/>
            </a:xfrm>
            <a:custGeom>
              <a:rect b="b" l="l" r="r" t="t"/>
              <a:pathLst>
                <a:path extrusionOk="0" h="18943" w="2452">
                  <a:moveTo>
                    <a:pt x="2451" y="1"/>
                  </a:moveTo>
                  <a:lnTo>
                    <a:pt x="2451" y="1"/>
                  </a:lnTo>
                  <a:cubicBezTo>
                    <a:pt x="164" y="6038"/>
                    <a:pt x="1" y="12630"/>
                    <a:pt x="1362" y="18943"/>
                  </a:cubicBezTo>
                  <a:lnTo>
                    <a:pt x="2451" y="1"/>
                  </a:lnTo>
                  <a:close/>
                </a:path>
              </a:pathLst>
            </a:custGeom>
            <a:solidFill>
              <a:srgbClr val="455A64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8" name="Google Shape;14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9" name="Google Shape;1419;p36"/>
          <p:cNvSpPr txBox="1"/>
          <p:nvPr/>
        </p:nvSpPr>
        <p:spPr>
          <a:xfrm>
            <a:off x="290200" y="1638000"/>
            <a:ext cx="5340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bel"/>
              <a:buChar char="●"/>
            </a:pPr>
            <a:r>
              <a:rPr b="1" lang="en" sz="17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Video Interview</a:t>
            </a:r>
            <a:r>
              <a:rPr lang="en" sz="17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(Using CVIP &amp; NLP)</a:t>
            </a:r>
            <a:endParaRPr sz="17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bel"/>
              <a:buChar char="○"/>
            </a:pPr>
            <a:r>
              <a:rPr b="1" lang="en" sz="17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Soft skills analysis </a:t>
            </a:r>
            <a:r>
              <a:rPr lang="en" sz="17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 Confidence Attribute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endParaRPr sz="17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bel"/>
              <a:buChar char="○"/>
            </a:pPr>
            <a:r>
              <a:rPr b="1" lang="en" sz="17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Technical skills assessment</a:t>
            </a:r>
            <a:r>
              <a:rPr lang="en" sz="17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- Relevance to the correct answer </a:t>
            </a:r>
            <a:r>
              <a:rPr lang="en" sz="13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action="ppaction://hlinksldjump" r:id="rId4"/>
              </a:rPr>
              <a:t>[6]</a:t>
            </a:r>
            <a:endParaRPr sz="13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b="1" lang="en" sz="1700">
                <a:latin typeface="Abel"/>
                <a:ea typeface="Abel"/>
                <a:cs typeface="Abel"/>
                <a:sym typeface="Abel"/>
              </a:rPr>
              <a:t>Resume parsing</a:t>
            </a:r>
            <a:endParaRPr b="1" sz="1700">
              <a:latin typeface="Abel"/>
              <a:ea typeface="Abel"/>
              <a:cs typeface="Abel"/>
              <a:sym typeface="Abe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○"/>
            </a:pPr>
            <a:r>
              <a:rPr lang="en" sz="17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Using tokenization and stop word filtering </a:t>
            </a:r>
            <a:r>
              <a:rPr lang="en" sz="13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action="ppaction://hlinksldjump" r:id="rId5"/>
              </a:rPr>
              <a:t>[6]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○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PDF input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b="1" lang="en" sz="1700">
                <a:latin typeface="Abel"/>
                <a:ea typeface="Abel"/>
                <a:cs typeface="Abel"/>
                <a:sym typeface="Abel"/>
              </a:rPr>
              <a:t>Questionnaire Tests</a:t>
            </a:r>
            <a:r>
              <a:rPr lang="en" sz="1700">
                <a:latin typeface="Abel"/>
                <a:ea typeface="Abel"/>
                <a:cs typeface="Abel"/>
                <a:sym typeface="Abel"/>
              </a:rPr>
              <a:t> </a:t>
            </a:r>
            <a:endParaRPr sz="17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oogle Shape;1424;p37"/>
          <p:cNvGrpSpPr/>
          <p:nvPr/>
        </p:nvGrpSpPr>
        <p:grpSpPr>
          <a:xfrm>
            <a:off x="2078035" y="2781249"/>
            <a:ext cx="4987939" cy="2034118"/>
            <a:chOff x="1166125" y="3336675"/>
            <a:chExt cx="5247700" cy="2140050"/>
          </a:xfrm>
        </p:grpSpPr>
        <p:sp>
          <p:nvSpPr>
            <p:cNvPr id="1425" name="Google Shape;1425;p37"/>
            <p:cNvSpPr/>
            <p:nvPr/>
          </p:nvSpPr>
          <p:spPr>
            <a:xfrm>
              <a:off x="1166125" y="5469800"/>
              <a:ext cx="5247700" cy="6925"/>
            </a:xfrm>
            <a:custGeom>
              <a:rect b="b" l="l" r="r" t="t"/>
              <a:pathLst>
                <a:path extrusionOk="0" h="277" w="209908">
                  <a:moveTo>
                    <a:pt x="104960" y="1"/>
                  </a:moveTo>
                  <a:cubicBezTo>
                    <a:pt x="46984" y="1"/>
                    <a:pt x="0" y="62"/>
                    <a:pt x="0" y="139"/>
                  </a:cubicBezTo>
                  <a:cubicBezTo>
                    <a:pt x="0" y="215"/>
                    <a:pt x="46984" y="277"/>
                    <a:pt x="104960" y="277"/>
                  </a:cubicBezTo>
                  <a:cubicBezTo>
                    <a:pt x="162915" y="277"/>
                    <a:pt x="209908" y="215"/>
                    <a:pt x="209908" y="139"/>
                  </a:cubicBezTo>
                  <a:cubicBezTo>
                    <a:pt x="209908" y="62"/>
                    <a:pt x="162915" y="1"/>
                    <a:pt x="104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2556975" y="3336675"/>
              <a:ext cx="2513025" cy="2132075"/>
            </a:xfrm>
            <a:custGeom>
              <a:rect b="b" l="l" r="r" t="t"/>
              <a:pathLst>
                <a:path extrusionOk="0" h="85283" w="100521">
                  <a:moveTo>
                    <a:pt x="49405" y="0"/>
                  </a:moveTo>
                  <a:cubicBezTo>
                    <a:pt x="49405" y="0"/>
                    <a:pt x="49230" y="27609"/>
                    <a:pt x="44094" y="50964"/>
                  </a:cubicBezTo>
                  <a:cubicBezTo>
                    <a:pt x="43577" y="53311"/>
                    <a:pt x="41889" y="55197"/>
                    <a:pt x="39672" y="56128"/>
                  </a:cubicBezTo>
                  <a:cubicBezTo>
                    <a:pt x="34707" y="58216"/>
                    <a:pt x="30437" y="62034"/>
                    <a:pt x="27869" y="66760"/>
                  </a:cubicBezTo>
                  <a:cubicBezTo>
                    <a:pt x="26548" y="69192"/>
                    <a:pt x="23988" y="70583"/>
                    <a:pt x="21266" y="70583"/>
                  </a:cubicBezTo>
                  <a:cubicBezTo>
                    <a:pt x="20919" y="70583"/>
                    <a:pt x="20569" y="70561"/>
                    <a:pt x="20219" y="70515"/>
                  </a:cubicBezTo>
                  <a:cubicBezTo>
                    <a:pt x="19415" y="70409"/>
                    <a:pt x="18603" y="70356"/>
                    <a:pt x="17792" y="70356"/>
                  </a:cubicBezTo>
                  <a:cubicBezTo>
                    <a:pt x="14974" y="70356"/>
                    <a:pt x="12158" y="70992"/>
                    <a:pt x="9642" y="72262"/>
                  </a:cubicBezTo>
                  <a:cubicBezTo>
                    <a:pt x="4658" y="74781"/>
                    <a:pt x="976" y="79732"/>
                    <a:pt x="0" y="85231"/>
                  </a:cubicBezTo>
                  <a:lnTo>
                    <a:pt x="100520" y="85282"/>
                  </a:lnTo>
                  <a:cubicBezTo>
                    <a:pt x="99324" y="78907"/>
                    <a:pt x="94891" y="73226"/>
                    <a:pt x="88997" y="70517"/>
                  </a:cubicBezTo>
                  <a:cubicBezTo>
                    <a:pt x="86787" y="69501"/>
                    <a:pt x="84393" y="68913"/>
                    <a:pt x="81969" y="68745"/>
                  </a:cubicBezTo>
                  <a:cubicBezTo>
                    <a:pt x="75062" y="68269"/>
                    <a:pt x="68646" y="65166"/>
                    <a:pt x="63505" y="60528"/>
                  </a:cubicBezTo>
                  <a:cubicBezTo>
                    <a:pt x="63296" y="60340"/>
                    <a:pt x="63084" y="60156"/>
                    <a:pt x="62870" y="59975"/>
                  </a:cubicBezTo>
                  <a:cubicBezTo>
                    <a:pt x="59592" y="57217"/>
                    <a:pt x="56148" y="52889"/>
                    <a:pt x="55439" y="48667"/>
                  </a:cubicBezTo>
                  <a:cubicBezTo>
                    <a:pt x="52805" y="32977"/>
                    <a:pt x="50843" y="11358"/>
                    <a:pt x="50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7" name="Google Shape;1427;p37"/>
          <p:cNvSpPr txBox="1"/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Methodology</a:t>
            </a:r>
            <a:endParaRPr sz="4200"/>
          </a:p>
        </p:txBody>
      </p:sp>
      <p:grpSp>
        <p:nvGrpSpPr>
          <p:cNvPr id="1428" name="Google Shape;1428;p37"/>
          <p:cNvGrpSpPr/>
          <p:nvPr/>
        </p:nvGrpSpPr>
        <p:grpSpPr>
          <a:xfrm>
            <a:off x="3222738" y="633154"/>
            <a:ext cx="2698510" cy="2059127"/>
            <a:chOff x="766325" y="238125"/>
            <a:chExt cx="6085950" cy="4643950"/>
          </a:xfrm>
        </p:grpSpPr>
        <p:sp>
          <p:nvSpPr>
            <p:cNvPr id="1429" name="Google Shape;1429;p37"/>
            <p:cNvSpPr/>
            <p:nvPr/>
          </p:nvSpPr>
          <p:spPr>
            <a:xfrm>
              <a:off x="1081125" y="825325"/>
              <a:ext cx="5362925" cy="4056750"/>
            </a:xfrm>
            <a:custGeom>
              <a:rect b="b" l="l" r="r" t="t"/>
              <a:pathLst>
                <a:path extrusionOk="0" h="162270" w="214517">
                  <a:moveTo>
                    <a:pt x="107258" y="1"/>
                  </a:moveTo>
                  <a:cubicBezTo>
                    <a:pt x="48020" y="1"/>
                    <a:pt x="0" y="48022"/>
                    <a:pt x="0" y="107260"/>
                  </a:cubicBezTo>
                  <a:cubicBezTo>
                    <a:pt x="0" y="118922"/>
                    <a:pt x="1865" y="130148"/>
                    <a:pt x="5307" y="140660"/>
                  </a:cubicBezTo>
                  <a:cubicBezTo>
                    <a:pt x="5559" y="140655"/>
                    <a:pt x="5811" y="140652"/>
                    <a:pt x="6064" y="140652"/>
                  </a:cubicBezTo>
                  <a:cubicBezTo>
                    <a:pt x="14960" y="140652"/>
                    <a:pt x="23894" y="143921"/>
                    <a:pt x="30352" y="150063"/>
                  </a:cubicBezTo>
                  <a:cubicBezTo>
                    <a:pt x="34121" y="153649"/>
                    <a:pt x="37956" y="158453"/>
                    <a:pt x="43012" y="158453"/>
                  </a:cubicBezTo>
                  <a:cubicBezTo>
                    <a:pt x="43261" y="158453"/>
                    <a:pt x="43513" y="158442"/>
                    <a:pt x="43768" y="158418"/>
                  </a:cubicBezTo>
                  <a:cubicBezTo>
                    <a:pt x="49249" y="157902"/>
                    <a:pt x="53436" y="151606"/>
                    <a:pt x="58599" y="151606"/>
                  </a:cubicBezTo>
                  <a:cubicBezTo>
                    <a:pt x="59070" y="151606"/>
                    <a:pt x="59550" y="151658"/>
                    <a:pt x="60039" y="151772"/>
                  </a:cubicBezTo>
                  <a:cubicBezTo>
                    <a:pt x="63195" y="152508"/>
                    <a:pt x="65141" y="155575"/>
                    <a:pt x="67662" y="157612"/>
                  </a:cubicBezTo>
                  <a:cubicBezTo>
                    <a:pt x="70247" y="159700"/>
                    <a:pt x="73503" y="160644"/>
                    <a:pt x="76827" y="160644"/>
                  </a:cubicBezTo>
                  <a:cubicBezTo>
                    <a:pt x="80009" y="160644"/>
                    <a:pt x="83252" y="159778"/>
                    <a:pt x="86026" y="158221"/>
                  </a:cubicBezTo>
                  <a:cubicBezTo>
                    <a:pt x="91698" y="155036"/>
                    <a:pt x="95666" y="149481"/>
                    <a:pt x="98572" y="143662"/>
                  </a:cubicBezTo>
                  <a:cubicBezTo>
                    <a:pt x="107164" y="126443"/>
                    <a:pt x="107731" y="106444"/>
                    <a:pt x="107543" y="87201"/>
                  </a:cubicBezTo>
                  <a:lnTo>
                    <a:pt x="109294" y="22591"/>
                  </a:lnTo>
                  <a:lnTo>
                    <a:pt x="111046" y="88827"/>
                  </a:lnTo>
                  <a:cubicBezTo>
                    <a:pt x="110857" y="108070"/>
                    <a:pt x="111424" y="128068"/>
                    <a:pt x="120017" y="145287"/>
                  </a:cubicBezTo>
                  <a:cubicBezTo>
                    <a:pt x="122921" y="151106"/>
                    <a:pt x="126891" y="156663"/>
                    <a:pt x="132562" y="159846"/>
                  </a:cubicBezTo>
                  <a:cubicBezTo>
                    <a:pt x="135336" y="161404"/>
                    <a:pt x="138579" y="162269"/>
                    <a:pt x="141761" y="162269"/>
                  </a:cubicBezTo>
                  <a:cubicBezTo>
                    <a:pt x="145085" y="162269"/>
                    <a:pt x="148341" y="161325"/>
                    <a:pt x="150926" y="159237"/>
                  </a:cubicBezTo>
                  <a:cubicBezTo>
                    <a:pt x="153447" y="157200"/>
                    <a:pt x="155393" y="154133"/>
                    <a:pt x="158550" y="153397"/>
                  </a:cubicBezTo>
                  <a:cubicBezTo>
                    <a:pt x="159039" y="153283"/>
                    <a:pt x="159518" y="153231"/>
                    <a:pt x="159988" y="153231"/>
                  </a:cubicBezTo>
                  <a:cubicBezTo>
                    <a:pt x="165152" y="153231"/>
                    <a:pt x="169339" y="159527"/>
                    <a:pt x="174820" y="160043"/>
                  </a:cubicBezTo>
                  <a:cubicBezTo>
                    <a:pt x="175075" y="160067"/>
                    <a:pt x="175326" y="160078"/>
                    <a:pt x="175575" y="160078"/>
                  </a:cubicBezTo>
                  <a:cubicBezTo>
                    <a:pt x="180631" y="160078"/>
                    <a:pt x="184466" y="155274"/>
                    <a:pt x="188235" y="151689"/>
                  </a:cubicBezTo>
                  <a:cubicBezTo>
                    <a:pt x="193740" y="146453"/>
                    <a:pt x="201044" y="143310"/>
                    <a:pt x="208587" y="142494"/>
                  </a:cubicBezTo>
                  <a:cubicBezTo>
                    <a:pt x="212425" y="131458"/>
                    <a:pt x="214516" y="119603"/>
                    <a:pt x="214516" y="107259"/>
                  </a:cubicBezTo>
                  <a:cubicBezTo>
                    <a:pt x="214516" y="48022"/>
                    <a:pt x="166495" y="1"/>
                    <a:pt x="107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206325" y="2472000"/>
              <a:ext cx="1645950" cy="379025"/>
            </a:xfrm>
            <a:custGeom>
              <a:rect b="b" l="l" r="r" t="t"/>
              <a:pathLst>
                <a:path extrusionOk="0" h="15161" w="65838">
                  <a:moveTo>
                    <a:pt x="16401" y="1"/>
                  </a:moveTo>
                  <a:cubicBezTo>
                    <a:pt x="8813" y="1"/>
                    <a:pt x="2583" y="6121"/>
                    <a:pt x="0" y="15161"/>
                  </a:cubicBezTo>
                  <a:lnTo>
                    <a:pt x="65838" y="15161"/>
                  </a:lnTo>
                  <a:cubicBezTo>
                    <a:pt x="65838" y="15161"/>
                    <a:pt x="60779" y="5954"/>
                    <a:pt x="46365" y="5954"/>
                  </a:cubicBezTo>
                  <a:cubicBezTo>
                    <a:pt x="45317" y="5954"/>
                    <a:pt x="44218" y="6003"/>
                    <a:pt x="43069" y="6108"/>
                  </a:cubicBezTo>
                  <a:cubicBezTo>
                    <a:pt x="41473" y="6253"/>
                    <a:pt x="40026" y="6319"/>
                    <a:pt x="38707" y="6319"/>
                  </a:cubicBezTo>
                  <a:cubicBezTo>
                    <a:pt x="26650" y="6319"/>
                    <a:pt x="25249" y="815"/>
                    <a:pt x="17832" y="73"/>
                  </a:cubicBezTo>
                  <a:cubicBezTo>
                    <a:pt x="17350" y="24"/>
                    <a:pt x="16873" y="1"/>
                    <a:pt x="16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766325" y="2948275"/>
              <a:ext cx="1052250" cy="242325"/>
            </a:xfrm>
            <a:custGeom>
              <a:rect b="b" l="l" r="r" t="t"/>
              <a:pathLst>
                <a:path extrusionOk="0" h="9693" w="42090">
                  <a:moveTo>
                    <a:pt x="10482" y="0"/>
                  </a:moveTo>
                  <a:cubicBezTo>
                    <a:pt x="5632" y="0"/>
                    <a:pt x="1650" y="3915"/>
                    <a:pt x="0" y="9692"/>
                  </a:cubicBezTo>
                  <a:lnTo>
                    <a:pt x="42090" y="9692"/>
                  </a:lnTo>
                  <a:cubicBezTo>
                    <a:pt x="42090" y="9692"/>
                    <a:pt x="38855" y="3807"/>
                    <a:pt x="29641" y="3807"/>
                  </a:cubicBezTo>
                  <a:cubicBezTo>
                    <a:pt x="28970" y="3807"/>
                    <a:pt x="28269" y="3838"/>
                    <a:pt x="27534" y="3905"/>
                  </a:cubicBezTo>
                  <a:cubicBezTo>
                    <a:pt x="26514" y="3998"/>
                    <a:pt x="25589" y="4040"/>
                    <a:pt x="24745" y="4040"/>
                  </a:cubicBezTo>
                  <a:cubicBezTo>
                    <a:pt x="17037" y="4040"/>
                    <a:pt x="16142" y="521"/>
                    <a:pt x="11399" y="46"/>
                  </a:cubicBezTo>
                  <a:cubicBezTo>
                    <a:pt x="11090" y="16"/>
                    <a:pt x="10784" y="0"/>
                    <a:pt x="10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1081075" y="3402125"/>
              <a:ext cx="2362450" cy="1439350"/>
            </a:xfrm>
            <a:custGeom>
              <a:rect b="b" l="l" r="r" t="t"/>
              <a:pathLst>
                <a:path extrusionOk="0" h="57574" w="94498">
                  <a:moveTo>
                    <a:pt x="6243" y="0"/>
                  </a:moveTo>
                  <a:cubicBezTo>
                    <a:pt x="4186" y="0"/>
                    <a:pt x="2108" y="282"/>
                    <a:pt x="56" y="874"/>
                  </a:cubicBezTo>
                  <a:cubicBezTo>
                    <a:pt x="23" y="1974"/>
                    <a:pt x="1" y="3079"/>
                    <a:pt x="1" y="4187"/>
                  </a:cubicBezTo>
                  <a:cubicBezTo>
                    <a:pt x="1" y="15373"/>
                    <a:pt x="1721" y="26155"/>
                    <a:pt x="4898" y="36294"/>
                  </a:cubicBezTo>
                  <a:cubicBezTo>
                    <a:pt x="5144" y="36725"/>
                    <a:pt x="5389" y="37156"/>
                    <a:pt x="5654" y="37587"/>
                  </a:cubicBezTo>
                  <a:cubicBezTo>
                    <a:pt x="5665" y="37587"/>
                    <a:pt x="5676" y="37587"/>
                    <a:pt x="5687" y="37587"/>
                  </a:cubicBezTo>
                  <a:cubicBezTo>
                    <a:pt x="5762" y="37587"/>
                    <a:pt x="5837" y="37590"/>
                    <a:pt x="5912" y="37590"/>
                  </a:cubicBezTo>
                  <a:cubicBezTo>
                    <a:pt x="5923" y="37590"/>
                    <a:pt x="5934" y="37589"/>
                    <a:pt x="5945" y="37589"/>
                  </a:cubicBezTo>
                  <a:cubicBezTo>
                    <a:pt x="6009" y="37589"/>
                    <a:pt x="6072" y="37589"/>
                    <a:pt x="6136" y="37589"/>
                  </a:cubicBezTo>
                  <a:cubicBezTo>
                    <a:pt x="6519" y="37589"/>
                    <a:pt x="6901" y="37593"/>
                    <a:pt x="7284" y="37606"/>
                  </a:cubicBezTo>
                  <a:cubicBezTo>
                    <a:pt x="7398" y="37610"/>
                    <a:pt x="7512" y="37618"/>
                    <a:pt x="7626" y="37623"/>
                  </a:cubicBezTo>
                  <a:cubicBezTo>
                    <a:pt x="8079" y="37642"/>
                    <a:pt x="8531" y="37666"/>
                    <a:pt x="8983" y="37702"/>
                  </a:cubicBezTo>
                  <a:cubicBezTo>
                    <a:pt x="9092" y="37711"/>
                    <a:pt x="9202" y="37724"/>
                    <a:pt x="9311" y="37734"/>
                  </a:cubicBezTo>
                  <a:cubicBezTo>
                    <a:pt x="9766" y="37775"/>
                    <a:pt x="10220" y="37819"/>
                    <a:pt x="10674" y="37877"/>
                  </a:cubicBezTo>
                  <a:cubicBezTo>
                    <a:pt x="10783" y="37891"/>
                    <a:pt x="10891" y="37909"/>
                    <a:pt x="11000" y="37924"/>
                  </a:cubicBezTo>
                  <a:cubicBezTo>
                    <a:pt x="11453" y="37986"/>
                    <a:pt x="11904" y="38051"/>
                    <a:pt x="12353" y="38128"/>
                  </a:cubicBezTo>
                  <a:cubicBezTo>
                    <a:pt x="12466" y="38149"/>
                    <a:pt x="12575" y="38172"/>
                    <a:pt x="12687" y="38192"/>
                  </a:cubicBezTo>
                  <a:cubicBezTo>
                    <a:pt x="13132" y="38274"/>
                    <a:pt x="13575" y="38359"/>
                    <a:pt x="14018" y="38458"/>
                  </a:cubicBezTo>
                  <a:cubicBezTo>
                    <a:pt x="14135" y="38483"/>
                    <a:pt x="14251" y="38514"/>
                    <a:pt x="14368" y="38542"/>
                  </a:cubicBezTo>
                  <a:cubicBezTo>
                    <a:pt x="14802" y="38642"/>
                    <a:pt x="15234" y="38746"/>
                    <a:pt x="15664" y="38863"/>
                  </a:cubicBezTo>
                  <a:cubicBezTo>
                    <a:pt x="15791" y="38896"/>
                    <a:pt x="15916" y="38937"/>
                    <a:pt x="16043" y="38973"/>
                  </a:cubicBezTo>
                  <a:cubicBezTo>
                    <a:pt x="16460" y="39090"/>
                    <a:pt x="16877" y="39211"/>
                    <a:pt x="17289" y="39343"/>
                  </a:cubicBezTo>
                  <a:cubicBezTo>
                    <a:pt x="17427" y="39388"/>
                    <a:pt x="17563" y="39438"/>
                    <a:pt x="17701" y="39484"/>
                  </a:cubicBezTo>
                  <a:cubicBezTo>
                    <a:pt x="18098" y="39617"/>
                    <a:pt x="18496" y="39751"/>
                    <a:pt x="18888" y="39898"/>
                  </a:cubicBezTo>
                  <a:cubicBezTo>
                    <a:pt x="19041" y="39955"/>
                    <a:pt x="19190" y="40019"/>
                    <a:pt x="19341" y="40078"/>
                  </a:cubicBezTo>
                  <a:cubicBezTo>
                    <a:pt x="19717" y="40224"/>
                    <a:pt x="20091" y="40369"/>
                    <a:pt x="20461" y="40528"/>
                  </a:cubicBezTo>
                  <a:cubicBezTo>
                    <a:pt x="20629" y="40600"/>
                    <a:pt x="20792" y="40679"/>
                    <a:pt x="20957" y="40754"/>
                  </a:cubicBezTo>
                  <a:cubicBezTo>
                    <a:pt x="21306" y="40910"/>
                    <a:pt x="21656" y="41064"/>
                    <a:pt x="22000" y="41231"/>
                  </a:cubicBezTo>
                  <a:cubicBezTo>
                    <a:pt x="22185" y="41321"/>
                    <a:pt x="22364" y="41419"/>
                    <a:pt x="22547" y="41513"/>
                  </a:cubicBezTo>
                  <a:cubicBezTo>
                    <a:pt x="22867" y="41676"/>
                    <a:pt x="23189" y="41836"/>
                    <a:pt x="23505" y="42009"/>
                  </a:cubicBezTo>
                  <a:cubicBezTo>
                    <a:pt x="23705" y="42120"/>
                    <a:pt x="23898" y="42239"/>
                    <a:pt x="24096" y="42352"/>
                  </a:cubicBezTo>
                  <a:cubicBezTo>
                    <a:pt x="24388" y="42520"/>
                    <a:pt x="24682" y="42684"/>
                    <a:pt x="24970" y="42861"/>
                  </a:cubicBezTo>
                  <a:cubicBezTo>
                    <a:pt x="25189" y="42996"/>
                    <a:pt x="25402" y="43142"/>
                    <a:pt x="25617" y="43282"/>
                  </a:cubicBezTo>
                  <a:cubicBezTo>
                    <a:pt x="25875" y="43449"/>
                    <a:pt x="26137" y="43612"/>
                    <a:pt x="26391" y="43786"/>
                  </a:cubicBezTo>
                  <a:cubicBezTo>
                    <a:pt x="26634" y="43953"/>
                    <a:pt x="26872" y="44134"/>
                    <a:pt x="27112" y="44308"/>
                  </a:cubicBezTo>
                  <a:cubicBezTo>
                    <a:pt x="27328" y="44466"/>
                    <a:pt x="27550" y="44618"/>
                    <a:pt x="27764" y="44783"/>
                  </a:cubicBezTo>
                  <a:cubicBezTo>
                    <a:pt x="28047" y="44998"/>
                    <a:pt x="28319" y="45228"/>
                    <a:pt x="28594" y="45453"/>
                  </a:cubicBezTo>
                  <a:cubicBezTo>
                    <a:pt x="28757" y="45587"/>
                    <a:pt x="28925" y="45715"/>
                    <a:pt x="29087" y="45852"/>
                  </a:cubicBezTo>
                  <a:cubicBezTo>
                    <a:pt x="29519" y="46221"/>
                    <a:pt x="29941" y="46601"/>
                    <a:pt x="30353" y="46993"/>
                  </a:cubicBezTo>
                  <a:cubicBezTo>
                    <a:pt x="34123" y="50578"/>
                    <a:pt x="37957" y="55382"/>
                    <a:pt x="43013" y="55382"/>
                  </a:cubicBezTo>
                  <a:cubicBezTo>
                    <a:pt x="43262" y="55382"/>
                    <a:pt x="43514" y="55371"/>
                    <a:pt x="43769" y="55347"/>
                  </a:cubicBezTo>
                  <a:cubicBezTo>
                    <a:pt x="49250" y="54831"/>
                    <a:pt x="53437" y="48535"/>
                    <a:pt x="58600" y="48535"/>
                  </a:cubicBezTo>
                  <a:cubicBezTo>
                    <a:pt x="59071" y="48535"/>
                    <a:pt x="59550" y="48587"/>
                    <a:pt x="60039" y="48701"/>
                  </a:cubicBezTo>
                  <a:cubicBezTo>
                    <a:pt x="63196" y="49437"/>
                    <a:pt x="65142" y="52504"/>
                    <a:pt x="67664" y="54541"/>
                  </a:cubicBezTo>
                  <a:cubicBezTo>
                    <a:pt x="70248" y="56629"/>
                    <a:pt x="73504" y="57574"/>
                    <a:pt x="76828" y="57574"/>
                  </a:cubicBezTo>
                  <a:cubicBezTo>
                    <a:pt x="80010" y="57574"/>
                    <a:pt x="83253" y="56708"/>
                    <a:pt x="86028" y="55151"/>
                  </a:cubicBezTo>
                  <a:cubicBezTo>
                    <a:pt x="86422" y="54929"/>
                    <a:pt x="86806" y="54694"/>
                    <a:pt x="87184" y="54450"/>
                  </a:cubicBezTo>
                  <a:cubicBezTo>
                    <a:pt x="87299" y="54375"/>
                    <a:pt x="87409" y="54296"/>
                    <a:pt x="87522" y="54222"/>
                  </a:cubicBezTo>
                  <a:cubicBezTo>
                    <a:pt x="87788" y="54044"/>
                    <a:pt x="88051" y="53863"/>
                    <a:pt x="88307" y="53674"/>
                  </a:cubicBezTo>
                  <a:cubicBezTo>
                    <a:pt x="88426" y="53587"/>
                    <a:pt x="88543" y="53497"/>
                    <a:pt x="88660" y="53409"/>
                  </a:cubicBezTo>
                  <a:cubicBezTo>
                    <a:pt x="88915" y="53215"/>
                    <a:pt x="89165" y="53016"/>
                    <a:pt x="89413" y="52814"/>
                  </a:cubicBezTo>
                  <a:cubicBezTo>
                    <a:pt x="89513" y="52731"/>
                    <a:pt x="89613" y="52649"/>
                    <a:pt x="89712" y="52565"/>
                  </a:cubicBezTo>
                  <a:cubicBezTo>
                    <a:pt x="89995" y="52324"/>
                    <a:pt x="90273" y="52076"/>
                    <a:pt x="90548" y="51823"/>
                  </a:cubicBezTo>
                  <a:cubicBezTo>
                    <a:pt x="90601" y="51775"/>
                    <a:pt x="90654" y="51727"/>
                    <a:pt x="90708" y="51677"/>
                  </a:cubicBezTo>
                  <a:cubicBezTo>
                    <a:pt x="91745" y="50701"/>
                    <a:pt x="92708" y="49641"/>
                    <a:pt x="93606" y="48519"/>
                  </a:cubicBezTo>
                  <a:lnTo>
                    <a:pt x="93619" y="48502"/>
                  </a:lnTo>
                  <a:cubicBezTo>
                    <a:pt x="93919" y="48127"/>
                    <a:pt x="94211" y="47743"/>
                    <a:pt x="94497" y="47353"/>
                  </a:cubicBezTo>
                  <a:cubicBezTo>
                    <a:pt x="90939" y="47100"/>
                    <a:pt x="87286" y="47576"/>
                    <a:pt x="83879" y="46537"/>
                  </a:cubicBezTo>
                  <a:cubicBezTo>
                    <a:pt x="76925" y="44414"/>
                    <a:pt x="73074" y="36713"/>
                    <a:pt x="66448" y="33718"/>
                  </a:cubicBezTo>
                  <a:cubicBezTo>
                    <a:pt x="63459" y="32368"/>
                    <a:pt x="60170" y="32082"/>
                    <a:pt x="56814" y="32082"/>
                  </a:cubicBezTo>
                  <a:cubicBezTo>
                    <a:pt x="54356" y="32082"/>
                    <a:pt x="51861" y="32235"/>
                    <a:pt x="49423" y="32235"/>
                  </a:cubicBezTo>
                  <a:cubicBezTo>
                    <a:pt x="45462" y="32235"/>
                    <a:pt x="41647" y="31831"/>
                    <a:pt x="38372" y="29710"/>
                  </a:cubicBezTo>
                  <a:cubicBezTo>
                    <a:pt x="32331" y="25796"/>
                    <a:pt x="30816" y="17765"/>
                    <a:pt x="26945" y="11696"/>
                  </a:cubicBezTo>
                  <a:cubicBezTo>
                    <a:pt x="22356" y="4500"/>
                    <a:pt x="14465" y="0"/>
                    <a:pt x="624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4158300" y="3328925"/>
              <a:ext cx="2285725" cy="1553150"/>
            </a:xfrm>
            <a:custGeom>
              <a:rect b="b" l="l" r="r" t="t"/>
              <a:pathLst>
                <a:path extrusionOk="0" h="62126" w="91429">
                  <a:moveTo>
                    <a:pt x="85951" y="0"/>
                  </a:moveTo>
                  <a:cubicBezTo>
                    <a:pt x="77654" y="0"/>
                    <a:pt x="70215" y="4917"/>
                    <a:pt x="65733" y="12524"/>
                  </a:cubicBezTo>
                  <a:cubicBezTo>
                    <a:pt x="62077" y="18726"/>
                    <a:pt x="60846" y="26805"/>
                    <a:pt x="54944" y="30929"/>
                  </a:cubicBezTo>
                  <a:cubicBezTo>
                    <a:pt x="47088" y="36419"/>
                    <a:pt x="35617" y="31671"/>
                    <a:pt x="27028" y="35921"/>
                  </a:cubicBezTo>
                  <a:cubicBezTo>
                    <a:pt x="20511" y="39149"/>
                    <a:pt x="16933" y="46979"/>
                    <a:pt x="10058" y="49346"/>
                  </a:cubicBezTo>
                  <a:cubicBezTo>
                    <a:pt x="6857" y="50448"/>
                    <a:pt x="3383" y="50186"/>
                    <a:pt x="1" y="50482"/>
                  </a:cubicBezTo>
                  <a:lnTo>
                    <a:pt x="3" y="50485"/>
                  </a:lnTo>
                  <a:cubicBezTo>
                    <a:pt x="282" y="50902"/>
                    <a:pt x="571" y="51312"/>
                    <a:pt x="865" y="51718"/>
                  </a:cubicBezTo>
                  <a:cubicBezTo>
                    <a:pt x="943" y="51825"/>
                    <a:pt x="1023" y="51932"/>
                    <a:pt x="1101" y="52038"/>
                  </a:cubicBezTo>
                  <a:cubicBezTo>
                    <a:pt x="1342" y="52364"/>
                    <a:pt x="1589" y="52684"/>
                    <a:pt x="1839" y="53000"/>
                  </a:cubicBezTo>
                  <a:cubicBezTo>
                    <a:pt x="1911" y="53089"/>
                    <a:pt x="1980" y="53180"/>
                    <a:pt x="2052" y="53268"/>
                  </a:cubicBezTo>
                  <a:cubicBezTo>
                    <a:pt x="2368" y="53658"/>
                    <a:pt x="2693" y="54041"/>
                    <a:pt x="3027" y="54415"/>
                  </a:cubicBezTo>
                  <a:cubicBezTo>
                    <a:pt x="3086" y="54481"/>
                    <a:pt x="3147" y="54545"/>
                    <a:pt x="3206" y="54610"/>
                  </a:cubicBezTo>
                  <a:cubicBezTo>
                    <a:pt x="3484" y="54917"/>
                    <a:pt x="3770" y="55218"/>
                    <a:pt x="4060" y="55512"/>
                  </a:cubicBezTo>
                  <a:cubicBezTo>
                    <a:pt x="4162" y="55615"/>
                    <a:pt x="4262" y="55715"/>
                    <a:pt x="4363" y="55815"/>
                  </a:cubicBezTo>
                  <a:cubicBezTo>
                    <a:pt x="4663" y="56108"/>
                    <a:pt x="4968" y="56394"/>
                    <a:pt x="5280" y="56674"/>
                  </a:cubicBezTo>
                  <a:cubicBezTo>
                    <a:pt x="5343" y="56730"/>
                    <a:pt x="5403" y="56788"/>
                    <a:pt x="5466" y="56845"/>
                  </a:cubicBezTo>
                  <a:cubicBezTo>
                    <a:pt x="5837" y="57170"/>
                    <a:pt x="6217" y="57483"/>
                    <a:pt x="6606" y="57786"/>
                  </a:cubicBezTo>
                  <a:cubicBezTo>
                    <a:pt x="6707" y="57863"/>
                    <a:pt x="6809" y="57937"/>
                    <a:pt x="6910" y="58013"/>
                  </a:cubicBezTo>
                  <a:cubicBezTo>
                    <a:pt x="7216" y="58244"/>
                    <a:pt x="7526" y="58466"/>
                    <a:pt x="7843" y="58681"/>
                  </a:cubicBezTo>
                  <a:cubicBezTo>
                    <a:pt x="7961" y="58762"/>
                    <a:pt x="8079" y="58843"/>
                    <a:pt x="8198" y="58921"/>
                  </a:cubicBezTo>
                  <a:cubicBezTo>
                    <a:pt x="8615" y="59195"/>
                    <a:pt x="9037" y="59457"/>
                    <a:pt x="9475" y="59702"/>
                  </a:cubicBezTo>
                  <a:cubicBezTo>
                    <a:pt x="12248" y="61260"/>
                    <a:pt x="15491" y="62125"/>
                    <a:pt x="18673" y="62125"/>
                  </a:cubicBezTo>
                  <a:cubicBezTo>
                    <a:pt x="21997" y="62125"/>
                    <a:pt x="25253" y="61181"/>
                    <a:pt x="27837" y="59093"/>
                  </a:cubicBezTo>
                  <a:cubicBezTo>
                    <a:pt x="30359" y="57056"/>
                    <a:pt x="32305" y="53989"/>
                    <a:pt x="35462" y="53253"/>
                  </a:cubicBezTo>
                  <a:cubicBezTo>
                    <a:pt x="35950" y="53139"/>
                    <a:pt x="36429" y="53087"/>
                    <a:pt x="36900" y="53087"/>
                  </a:cubicBezTo>
                  <a:cubicBezTo>
                    <a:pt x="42064" y="53087"/>
                    <a:pt x="46252" y="59383"/>
                    <a:pt x="51733" y="59899"/>
                  </a:cubicBezTo>
                  <a:cubicBezTo>
                    <a:pt x="51988" y="59923"/>
                    <a:pt x="52239" y="59934"/>
                    <a:pt x="52488" y="59934"/>
                  </a:cubicBezTo>
                  <a:cubicBezTo>
                    <a:pt x="57544" y="59934"/>
                    <a:pt x="61379" y="55130"/>
                    <a:pt x="65148" y="51545"/>
                  </a:cubicBezTo>
                  <a:cubicBezTo>
                    <a:pt x="65487" y="51223"/>
                    <a:pt x="65833" y="50907"/>
                    <a:pt x="66187" y="50601"/>
                  </a:cubicBezTo>
                  <a:cubicBezTo>
                    <a:pt x="66300" y="50503"/>
                    <a:pt x="66417" y="50411"/>
                    <a:pt x="66530" y="50314"/>
                  </a:cubicBezTo>
                  <a:cubicBezTo>
                    <a:pt x="66773" y="50109"/>
                    <a:pt x="67017" y="49901"/>
                    <a:pt x="67266" y="49704"/>
                  </a:cubicBezTo>
                  <a:cubicBezTo>
                    <a:pt x="67402" y="49596"/>
                    <a:pt x="67542" y="49495"/>
                    <a:pt x="67678" y="49388"/>
                  </a:cubicBezTo>
                  <a:cubicBezTo>
                    <a:pt x="67911" y="49209"/>
                    <a:pt x="68143" y="49028"/>
                    <a:pt x="68382" y="48855"/>
                  </a:cubicBezTo>
                  <a:cubicBezTo>
                    <a:pt x="68527" y="48748"/>
                    <a:pt x="68677" y="48648"/>
                    <a:pt x="68824" y="48546"/>
                  </a:cubicBezTo>
                  <a:cubicBezTo>
                    <a:pt x="69059" y="48380"/>
                    <a:pt x="69294" y="48212"/>
                    <a:pt x="69534" y="48053"/>
                  </a:cubicBezTo>
                  <a:cubicBezTo>
                    <a:pt x="69682" y="47954"/>
                    <a:pt x="69835" y="47861"/>
                    <a:pt x="69985" y="47764"/>
                  </a:cubicBezTo>
                  <a:cubicBezTo>
                    <a:pt x="70229" y="47608"/>
                    <a:pt x="70471" y="47450"/>
                    <a:pt x="70720" y="47299"/>
                  </a:cubicBezTo>
                  <a:cubicBezTo>
                    <a:pt x="70870" y="47209"/>
                    <a:pt x="71023" y="47123"/>
                    <a:pt x="71174" y="47035"/>
                  </a:cubicBezTo>
                  <a:cubicBezTo>
                    <a:pt x="71427" y="46886"/>
                    <a:pt x="71680" y="46738"/>
                    <a:pt x="71936" y="46596"/>
                  </a:cubicBezTo>
                  <a:cubicBezTo>
                    <a:pt x="72086" y="46514"/>
                    <a:pt x="72239" y="46436"/>
                    <a:pt x="72390" y="46356"/>
                  </a:cubicBezTo>
                  <a:cubicBezTo>
                    <a:pt x="72653" y="46215"/>
                    <a:pt x="72916" y="46075"/>
                    <a:pt x="73183" y="45942"/>
                  </a:cubicBezTo>
                  <a:cubicBezTo>
                    <a:pt x="73330" y="45869"/>
                    <a:pt x="73480" y="45799"/>
                    <a:pt x="73631" y="45728"/>
                  </a:cubicBezTo>
                  <a:cubicBezTo>
                    <a:pt x="73904" y="45595"/>
                    <a:pt x="74178" y="45463"/>
                    <a:pt x="74455" y="45339"/>
                  </a:cubicBezTo>
                  <a:cubicBezTo>
                    <a:pt x="74601" y="45272"/>
                    <a:pt x="74750" y="45211"/>
                    <a:pt x="74898" y="45147"/>
                  </a:cubicBezTo>
                  <a:cubicBezTo>
                    <a:pt x="75181" y="45023"/>
                    <a:pt x="75466" y="44902"/>
                    <a:pt x="75753" y="44785"/>
                  </a:cubicBezTo>
                  <a:cubicBezTo>
                    <a:pt x="75897" y="44727"/>
                    <a:pt x="76042" y="44673"/>
                    <a:pt x="76186" y="44617"/>
                  </a:cubicBezTo>
                  <a:cubicBezTo>
                    <a:pt x="76481" y="44503"/>
                    <a:pt x="76776" y="44390"/>
                    <a:pt x="77075" y="44283"/>
                  </a:cubicBezTo>
                  <a:cubicBezTo>
                    <a:pt x="77214" y="44233"/>
                    <a:pt x="77354" y="44187"/>
                    <a:pt x="77494" y="44138"/>
                  </a:cubicBezTo>
                  <a:cubicBezTo>
                    <a:pt x="77801" y="44033"/>
                    <a:pt x="78106" y="43931"/>
                    <a:pt x="78415" y="43834"/>
                  </a:cubicBezTo>
                  <a:cubicBezTo>
                    <a:pt x="78551" y="43791"/>
                    <a:pt x="78687" y="43751"/>
                    <a:pt x="78824" y="43710"/>
                  </a:cubicBezTo>
                  <a:cubicBezTo>
                    <a:pt x="79140" y="43615"/>
                    <a:pt x="79455" y="43523"/>
                    <a:pt x="79772" y="43435"/>
                  </a:cubicBezTo>
                  <a:cubicBezTo>
                    <a:pt x="79905" y="43400"/>
                    <a:pt x="80040" y="43365"/>
                    <a:pt x="80173" y="43330"/>
                  </a:cubicBezTo>
                  <a:cubicBezTo>
                    <a:pt x="80495" y="43247"/>
                    <a:pt x="80819" y="43166"/>
                    <a:pt x="81144" y="43090"/>
                  </a:cubicBezTo>
                  <a:cubicBezTo>
                    <a:pt x="81275" y="43060"/>
                    <a:pt x="81406" y="43031"/>
                    <a:pt x="81538" y="43003"/>
                  </a:cubicBezTo>
                  <a:cubicBezTo>
                    <a:pt x="81868" y="42930"/>
                    <a:pt x="82198" y="42862"/>
                    <a:pt x="82530" y="42798"/>
                  </a:cubicBezTo>
                  <a:cubicBezTo>
                    <a:pt x="82658" y="42774"/>
                    <a:pt x="82788" y="42749"/>
                    <a:pt x="82916" y="42727"/>
                  </a:cubicBezTo>
                  <a:cubicBezTo>
                    <a:pt x="83251" y="42666"/>
                    <a:pt x="83587" y="42611"/>
                    <a:pt x="83924" y="42558"/>
                  </a:cubicBezTo>
                  <a:cubicBezTo>
                    <a:pt x="84052" y="42539"/>
                    <a:pt x="84179" y="42521"/>
                    <a:pt x="84306" y="42503"/>
                  </a:cubicBezTo>
                  <a:cubicBezTo>
                    <a:pt x="84494" y="42476"/>
                    <a:pt x="84681" y="42445"/>
                    <a:pt x="84869" y="42422"/>
                  </a:cubicBezTo>
                  <a:cubicBezTo>
                    <a:pt x="85286" y="41842"/>
                    <a:pt x="85684" y="41263"/>
                    <a:pt x="86062" y="40681"/>
                  </a:cubicBezTo>
                  <a:cubicBezTo>
                    <a:pt x="89540" y="30121"/>
                    <a:pt x="91429" y="18840"/>
                    <a:pt x="91429" y="7116"/>
                  </a:cubicBezTo>
                  <a:cubicBezTo>
                    <a:pt x="91429" y="4947"/>
                    <a:pt x="91356" y="2797"/>
                    <a:pt x="91230" y="660"/>
                  </a:cubicBezTo>
                  <a:cubicBezTo>
                    <a:pt x="89446" y="213"/>
                    <a:pt x="87680" y="0"/>
                    <a:pt x="8595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359175" y="2022200"/>
              <a:ext cx="115725" cy="115725"/>
            </a:xfrm>
            <a:custGeom>
              <a:rect b="b" l="l" r="r" t="t"/>
              <a:pathLst>
                <a:path extrusionOk="0" h="4629" w="4629">
                  <a:moveTo>
                    <a:pt x="2315" y="1"/>
                  </a:moveTo>
                  <a:lnTo>
                    <a:pt x="2013" y="551"/>
                  </a:lnTo>
                  <a:cubicBezTo>
                    <a:pt x="1676" y="1168"/>
                    <a:pt x="1168" y="1676"/>
                    <a:pt x="551" y="2013"/>
                  </a:cubicBezTo>
                  <a:lnTo>
                    <a:pt x="1" y="2315"/>
                  </a:lnTo>
                  <a:lnTo>
                    <a:pt x="551" y="2615"/>
                  </a:lnTo>
                  <a:cubicBezTo>
                    <a:pt x="1168" y="2953"/>
                    <a:pt x="1676" y="3460"/>
                    <a:pt x="2013" y="4078"/>
                  </a:cubicBezTo>
                  <a:lnTo>
                    <a:pt x="2315" y="4629"/>
                  </a:lnTo>
                  <a:lnTo>
                    <a:pt x="2615" y="4078"/>
                  </a:lnTo>
                  <a:cubicBezTo>
                    <a:pt x="2952" y="3460"/>
                    <a:pt x="3460" y="2953"/>
                    <a:pt x="4078" y="2615"/>
                  </a:cubicBezTo>
                  <a:lnTo>
                    <a:pt x="4629" y="2315"/>
                  </a:lnTo>
                  <a:lnTo>
                    <a:pt x="4078" y="2013"/>
                  </a:lnTo>
                  <a:cubicBezTo>
                    <a:pt x="3460" y="1676"/>
                    <a:pt x="2952" y="1168"/>
                    <a:pt x="2615" y="551"/>
                  </a:cubicBezTo>
                  <a:lnTo>
                    <a:pt x="2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2922575" y="3815050"/>
              <a:ext cx="36900" cy="36900"/>
            </a:xfrm>
            <a:custGeom>
              <a:rect b="b" l="l" r="r" t="t"/>
              <a:pathLst>
                <a:path extrusionOk="0" h="1476" w="1476">
                  <a:moveTo>
                    <a:pt x="738" y="0"/>
                  </a:moveTo>
                  <a:lnTo>
                    <a:pt x="642" y="176"/>
                  </a:lnTo>
                  <a:cubicBezTo>
                    <a:pt x="534" y="372"/>
                    <a:pt x="372" y="534"/>
                    <a:pt x="175" y="642"/>
                  </a:cubicBezTo>
                  <a:lnTo>
                    <a:pt x="0" y="738"/>
                  </a:lnTo>
                  <a:lnTo>
                    <a:pt x="175" y="834"/>
                  </a:lnTo>
                  <a:cubicBezTo>
                    <a:pt x="372" y="942"/>
                    <a:pt x="534" y="1103"/>
                    <a:pt x="642" y="1300"/>
                  </a:cubicBezTo>
                  <a:lnTo>
                    <a:pt x="738" y="1475"/>
                  </a:lnTo>
                  <a:lnTo>
                    <a:pt x="834" y="1300"/>
                  </a:lnTo>
                  <a:cubicBezTo>
                    <a:pt x="942" y="1103"/>
                    <a:pt x="1103" y="942"/>
                    <a:pt x="1300" y="834"/>
                  </a:cubicBezTo>
                  <a:lnTo>
                    <a:pt x="1475" y="738"/>
                  </a:lnTo>
                  <a:lnTo>
                    <a:pt x="1300" y="642"/>
                  </a:lnTo>
                  <a:cubicBezTo>
                    <a:pt x="1103" y="534"/>
                    <a:pt x="942" y="372"/>
                    <a:pt x="834" y="176"/>
                  </a:cubicBezTo>
                  <a:lnTo>
                    <a:pt x="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2442150" y="2217800"/>
              <a:ext cx="36900" cy="36925"/>
            </a:xfrm>
            <a:custGeom>
              <a:rect b="b" l="l" r="r" t="t"/>
              <a:pathLst>
                <a:path extrusionOk="0" h="1477" w="1476">
                  <a:moveTo>
                    <a:pt x="738" y="1"/>
                  </a:moveTo>
                  <a:lnTo>
                    <a:pt x="641" y="175"/>
                  </a:lnTo>
                  <a:cubicBezTo>
                    <a:pt x="534" y="373"/>
                    <a:pt x="372" y="535"/>
                    <a:pt x="174" y="642"/>
                  </a:cubicBezTo>
                  <a:lnTo>
                    <a:pt x="0" y="739"/>
                  </a:lnTo>
                  <a:lnTo>
                    <a:pt x="174" y="835"/>
                  </a:lnTo>
                  <a:cubicBezTo>
                    <a:pt x="372" y="941"/>
                    <a:pt x="534" y="1103"/>
                    <a:pt x="641" y="1300"/>
                  </a:cubicBezTo>
                  <a:lnTo>
                    <a:pt x="738" y="1476"/>
                  </a:lnTo>
                  <a:lnTo>
                    <a:pt x="834" y="1300"/>
                  </a:lnTo>
                  <a:cubicBezTo>
                    <a:pt x="940" y="1103"/>
                    <a:pt x="1102" y="941"/>
                    <a:pt x="1299" y="835"/>
                  </a:cubicBezTo>
                  <a:lnTo>
                    <a:pt x="1475" y="739"/>
                  </a:lnTo>
                  <a:lnTo>
                    <a:pt x="1299" y="642"/>
                  </a:lnTo>
                  <a:cubicBezTo>
                    <a:pt x="1102" y="535"/>
                    <a:pt x="940" y="373"/>
                    <a:pt x="834" y="175"/>
                  </a:cubicBezTo>
                  <a:lnTo>
                    <a:pt x="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4893675" y="3698250"/>
              <a:ext cx="73775" cy="73775"/>
            </a:xfrm>
            <a:custGeom>
              <a:rect b="b" l="l" r="r" t="t"/>
              <a:pathLst>
                <a:path extrusionOk="0" h="2951" w="2951">
                  <a:moveTo>
                    <a:pt x="1475" y="1"/>
                  </a:moveTo>
                  <a:lnTo>
                    <a:pt x="1283" y="351"/>
                  </a:lnTo>
                  <a:cubicBezTo>
                    <a:pt x="1067" y="745"/>
                    <a:pt x="744" y="1068"/>
                    <a:pt x="350" y="1283"/>
                  </a:cubicBezTo>
                  <a:lnTo>
                    <a:pt x="0" y="1476"/>
                  </a:lnTo>
                  <a:lnTo>
                    <a:pt x="350" y="1668"/>
                  </a:lnTo>
                  <a:cubicBezTo>
                    <a:pt x="744" y="1884"/>
                    <a:pt x="1067" y="2207"/>
                    <a:pt x="1283" y="2601"/>
                  </a:cubicBezTo>
                  <a:lnTo>
                    <a:pt x="1475" y="2951"/>
                  </a:lnTo>
                  <a:lnTo>
                    <a:pt x="1668" y="2601"/>
                  </a:lnTo>
                  <a:cubicBezTo>
                    <a:pt x="1882" y="2207"/>
                    <a:pt x="2205" y="1884"/>
                    <a:pt x="2599" y="1668"/>
                  </a:cubicBezTo>
                  <a:lnTo>
                    <a:pt x="2950" y="1476"/>
                  </a:lnTo>
                  <a:lnTo>
                    <a:pt x="2599" y="1283"/>
                  </a:lnTo>
                  <a:cubicBezTo>
                    <a:pt x="2205" y="1068"/>
                    <a:pt x="1882" y="745"/>
                    <a:pt x="1668" y="351"/>
                  </a:cubicBezTo>
                  <a:lnTo>
                    <a:pt x="1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1736700" y="2366550"/>
              <a:ext cx="491000" cy="551675"/>
            </a:xfrm>
            <a:custGeom>
              <a:rect b="b" l="l" r="r" t="t"/>
              <a:pathLst>
                <a:path extrusionOk="0" h="22067" w="19640">
                  <a:moveTo>
                    <a:pt x="8274" y="0"/>
                  </a:moveTo>
                  <a:lnTo>
                    <a:pt x="8274" y="0"/>
                  </a:lnTo>
                  <a:cubicBezTo>
                    <a:pt x="5131" y="1330"/>
                    <a:pt x="2609" y="4038"/>
                    <a:pt x="1652" y="7587"/>
                  </a:cubicBezTo>
                  <a:cubicBezTo>
                    <a:pt x="0" y="13712"/>
                    <a:pt x="3626" y="20016"/>
                    <a:pt x="9751" y="21668"/>
                  </a:cubicBezTo>
                  <a:cubicBezTo>
                    <a:pt x="10751" y="21938"/>
                    <a:pt x="11756" y="22067"/>
                    <a:pt x="12744" y="22067"/>
                  </a:cubicBezTo>
                  <a:cubicBezTo>
                    <a:pt x="15264" y="22067"/>
                    <a:pt x="17678" y="21230"/>
                    <a:pt x="19639" y="19760"/>
                  </a:cubicBezTo>
                  <a:lnTo>
                    <a:pt x="19639" y="19760"/>
                  </a:lnTo>
                  <a:cubicBezTo>
                    <a:pt x="18217" y="20364"/>
                    <a:pt x="16697" y="20669"/>
                    <a:pt x="15173" y="20669"/>
                  </a:cubicBezTo>
                  <a:cubicBezTo>
                    <a:pt x="14169" y="20669"/>
                    <a:pt x="13163" y="20537"/>
                    <a:pt x="12181" y="20270"/>
                  </a:cubicBezTo>
                  <a:cubicBezTo>
                    <a:pt x="6056" y="18620"/>
                    <a:pt x="2430" y="12315"/>
                    <a:pt x="4082" y="6190"/>
                  </a:cubicBezTo>
                  <a:cubicBezTo>
                    <a:pt x="4745" y="3716"/>
                    <a:pt x="6221" y="1535"/>
                    <a:pt x="8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2833775" y="1018500"/>
              <a:ext cx="531050" cy="2068125"/>
            </a:xfrm>
            <a:custGeom>
              <a:rect b="b" l="l" r="r" t="t"/>
              <a:pathLst>
                <a:path extrusionOk="0" h="82725" w="21242">
                  <a:moveTo>
                    <a:pt x="10621" y="0"/>
                  </a:moveTo>
                  <a:cubicBezTo>
                    <a:pt x="4755" y="0"/>
                    <a:pt x="0" y="4755"/>
                    <a:pt x="0" y="10620"/>
                  </a:cubicBezTo>
                  <a:lnTo>
                    <a:pt x="0" y="82725"/>
                  </a:lnTo>
                  <a:lnTo>
                    <a:pt x="21242" y="82725"/>
                  </a:lnTo>
                  <a:lnTo>
                    <a:pt x="21242" y="10620"/>
                  </a:lnTo>
                  <a:cubicBezTo>
                    <a:pt x="21242" y="4755"/>
                    <a:pt x="16487" y="0"/>
                    <a:pt x="1062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2833775" y="1018500"/>
              <a:ext cx="531050" cy="2068125"/>
            </a:xfrm>
            <a:custGeom>
              <a:rect b="b" l="l" r="r" t="t"/>
              <a:pathLst>
                <a:path extrusionOk="0" h="82725" w="21242">
                  <a:moveTo>
                    <a:pt x="10621" y="0"/>
                  </a:moveTo>
                  <a:cubicBezTo>
                    <a:pt x="4755" y="0"/>
                    <a:pt x="0" y="4755"/>
                    <a:pt x="0" y="10620"/>
                  </a:cubicBezTo>
                  <a:lnTo>
                    <a:pt x="0" y="82725"/>
                  </a:lnTo>
                  <a:lnTo>
                    <a:pt x="21242" y="82725"/>
                  </a:lnTo>
                  <a:lnTo>
                    <a:pt x="21242" y="10620"/>
                  </a:lnTo>
                  <a:cubicBezTo>
                    <a:pt x="21242" y="4755"/>
                    <a:pt x="16487" y="0"/>
                    <a:pt x="10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2835400" y="1251625"/>
              <a:ext cx="529425" cy="6950"/>
            </a:xfrm>
            <a:custGeom>
              <a:rect b="b" l="l" r="r" t="t"/>
              <a:pathLst>
                <a:path extrusionOk="0" h="278" w="21177">
                  <a:moveTo>
                    <a:pt x="10588" y="1"/>
                  </a:moveTo>
                  <a:cubicBezTo>
                    <a:pt x="4740" y="1"/>
                    <a:pt x="1" y="63"/>
                    <a:pt x="1" y="139"/>
                  </a:cubicBezTo>
                  <a:cubicBezTo>
                    <a:pt x="1" y="215"/>
                    <a:pt x="4742" y="278"/>
                    <a:pt x="10588" y="278"/>
                  </a:cubicBezTo>
                  <a:cubicBezTo>
                    <a:pt x="16436" y="278"/>
                    <a:pt x="21177" y="215"/>
                    <a:pt x="21177" y="139"/>
                  </a:cubicBezTo>
                  <a:cubicBezTo>
                    <a:pt x="21177" y="63"/>
                    <a:pt x="16437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2835400" y="1711850"/>
              <a:ext cx="529425" cy="6925"/>
            </a:xfrm>
            <a:custGeom>
              <a:rect b="b" l="l" r="r" t="t"/>
              <a:pathLst>
                <a:path extrusionOk="0" h="277" w="21177">
                  <a:moveTo>
                    <a:pt x="10588" y="1"/>
                  </a:moveTo>
                  <a:cubicBezTo>
                    <a:pt x="4740" y="1"/>
                    <a:pt x="1" y="62"/>
                    <a:pt x="1" y="138"/>
                  </a:cubicBezTo>
                  <a:cubicBezTo>
                    <a:pt x="1" y="215"/>
                    <a:pt x="4742" y="277"/>
                    <a:pt x="10588" y="277"/>
                  </a:cubicBezTo>
                  <a:cubicBezTo>
                    <a:pt x="16436" y="277"/>
                    <a:pt x="21177" y="215"/>
                    <a:pt x="21177" y="138"/>
                  </a:cubicBezTo>
                  <a:cubicBezTo>
                    <a:pt x="21177" y="62"/>
                    <a:pt x="16437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3214125" y="1255100"/>
              <a:ext cx="6925" cy="460200"/>
            </a:xfrm>
            <a:custGeom>
              <a:rect b="b" l="l" r="r" t="t"/>
              <a:pathLst>
                <a:path extrusionOk="0" h="18408" w="277">
                  <a:moveTo>
                    <a:pt x="139" y="0"/>
                  </a:moveTo>
                  <a:cubicBezTo>
                    <a:pt x="62" y="0"/>
                    <a:pt x="0" y="4123"/>
                    <a:pt x="0" y="9205"/>
                  </a:cubicBezTo>
                  <a:cubicBezTo>
                    <a:pt x="0" y="14288"/>
                    <a:pt x="62" y="18408"/>
                    <a:pt x="139" y="18408"/>
                  </a:cubicBezTo>
                  <a:cubicBezTo>
                    <a:pt x="215" y="18408"/>
                    <a:pt x="276" y="14289"/>
                    <a:pt x="276" y="9205"/>
                  </a:cubicBezTo>
                  <a:cubicBezTo>
                    <a:pt x="276" y="4121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3116500" y="1370275"/>
              <a:ext cx="38875" cy="37400"/>
            </a:xfrm>
            <a:custGeom>
              <a:rect b="b" l="l" r="r" t="t"/>
              <a:pathLst>
                <a:path extrusionOk="0" h="1496" w="1555">
                  <a:moveTo>
                    <a:pt x="806" y="1"/>
                  </a:moveTo>
                  <a:cubicBezTo>
                    <a:pt x="505" y="1"/>
                    <a:pt x="232" y="183"/>
                    <a:pt x="116" y="462"/>
                  </a:cubicBezTo>
                  <a:cubicBezTo>
                    <a:pt x="1" y="742"/>
                    <a:pt x="65" y="1063"/>
                    <a:pt x="278" y="1277"/>
                  </a:cubicBezTo>
                  <a:cubicBezTo>
                    <a:pt x="421" y="1419"/>
                    <a:pt x="612" y="1495"/>
                    <a:pt x="807" y="1495"/>
                  </a:cubicBezTo>
                  <a:cubicBezTo>
                    <a:pt x="903" y="1495"/>
                    <a:pt x="1000" y="1477"/>
                    <a:pt x="1092" y="1438"/>
                  </a:cubicBezTo>
                  <a:cubicBezTo>
                    <a:pt x="1372" y="1323"/>
                    <a:pt x="1554" y="1051"/>
                    <a:pt x="1554" y="748"/>
                  </a:cubicBezTo>
                  <a:cubicBezTo>
                    <a:pt x="1554" y="335"/>
                    <a:pt x="1219" y="1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3116500" y="1529425"/>
              <a:ext cx="38875" cy="37400"/>
            </a:xfrm>
            <a:custGeom>
              <a:rect b="b" l="l" r="r" t="t"/>
              <a:pathLst>
                <a:path extrusionOk="0" h="1496" w="1555">
                  <a:moveTo>
                    <a:pt x="806" y="1"/>
                  </a:moveTo>
                  <a:cubicBezTo>
                    <a:pt x="505" y="1"/>
                    <a:pt x="232" y="183"/>
                    <a:pt x="116" y="461"/>
                  </a:cubicBezTo>
                  <a:cubicBezTo>
                    <a:pt x="1" y="741"/>
                    <a:pt x="65" y="1063"/>
                    <a:pt x="278" y="1276"/>
                  </a:cubicBezTo>
                  <a:cubicBezTo>
                    <a:pt x="421" y="1419"/>
                    <a:pt x="613" y="1495"/>
                    <a:pt x="808" y="1495"/>
                  </a:cubicBezTo>
                  <a:cubicBezTo>
                    <a:pt x="904" y="1495"/>
                    <a:pt x="1000" y="1477"/>
                    <a:pt x="1092" y="1438"/>
                  </a:cubicBezTo>
                  <a:cubicBezTo>
                    <a:pt x="1372" y="1322"/>
                    <a:pt x="1554" y="1050"/>
                    <a:pt x="1554" y="747"/>
                  </a:cubicBezTo>
                  <a:cubicBezTo>
                    <a:pt x="1554" y="334"/>
                    <a:pt x="1219" y="1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2835400" y="2647900"/>
              <a:ext cx="529425" cy="6950"/>
            </a:xfrm>
            <a:custGeom>
              <a:rect b="b" l="l" r="r" t="t"/>
              <a:pathLst>
                <a:path extrusionOk="0" h="278" w="21177">
                  <a:moveTo>
                    <a:pt x="10588" y="0"/>
                  </a:moveTo>
                  <a:cubicBezTo>
                    <a:pt x="4740" y="0"/>
                    <a:pt x="1" y="63"/>
                    <a:pt x="1" y="139"/>
                  </a:cubicBezTo>
                  <a:cubicBezTo>
                    <a:pt x="1" y="215"/>
                    <a:pt x="4742" y="277"/>
                    <a:pt x="10588" y="277"/>
                  </a:cubicBezTo>
                  <a:cubicBezTo>
                    <a:pt x="16436" y="277"/>
                    <a:pt x="21177" y="215"/>
                    <a:pt x="21177" y="139"/>
                  </a:cubicBezTo>
                  <a:cubicBezTo>
                    <a:pt x="21177" y="63"/>
                    <a:pt x="16437" y="0"/>
                    <a:pt x="1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3214125" y="2191175"/>
              <a:ext cx="6925" cy="460200"/>
            </a:xfrm>
            <a:custGeom>
              <a:rect b="b" l="l" r="r" t="t"/>
              <a:pathLst>
                <a:path extrusionOk="0" h="18408" w="277">
                  <a:moveTo>
                    <a:pt x="139" y="0"/>
                  </a:moveTo>
                  <a:cubicBezTo>
                    <a:pt x="62" y="0"/>
                    <a:pt x="0" y="4121"/>
                    <a:pt x="0" y="9205"/>
                  </a:cubicBezTo>
                  <a:cubicBezTo>
                    <a:pt x="0" y="14288"/>
                    <a:pt x="62" y="18408"/>
                    <a:pt x="139" y="18408"/>
                  </a:cubicBezTo>
                  <a:cubicBezTo>
                    <a:pt x="215" y="18408"/>
                    <a:pt x="276" y="14289"/>
                    <a:pt x="276" y="9205"/>
                  </a:cubicBezTo>
                  <a:cubicBezTo>
                    <a:pt x="276" y="4120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3117975" y="2306350"/>
              <a:ext cx="37400" cy="37375"/>
            </a:xfrm>
            <a:custGeom>
              <a:rect b="b" l="l" r="r" t="t"/>
              <a:pathLst>
                <a:path extrusionOk="0" h="1495" w="1496">
                  <a:moveTo>
                    <a:pt x="747" y="0"/>
                  </a:moveTo>
                  <a:cubicBezTo>
                    <a:pt x="334" y="0"/>
                    <a:pt x="1" y="335"/>
                    <a:pt x="1" y="748"/>
                  </a:cubicBezTo>
                  <a:cubicBezTo>
                    <a:pt x="1" y="1160"/>
                    <a:pt x="334" y="1495"/>
                    <a:pt x="747" y="1495"/>
                  </a:cubicBezTo>
                  <a:cubicBezTo>
                    <a:pt x="1160" y="1495"/>
                    <a:pt x="1495" y="1160"/>
                    <a:pt x="1495" y="748"/>
                  </a:cubicBezTo>
                  <a:cubicBezTo>
                    <a:pt x="1495" y="335"/>
                    <a:pt x="1160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3117975" y="2465475"/>
              <a:ext cx="37400" cy="37400"/>
            </a:xfrm>
            <a:custGeom>
              <a:rect b="b" l="l" r="r" t="t"/>
              <a:pathLst>
                <a:path extrusionOk="0" h="1496" w="1496">
                  <a:moveTo>
                    <a:pt x="747" y="0"/>
                  </a:moveTo>
                  <a:cubicBezTo>
                    <a:pt x="334" y="0"/>
                    <a:pt x="1" y="335"/>
                    <a:pt x="1" y="748"/>
                  </a:cubicBezTo>
                  <a:cubicBezTo>
                    <a:pt x="1" y="1161"/>
                    <a:pt x="334" y="1496"/>
                    <a:pt x="747" y="1496"/>
                  </a:cubicBezTo>
                  <a:cubicBezTo>
                    <a:pt x="1160" y="1496"/>
                    <a:pt x="1495" y="1161"/>
                    <a:pt x="1495" y="748"/>
                  </a:cubicBezTo>
                  <a:cubicBezTo>
                    <a:pt x="1495" y="335"/>
                    <a:pt x="1160" y="0"/>
                    <a:pt x="7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2835400" y="2184050"/>
              <a:ext cx="529425" cy="6925"/>
            </a:xfrm>
            <a:custGeom>
              <a:rect b="b" l="l" r="r" t="t"/>
              <a:pathLst>
                <a:path extrusionOk="0" h="277" w="21177">
                  <a:moveTo>
                    <a:pt x="10588" y="0"/>
                  </a:moveTo>
                  <a:cubicBezTo>
                    <a:pt x="4742" y="0"/>
                    <a:pt x="1" y="62"/>
                    <a:pt x="1" y="139"/>
                  </a:cubicBezTo>
                  <a:cubicBezTo>
                    <a:pt x="1" y="215"/>
                    <a:pt x="4739" y="276"/>
                    <a:pt x="10588" y="276"/>
                  </a:cubicBezTo>
                  <a:cubicBezTo>
                    <a:pt x="16436" y="276"/>
                    <a:pt x="21177" y="215"/>
                    <a:pt x="21177" y="139"/>
                  </a:cubicBezTo>
                  <a:cubicBezTo>
                    <a:pt x="21177" y="62"/>
                    <a:pt x="16435" y="0"/>
                    <a:pt x="10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2979175" y="1727300"/>
              <a:ext cx="6900" cy="460225"/>
            </a:xfrm>
            <a:custGeom>
              <a:rect b="b" l="l" r="r" t="t"/>
              <a:pathLst>
                <a:path extrusionOk="0" h="18409" w="276">
                  <a:moveTo>
                    <a:pt x="137" y="1"/>
                  </a:moveTo>
                  <a:cubicBezTo>
                    <a:pt x="62" y="1"/>
                    <a:pt x="0" y="4122"/>
                    <a:pt x="0" y="9206"/>
                  </a:cubicBezTo>
                  <a:cubicBezTo>
                    <a:pt x="0" y="14288"/>
                    <a:pt x="62" y="18409"/>
                    <a:pt x="137" y="18409"/>
                  </a:cubicBezTo>
                  <a:cubicBezTo>
                    <a:pt x="214" y="18409"/>
                    <a:pt x="276" y="14290"/>
                    <a:pt x="276" y="9206"/>
                  </a:cubicBezTo>
                  <a:cubicBezTo>
                    <a:pt x="276" y="4121"/>
                    <a:pt x="214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3044850" y="1842500"/>
              <a:ext cx="38850" cy="37375"/>
            </a:xfrm>
            <a:custGeom>
              <a:rect b="b" l="l" r="r" t="t"/>
              <a:pathLst>
                <a:path extrusionOk="0" h="1495" w="1554">
                  <a:moveTo>
                    <a:pt x="748" y="0"/>
                  </a:moveTo>
                  <a:cubicBezTo>
                    <a:pt x="335" y="0"/>
                    <a:pt x="0" y="335"/>
                    <a:pt x="0" y="748"/>
                  </a:cubicBezTo>
                  <a:cubicBezTo>
                    <a:pt x="0" y="1050"/>
                    <a:pt x="182" y="1323"/>
                    <a:pt x="462" y="1438"/>
                  </a:cubicBezTo>
                  <a:cubicBezTo>
                    <a:pt x="554" y="1476"/>
                    <a:pt x="650" y="1495"/>
                    <a:pt x="747" y="1495"/>
                  </a:cubicBezTo>
                  <a:cubicBezTo>
                    <a:pt x="941" y="1495"/>
                    <a:pt x="1133" y="1419"/>
                    <a:pt x="1276" y="1275"/>
                  </a:cubicBezTo>
                  <a:cubicBezTo>
                    <a:pt x="1489" y="1062"/>
                    <a:pt x="1553" y="741"/>
                    <a:pt x="1438" y="462"/>
                  </a:cubicBezTo>
                  <a:cubicBezTo>
                    <a:pt x="1322" y="183"/>
                    <a:pt x="1049" y="0"/>
                    <a:pt x="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3044850" y="2001625"/>
              <a:ext cx="38850" cy="37375"/>
            </a:xfrm>
            <a:custGeom>
              <a:rect b="b" l="l" r="r" t="t"/>
              <a:pathLst>
                <a:path extrusionOk="0" h="1495" w="1554">
                  <a:moveTo>
                    <a:pt x="748" y="0"/>
                  </a:moveTo>
                  <a:cubicBezTo>
                    <a:pt x="335" y="0"/>
                    <a:pt x="0" y="335"/>
                    <a:pt x="0" y="748"/>
                  </a:cubicBezTo>
                  <a:cubicBezTo>
                    <a:pt x="0" y="1049"/>
                    <a:pt x="182" y="1323"/>
                    <a:pt x="462" y="1438"/>
                  </a:cubicBezTo>
                  <a:cubicBezTo>
                    <a:pt x="554" y="1476"/>
                    <a:pt x="651" y="1495"/>
                    <a:pt x="747" y="1495"/>
                  </a:cubicBezTo>
                  <a:cubicBezTo>
                    <a:pt x="941" y="1495"/>
                    <a:pt x="1133" y="1419"/>
                    <a:pt x="1276" y="1276"/>
                  </a:cubicBezTo>
                  <a:cubicBezTo>
                    <a:pt x="1489" y="1062"/>
                    <a:pt x="1553" y="740"/>
                    <a:pt x="1438" y="462"/>
                  </a:cubicBezTo>
                  <a:cubicBezTo>
                    <a:pt x="1322" y="182"/>
                    <a:pt x="1049" y="0"/>
                    <a:pt x="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2868175" y="1074800"/>
              <a:ext cx="126500" cy="225750"/>
            </a:xfrm>
            <a:custGeom>
              <a:rect b="b" l="l" r="r" t="t"/>
              <a:pathLst>
                <a:path extrusionOk="0" h="9030" w="5060">
                  <a:moveTo>
                    <a:pt x="5025" y="1"/>
                  </a:moveTo>
                  <a:cubicBezTo>
                    <a:pt x="4993" y="1"/>
                    <a:pt x="4860" y="61"/>
                    <a:pt x="4643" y="174"/>
                  </a:cubicBezTo>
                  <a:cubicBezTo>
                    <a:pt x="4494" y="247"/>
                    <a:pt x="4350" y="333"/>
                    <a:pt x="4214" y="431"/>
                  </a:cubicBezTo>
                  <a:cubicBezTo>
                    <a:pt x="4054" y="540"/>
                    <a:pt x="3864" y="658"/>
                    <a:pt x="3679" y="821"/>
                  </a:cubicBezTo>
                  <a:cubicBezTo>
                    <a:pt x="3287" y="1119"/>
                    <a:pt x="2878" y="1543"/>
                    <a:pt x="2460" y="2042"/>
                  </a:cubicBezTo>
                  <a:cubicBezTo>
                    <a:pt x="2024" y="2597"/>
                    <a:pt x="1645" y="3193"/>
                    <a:pt x="1327" y="3825"/>
                  </a:cubicBezTo>
                  <a:cubicBezTo>
                    <a:pt x="656" y="5169"/>
                    <a:pt x="323" y="6496"/>
                    <a:pt x="159" y="7457"/>
                  </a:cubicBezTo>
                  <a:cubicBezTo>
                    <a:pt x="78" y="7938"/>
                    <a:pt x="32" y="8332"/>
                    <a:pt x="17" y="8604"/>
                  </a:cubicBezTo>
                  <a:cubicBezTo>
                    <a:pt x="1" y="8877"/>
                    <a:pt x="1" y="9028"/>
                    <a:pt x="20" y="9030"/>
                  </a:cubicBezTo>
                  <a:cubicBezTo>
                    <a:pt x="20" y="9030"/>
                    <a:pt x="20" y="9030"/>
                    <a:pt x="21" y="9030"/>
                  </a:cubicBezTo>
                  <a:cubicBezTo>
                    <a:pt x="66" y="9030"/>
                    <a:pt x="143" y="8434"/>
                    <a:pt x="350" y="7494"/>
                  </a:cubicBezTo>
                  <a:cubicBezTo>
                    <a:pt x="560" y="6554"/>
                    <a:pt x="918" y="5261"/>
                    <a:pt x="1572" y="3948"/>
                  </a:cubicBezTo>
                  <a:cubicBezTo>
                    <a:pt x="1882" y="3335"/>
                    <a:pt x="2247" y="2748"/>
                    <a:pt x="2658" y="2198"/>
                  </a:cubicBezTo>
                  <a:cubicBezTo>
                    <a:pt x="3055" y="1706"/>
                    <a:pt x="3438" y="1280"/>
                    <a:pt x="3805" y="969"/>
                  </a:cubicBezTo>
                  <a:cubicBezTo>
                    <a:pt x="4525" y="333"/>
                    <a:pt x="5060" y="48"/>
                    <a:pt x="5033" y="3"/>
                  </a:cubicBezTo>
                  <a:cubicBezTo>
                    <a:pt x="5032" y="2"/>
                    <a:pt x="5029" y="1"/>
                    <a:pt x="5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3045100" y="1050800"/>
              <a:ext cx="38925" cy="9425"/>
            </a:xfrm>
            <a:custGeom>
              <a:rect b="b" l="l" r="r" t="t"/>
              <a:pathLst>
                <a:path extrusionOk="0" h="377" w="1557">
                  <a:moveTo>
                    <a:pt x="1290" y="1"/>
                  </a:moveTo>
                  <a:cubicBezTo>
                    <a:pt x="1149" y="1"/>
                    <a:pt x="960" y="18"/>
                    <a:pt x="756" y="53"/>
                  </a:cubicBezTo>
                  <a:cubicBezTo>
                    <a:pt x="333" y="125"/>
                    <a:pt x="0" y="244"/>
                    <a:pt x="13" y="318"/>
                  </a:cubicBezTo>
                  <a:cubicBezTo>
                    <a:pt x="20" y="357"/>
                    <a:pt x="117" y="377"/>
                    <a:pt x="267" y="377"/>
                  </a:cubicBezTo>
                  <a:cubicBezTo>
                    <a:pt x="408" y="377"/>
                    <a:pt x="597" y="359"/>
                    <a:pt x="802" y="325"/>
                  </a:cubicBezTo>
                  <a:cubicBezTo>
                    <a:pt x="1224" y="253"/>
                    <a:pt x="1556" y="134"/>
                    <a:pt x="1543" y="59"/>
                  </a:cubicBezTo>
                  <a:cubicBezTo>
                    <a:pt x="1537" y="20"/>
                    <a:pt x="144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4218650" y="1018500"/>
              <a:ext cx="531025" cy="2068125"/>
            </a:xfrm>
            <a:custGeom>
              <a:rect b="b" l="l" r="r" t="t"/>
              <a:pathLst>
                <a:path extrusionOk="0" h="82725" w="21241">
                  <a:moveTo>
                    <a:pt x="10620" y="0"/>
                  </a:moveTo>
                  <a:cubicBezTo>
                    <a:pt x="4756" y="0"/>
                    <a:pt x="1" y="4755"/>
                    <a:pt x="1" y="10620"/>
                  </a:cubicBezTo>
                  <a:lnTo>
                    <a:pt x="1" y="82725"/>
                  </a:lnTo>
                  <a:lnTo>
                    <a:pt x="21241" y="82725"/>
                  </a:lnTo>
                  <a:lnTo>
                    <a:pt x="21241" y="10620"/>
                  </a:lnTo>
                  <a:cubicBezTo>
                    <a:pt x="21241" y="4755"/>
                    <a:pt x="16486" y="0"/>
                    <a:pt x="1062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4218650" y="1018500"/>
              <a:ext cx="531025" cy="2068125"/>
            </a:xfrm>
            <a:custGeom>
              <a:rect b="b" l="l" r="r" t="t"/>
              <a:pathLst>
                <a:path extrusionOk="0" h="82725" w="21241">
                  <a:moveTo>
                    <a:pt x="10620" y="0"/>
                  </a:moveTo>
                  <a:cubicBezTo>
                    <a:pt x="4756" y="0"/>
                    <a:pt x="1" y="4755"/>
                    <a:pt x="1" y="10620"/>
                  </a:cubicBezTo>
                  <a:lnTo>
                    <a:pt x="1" y="82725"/>
                  </a:lnTo>
                  <a:lnTo>
                    <a:pt x="21241" y="82725"/>
                  </a:lnTo>
                  <a:lnTo>
                    <a:pt x="21241" y="10620"/>
                  </a:lnTo>
                  <a:cubicBezTo>
                    <a:pt x="21241" y="4755"/>
                    <a:pt x="16486" y="0"/>
                    <a:pt x="10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4218650" y="1251625"/>
              <a:ext cx="529425" cy="6950"/>
            </a:xfrm>
            <a:custGeom>
              <a:rect b="b" l="l" r="r" t="t"/>
              <a:pathLst>
                <a:path extrusionOk="0" h="278" w="21177">
                  <a:moveTo>
                    <a:pt x="10588" y="1"/>
                  </a:moveTo>
                  <a:cubicBezTo>
                    <a:pt x="4741" y="1"/>
                    <a:pt x="1" y="63"/>
                    <a:pt x="1" y="139"/>
                  </a:cubicBezTo>
                  <a:cubicBezTo>
                    <a:pt x="1" y="215"/>
                    <a:pt x="4739" y="278"/>
                    <a:pt x="10588" y="278"/>
                  </a:cubicBezTo>
                  <a:cubicBezTo>
                    <a:pt x="16437" y="278"/>
                    <a:pt x="21176" y="215"/>
                    <a:pt x="21176" y="139"/>
                  </a:cubicBezTo>
                  <a:cubicBezTo>
                    <a:pt x="21176" y="63"/>
                    <a:pt x="16434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4218650" y="1711850"/>
              <a:ext cx="529425" cy="6925"/>
            </a:xfrm>
            <a:custGeom>
              <a:rect b="b" l="l" r="r" t="t"/>
              <a:pathLst>
                <a:path extrusionOk="0" h="277" w="21177">
                  <a:moveTo>
                    <a:pt x="10588" y="1"/>
                  </a:moveTo>
                  <a:cubicBezTo>
                    <a:pt x="4741" y="1"/>
                    <a:pt x="1" y="62"/>
                    <a:pt x="1" y="138"/>
                  </a:cubicBezTo>
                  <a:cubicBezTo>
                    <a:pt x="1" y="215"/>
                    <a:pt x="4739" y="277"/>
                    <a:pt x="10588" y="277"/>
                  </a:cubicBezTo>
                  <a:cubicBezTo>
                    <a:pt x="16437" y="277"/>
                    <a:pt x="21176" y="215"/>
                    <a:pt x="21176" y="138"/>
                  </a:cubicBezTo>
                  <a:cubicBezTo>
                    <a:pt x="21176" y="62"/>
                    <a:pt x="16434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4362400" y="1255100"/>
              <a:ext cx="6925" cy="460200"/>
            </a:xfrm>
            <a:custGeom>
              <a:rect b="b" l="l" r="r" t="t"/>
              <a:pathLst>
                <a:path extrusionOk="0" h="18408" w="277">
                  <a:moveTo>
                    <a:pt x="139" y="0"/>
                  </a:moveTo>
                  <a:cubicBezTo>
                    <a:pt x="62" y="0"/>
                    <a:pt x="1" y="4123"/>
                    <a:pt x="1" y="9205"/>
                  </a:cubicBezTo>
                  <a:cubicBezTo>
                    <a:pt x="1" y="14288"/>
                    <a:pt x="62" y="18408"/>
                    <a:pt x="139" y="18408"/>
                  </a:cubicBezTo>
                  <a:cubicBezTo>
                    <a:pt x="215" y="18408"/>
                    <a:pt x="277" y="14289"/>
                    <a:pt x="277" y="9205"/>
                  </a:cubicBezTo>
                  <a:cubicBezTo>
                    <a:pt x="277" y="4121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4428075" y="1370275"/>
              <a:ext cx="38875" cy="37400"/>
            </a:xfrm>
            <a:custGeom>
              <a:rect b="b" l="l" r="r" t="t"/>
              <a:pathLst>
                <a:path extrusionOk="0" h="1496" w="1555">
                  <a:moveTo>
                    <a:pt x="749" y="1"/>
                  </a:moveTo>
                  <a:cubicBezTo>
                    <a:pt x="336" y="1"/>
                    <a:pt x="1" y="335"/>
                    <a:pt x="1" y="748"/>
                  </a:cubicBezTo>
                  <a:cubicBezTo>
                    <a:pt x="1" y="1051"/>
                    <a:pt x="183" y="1323"/>
                    <a:pt x="463" y="1438"/>
                  </a:cubicBezTo>
                  <a:cubicBezTo>
                    <a:pt x="555" y="1477"/>
                    <a:pt x="652" y="1495"/>
                    <a:pt x="748" y="1495"/>
                  </a:cubicBezTo>
                  <a:cubicBezTo>
                    <a:pt x="943" y="1495"/>
                    <a:pt x="1134" y="1419"/>
                    <a:pt x="1277" y="1277"/>
                  </a:cubicBezTo>
                  <a:cubicBezTo>
                    <a:pt x="1491" y="1063"/>
                    <a:pt x="1554" y="742"/>
                    <a:pt x="1439" y="462"/>
                  </a:cubicBezTo>
                  <a:cubicBezTo>
                    <a:pt x="1323" y="183"/>
                    <a:pt x="1051" y="1"/>
                    <a:pt x="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4428075" y="1529425"/>
              <a:ext cx="38875" cy="37400"/>
            </a:xfrm>
            <a:custGeom>
              <a:rect b="b" l="l" r="r" t="t"/>
              <a:pathLst>
                <a:path extrusionOk="0" h="1496" w="1555">
                  <a:moveTo>
                    <a:pt x="749" y="1"/>
                  </a:moveTo>
                  <a:cubicBezTo>
                    <a:pt x="336" y="1"/>
                    <a:pt x="1" y="334"/>
                    <a:pt x="1" y="747"/>
                  </a:cubicBezTo>
                  <a:cubicBezTo>
                    <a:pt x="1" y="1050"/>
                    <a:pt x="183" y="1322"/>
                    <a:pt x="463" y="1438"/>
                  </a:cubicBezTo>
                  <a:cubicBezTo>
                    <a:pt x="555" y="1477"/>
                    <a:pt x="652" y="1495"/>
                    <a:pt x="748" y="1495"/>
                  </a:cubicBezTo>
                  <a:cubicBezTo>
                    <a:pt x="943" y="1495"/>
                    <a:pt x="1134" y="1419"/>
                    <a:pt x="1277" y="1276"/>
                  </a:cubicBezTo>
                  <a:cubicBezTo>
                    <a:pt x="1491" y="1063"/>
                    <a:pt x="1554" y="741"/>
                    <a:pt x="1439" y="461"/>
                  </a:cubicBezTo>
                  <a:cubicBezTo>
                    <a:pt x="1323" y="183"/>
                    <a:pt x="1051" y="1"/>
                    <a:pt x="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4218650" y="2647900"/>
              <a:ext cx="529425" cy="6950"/>
            </a:xfrm>
            <a:custGeom>
              <a:rect b="b" l="l" r="r" t="t"/>
              <a:pathLst>
                <a:path extrusionOk="0" h="278" w="21177">
                  <a:moveTo>
                    <a:pt x="10588" y="0"/>
                  </a:moveTo>
                  <a:cubicBezTo>
                    <a:pt x="4741" y="0"/>
                    <a:pt x="1" y="63"/>
                    <a:pt x="1" y="139"/>
                  </a:cubicBezTo>
                  <a:cubicBezTo>
                    <a:pt x="1" y="215"/>
                    <a:pt x="4739" y="277"/>
                    <a:pt x="10588" y="277"/>
                  </a:cubicBezTo>
                  <a:cubicBezTo>
                    <a:pt x="16437" y="277"/>
                    <a:pt x="21176" y="215"/>
                    <a:pt x="21176" y="139"/>
                  </a:cubicBezTo>
                  <a:cubicBezTo>
                    <a:pt x="21176" y="63"/>
                    <a:pt x="16434" y="0"/>
                    <a:pt x="1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4362400" y="2191175"/>
              <a:ext cx="6925" cy="460200"/>
            </a:xfrm>
            <a:custGeom>
              <a:rect b="b" l="l" r="r" t="t"/>
              <a:pathLst>
                <a:path extrusionOk="0" h="18408" w="277">
                  <a:moveTo>
                    <a:pt x="139" y="0"/>
                  </a:moveTo>
                  <a:cubicBezTo>
                    <a:pt x="62" y="0"/>
                    <a:pt x="1" y="4121"/>
                    <a:pt x="1" y="9205"/>
                  </a:cubicBezTo>
                  <a:cubicBezTo>
                    <a:pt x="1" y="14288"/>
                    <a:pt x="62" y="18408"/>
                    <a:pt x="139" y="18408"/>
                  </a:cubicBezTo>
                  <a:cubicBezTo>
                    <a:pt x="215" y="18408"/>
                    <a:pt x="277" y="14289"/>
                    <a:pt x="277" y="9205"/>
                  </a:cubicBezTo>
                  <a:cubicBezTo>
                    <a:pt x="277" y="4120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4428075" y="2306350"/>
              <a:ext cx="37425" cy="37375"/>
            </a:xfrm>
            <a:custGeom>
              <a:rect b="b" l="l" r="r" t="t"/>
              <a:pathLst>
                <a:path extrusionOk="0" h="1495" w="1497">
                  <a:moveTo>
                    <a:pt x="749" y="0"/>
                  </a:moveTo>
                  <a:cubicBezTo>
                    <a:pt x="336" y="0"/>
                    <a:pt x="1" y="335"/>
                    <a:pt x="1" y="748"/>
                  </a:cubicBezTo>
                  <a:cubicBezTo>
                    <a:pt x="1" y="1160"/>
                    <a:pt x="336" y="1495"/>
                    <a:pt x="749" y="1495"/>
                  </a:cubicBezTo>
                  <a:cubicBezTo>
                    <a:pt x="1162" y="1495"/>
                    <a:pt x="1496" y="1160"/>
                    <a:pt x="1496" y="748"/>
                  </a:cubicBezTo>
                  <a:cubicBezTo>
                    <a:pt x="1496" y="335"/>
                    <a:pt x="1162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4428075" y="2465475"/>
              <a:ext cx="37425" cy="37400"/>
            </a:xfrm>
            <a:custGeom>
              <a:rect b="b" l="l" r="r" t="t"/>
              <a:pathLst>
                <a:path extrusionOk="0" h="1496" w="1497">
                  <a:moveTo>
                    <a:pt x="749" y="0"/>
                  </a:moveTo>
                  <a:cubicBezTo>
                    <a:pt x="336" y="0"/>
                    <a:pt x="1" y="335"/>
                    <a:pt x="1" y="748"/>
                  </a:cubicBezTo>
                  <a:cubicBezTo>
                    <a:pt x="1" y="1161"/>
                    <a:pt x="336" y="1496"/>
                    <a:pt x="749" y="1496"/>
                  </a:cubicBezTo>
                  <a:cubicBezTo>
                    <a:pt x="1162" y="1496"/>
                    <a:pt x="1496" y="1161"/>
                    <a:pt x="1496" y="748"/>
                  </a:cubicBezTo>
                  <a:cubicBezTo>
                    <a:pt x="1496" y="335"/>
                    <a:pt x="1162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4218650" y="2184050"/>
              <a:ext cx="529425" cy="6925"/>
            </a:xfrm>
            <a:custGeom>
              <a:rect b="b" l="l" r="r" t="t"/>
              <a:pathLst>
                <a:path extrusionOk="0" h="277" w="21177">
                  <a:moveTo>
                    <a:pt x="10589" y="0"/>
                  </a:moveTo>
                  <a:cubicBezTo>
                    <a:pt x="4740" y="0"/>
                    <a:pt x="1" y="63"/>
                    <a:pt x="1" y="139"/>
                  </a:cubicBezTo>
                  <a:cubicBezTo>
                    <a:pt x="1" y="215"/>
                    <a:pt x="4743" y="276"/>
                    <a:pt x="10589" y="276"/>
                  </a:cubicBezTo>
                  <a:cubicBezTo>
                    <a:pt x="16436" y="276"/>
                    <a:pt x="21176" y="215"/>
                    <a:pt x="21176" y="139"/>
                  </a:cubicBezTo>
                  <a:cubicBezTo>
                    <a:pt x="21176" y="62"/>
                    <a:pt x="16437" y="0"/>
                    <a:pt x="10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4597375" y="1727300"/>
              <a:ext cx="6900" cy="460225"/>
            </a:xfrm>
            <a:custGeom>
              <a:rect b="b" l="l" r="r" t="t"/>
              <a:pathLst>
                <a:path extrusionOk="0" h="18409" w="276">
                  <a:moveTo>
                    <a:pt x="139" y="1"/>
                  </a:moveTo>
                  <a:cubicBezTo>
                    <a:pt x="63" y="1"/>
                    <a:pt x="0" y="4122"/>
                    <a:pt x="0" y="9206"/>
                  </a:cubicBezTo>
                  <a:cubicBezTo>
                    <a:pt x="0" y="14288"/>
                    <a:pt x="63" y="18409"/>
                    <a:pt x="139" y="18409"/>
                  </a:cubicBezTo>
                  <a:cubicBezTo>
                    <a:pt x="216" y="18409"/>
                    <a:pt x="276" y="14290"/>
                    <a:pt x="276" y="9206"/>
                  </a:cubicBezTo>
                  <a:cubicBezTo>
                    <a:pt x="276" y="4121"/>
                    <a:pt x="214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4499750" y="1842500"/>
              <a:ext cx="38900" cy="37375"/>
            </a:xfrm>
            <a:custGeom>
              <a:rect b="b" l="l" r="r" t="t"/>
              <a:pathLst>
                <a:path extrusionOk="0" h="1495" w="1556">
                  <a:moveTo>
                    <a:pt x="807" y="0"/>
                  </a:moveTo>
                  <a:cubicBezTo>
                    <a:pt x="505" y="0"/>
                    <a:pt x="233" y="183"/>
                    <a:pt x="117" y="462"/>
                  </a:cubicBezTo>
                  <a:cubicBezTo>
                    <a:pt x="1" y="741"/>
                    <a:pt x="65" y="1062"/>
                    <a:pt x="279" y="1275"/>
                  </a:cubicBezTo>
                  <a:cubicBezTo>
                    <a:pt x="422" y="1419"/>
                    <a:pt x="614" y="1495"/>
                    <a:pt x="808" y="1495"/>
                  </a:cubicBezTo>
                  <a:cubicBezTo>
                    <a:pt x="904" y="1495"/>
                    <a:pt x="1001" y="1476"/>
                    <a:pt x="1094" y="1438"/>
                  </a:cubicBezTo>
                  <a:cubicBezTo>
                    <a:pt x="1373" y="1323"/>
                    <a:pt x="1555" y="1050"/>
                    <a:pt x="1555" y="748"/>
                  </a:cubicBezTo>
                  <a:cubicBezTo>
                    <a:pt x="1555" y="335"/>
                    <a:pt x="1220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4499750" y="2001625"/>
              <a:ext cx="38900" cy="37375"/>
            </a:xfrm>
            <a:custGeom>
              <a:rect b="b" l="l" r="r" t="t"/>
              <a:pathLst>
                <a:path extrusionOk="0" h="1495" w="1556">
                  <a:moveTo>
                    <a:pt x="807" y="0"/>
                  </a:moveTo>
                  <a:cubicBezTo>
                    <a:pt x="505" y="0"/>
                    <a:pt x="233" y="182"/>
                    <a:pt x="117" y="462"/>
                  </a:cubicBezTo>
                  <a:cubicBezTo>
                    <a:pt x="1" y="740"/>
                    <a:pt x="65" y="1062"/>
                    <a:pt x="279" y="1276"/>
                  </a:cubicBezTo>
                  <a:cubicBezTo>
                    <a:pt x="422" y="1419"/>
                    <a:pt x="613" y="1495"/>
                    <a:pt x="808" y="1495"/>
                  </a:cubicBezTo>
                  <a:cubicBezTo>
                    <a:pt x="904" y="1495"/>
                    <a:pt x="1001" y="1476"/>
                    <a:pt x="1094" y="1438"/>
                  </a:cubicBezTo>
                  <a:cubicBezTo>
                    <a:pt x="1373" y="1323"/>
                    <a:pt x="1555" y="1049"/>
                    <a:pt x="1555" y="748"/>
                  </a:cubicBezTo>
                  <a:cubicBezTo>
                    <a:pt x="1555" y="335"/>
                    <a:pt x="1220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4588775" y="1074800"/>
              <a:ext cx="126500" cy="225750"/>
            </a:xfrm>
            <a:custGeom>
              <a:rect b="b" l="l" r="r" t="t"/>
              <a:pathLst>
                <a:path extrusionOk="0" h="9030" w="5060">
                  <a:moveTo>
                    <a:pt x="34" y="1"/>
                  </a:moveTo>
                  <a:cubicBezTo>
                    <a:pt x="30" y="1"/>
                    <a:pt x="27" y="2"/>
                    <a:pt x="26" y="3"/>
                  </a:cubicBezTo>
                  <a:cubicBezTo>
                    <a:pt x="0" y="48"/>
                    <a:pt x="535" y="333"/>
                    <a:pt x="1255" y="969"/>
                  </a:cubicBezTo>
                  <a:cubicBezTo>
                    <a:pt x="1620" y="1280"/>
                    <a:pt x="2004" y="1706"/>
                    <a:pt x="2400" y="2198"/>
                  </a:cubicBezTo>
                  <a:cubicBezTo>
                    <a:pt x="2813" y="2748"/>
                    <a:pt x="3176" y="3335"/>
                    <a:pt x="3487" y="3948"/>
                  </a:cubicBezTo>
                  <a:cubicBezTo>
                    <a:pt x="4142" y="5261"/>
                    <a:pt x="4500" y="6554"/>
                    <a:pt x="4710" y="7494"/>
                  </a:cubicBezTo>
                  <a:cubicBezTo>
                    <a:pt x="4917" y="8434"/>
                    <a:pt x="4994" y="9030"/>
                    <a:pt x="5039" y="9030"/>
                  </a:cubicBezTo>
                  <a:cubicBezTo>
                    <a:pt x="5040" y="9030"/>
                    <a:pt x="5040" y="9030"/>
                    <a:pt x="5040" y="9030"/>
                  </a:cubicBezTo>
                  <a:cubicBezTo>
                    <a:pt x="5059" y="9028"/>
                    <a:pt x="5059" y="8878"/>
                    <a:pt x="5043" y="8604"/>
                  </a:cubicBezTo>
                  <a:cubicBezTo>
                    <a:pt x="5029" y="8332"/>
                    <a:pt x="4981" y="7939"/>
                    <a:pt x="4902" y="7457"/>
                  </a:cubicBezTo>
                  <a:cubicBezTo>
                    <a:pt x="4737" y="6496"/>
                    <a:pt x="4404" y="5169"/>
                    <a:pt x="3734" y="3825"/>
                  </a:cubicBezTo>
                  <a:cubicBezTo>
                    <a:pt x="3415" y="3193"/>
                    <a:pt x="3036" y="2597"/>
                    <a:pt x="2600" y="2042"/>
                  </a:cubicBezTo>
                  <a:cubicBezTo>
                    <a:pt x="2182" y="1543"/>
                    <a:pt x="1772" y="1119"/>
                    <a:pt x="1381" y="821"/>
                  </a:cubicBezTo>
                  <a:cubicBezTo>
                    <a:pt x="1196" y="658"/>
                    <a:pt x="1006" y="540"/>
                    <a:pt x="846" y="431"/>
                  </a:cubicBezTo>
                  <a:cubicBezTo>
                    <a:pt x="710" y="333"/>
                    <a:pt x="566" y="247"/>
                    <a:pt x="416" y="174"/>
                  </a:cubicBezTo>
                  <a:cubicBezTo>
                    <a:pt x="200" y="61"/>
                    <a:pt x="66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4499425" y="1050800"/>
              <a:ext cx="38925" cy="9425"/>
            </a:xfrm>
            <a:custGeom>
              <a:rect b="b" l="l" r="r" t="t"/>
              <a:pathLst>
                <a:path extrusionOk="0" h="377" w="1557">
                  <a:moveTo>
                    <a:pt x="267" y="1"/>
                  </a:moveTo>
                  <a:cubicBezTo>
                    <a:pt x="117" y="1"/>
                    <a:pt x="20" y="20"/>
                    <a:pt x="14" y="59"/>
                  </a:cubicBezTo>
                  <a:cubicBezTo>
                    <a:pt x="1" y="134"/>
                    <a:pt x="333" y="253"/>
                    <a:pt x="756" y="325"/>
                  </a:cubicBezTo>
                  <a:cubicBezTo>
                    <a:pt x="961" y="359"/>
                    <a:pt x="1149" y="377"/>
                    <a:pt x="1290" y="377"/>
                  </a:cubicBezTo>
                  <a:cubicBezTo>
                    <a:pt x="1440" y="377"/>
                    <a:pt x="1537" y="357"/>
                    <a:pt x="1544" y="318"/>
                  </a:cubicBezTo>
                  <a:cubicBezTo>
                    <a:pt x="1557" y="244"/>
                    <a:pt x="1225" y="125"/>
                    <a:pt x="803" y="53"/>
                  </a:cubicBezTo>
                  <a:cubicBezTo>
                    <a:pt x="597" y="18"/>
                    <a:pt x="40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3364800" y="238125"/>
              <a:ext cx="857250" cy="3413275"/>
            </a:xfrm>
            <a:custGeom>
              <a:rect b="b" l="l" r="r" t="t"/>
              <a:pathLst>
                <a:path extrusionOk="0" h="136531" w="34290">
                  <a:moveTo>
                    <a:pt x="15343" y="0"/>
                  </a:moveTo>
                  <a:cubicBezTo>
                    <a:pt x="13406" y="0"/>
                    <a:pt x="11640" y="1104"/>
                    <a:pt x="10792" y="2845"/>
                  </a:cubicBezTo>
                  <a:lnTo>
                    <a:pt x="3343" y="16905"/>
                  </a:lnTo>
                  <a:cubicBezTo>
                    <a:pt x="1147" y="21048"/>
                    <a:pt x="1" y="25664"/>
                    <a:pt x="1" y="30352"/>
                  </a:cubicBezTo>
                  <a:lnTo>
                    <a:pt x="1" y="128187"/>
                  </a:lnTo>
                  <a:lnTo>
                    <a:pt x="13062" y="136530"/>
                  </a:lnTo>
                  <a:lnTo>
                    <a:pt x="22117" y="136530"/>
                  </a:lnTo>
                  <a:lnTo>
                    <a:pt x="34289" y="128187"/>
                  </a:lnTo>
                  <a:lnTo>
                    <a:pt x="34289" y="30784"/>
                  </a:lnTo>
                  <a:cubicBezTo>
                    <a:pt x="34289" y="26290"/>
                    <a:pt x="33235" y="21858"/>
                    <a:pt x="31211" y="17846"/>
                  </a:cubicBezTo>
                  <a:lnTo>
                    <a:pt x="23611" y="2782"/>
                  </a:lnTo>
                  <a:cubicBezTo>
                    <a:pt x="22750" y="1076"/>
                    <a:pt x="21002" y="0"/>
                    <a:pt x="19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2543450" y="1788275"/>
              <a:ext cx="821375" cy="1459900"/>
            </a:xfrm>
            <a:custGeom>
              <a:rect b="b" l="l" r="r" t="t"/>
              <a:pathLst>
                <a:path extrusionOk="0" h="58396" w="32855">
                  <a:moveTo>
                    <a:pt x="32855" y="0"/>
                  </a:moveTo>
                  <a:cubicBezTo>
                    <a:pt x="32855" y="0"/>
                    <a:pt x="27481" y="23309"/>
                    <a:pt x="13740" y="33614"/>
                  </a:cubicBezTo>
                  <a:cubicBezTo>
                    <a:pt x="0" y="43920"/>
                    <a:pt x="0" y="58396"/>
                    <a:pt x="0" y="58396"/>
                  </a:cubicBezTo>
                  <a:lnTo>
                    <a:pt x="32855" y="58396"/>
                  </a:lnTo>
                  <a:lnTo>
                    <a:pt x="328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4222025" y="1788275"/>
              <a:ext cx="821375" cy="1459900"/>
            </a:xfrm>
            <a:custGeom>
              <a:rect b="b" l="l" r="r" t="t"/>
              <a:pathLst>
                <a:path extrusionOk="0" h="58396" w="32855">
                  <a:moveTo>
                    <a:pt x="0" y="0"/>
                  </a:moveTo>
                  <a:lnTo>
                    <a:pt x="0" y="58396"/>
                  </a:lnTo>
                  <a:lnTo>
                    <a:pt x="32855" y="58396"/>
                  </a:lnTo>
                  <a:cubicBezTo>
                    <a:pt x="32855" y="58396"/>
                    <a:pt x="32855" y="43920"/>
                    <a:pt x="19115" y="33614"/>
                  </a:cubicBezTo>
                  <a:cubicBezTo>
                    <a:pt x="5374" y="2330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2543450" y="1788275"/>
              <a:ext cx="821375" cy="1459900"/>
            </a:xfrm>
            <a:custGeom>
              <a:rect b="b" l="l" r="r" t="t"/>
              <a:pathLst>
                <a:path extrusionOk="0" h="58396" w="32855">
                  <a:moveTo>
                    <a:pt x="32855" y="0"/>
                  </a:moveTo>
                  <a:cubicBezTo>
                    <a:pt x="32855" y="0"/>
                    <a:pt x="27481" y="23309"/>
                    <a:pt x="13740" y="33614"/>
                  </a:cubicBezTo>
                  <a:cubicBezTo>
                    <a:pt x="0" y="43920"/>
                    <a:pt x="0" y="58396"/>
                    <a:pt x="0" y="58396"/>
                  </a:cubicBezTo>
                  <a:lnTo>
                    <a:pt x="32855" y="58396"/>
                  </a:lnTo>
                  <a:lnTo>
                    <a:pt x="32855" y="0"/>
                  </a:ln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4222025" y="1788275"/>
              <a:ext cx="821375" cy="1459900"/>
            </a:xfrm>
            <a:custGeom>
              <a:rect b="b" l="l" r="r" t="t"/>
              <a:pathLst>
                <a:path extrusionOk="0" h="58396" w="32855">
                  <a:moveTo>
                    <a:pt x="0" y="0"/>
                  </a:moveTo>
                  <a:lnTo>
                    <a:pt x="0" y="58396"/>
                  </a:lnTo>
                  <a:lnTo>
                    <a:pt x="32855" y="58396"/>
                  </a:lnTo>
                  <a:cubicBezTo>
                    <a:pt x="32855" y="58396"/>
                    <a:pt x="32855" y="43920"/>
                    <a:pt x="19115" y="33614"/>
                  </a:cubicBezTo>
                  <a:cubicBezTo>
                    <a:pt x="5374" y="2330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3567350" y="766300"/>
              <a:ext cx="452150" cy="310500"/>
            </a:xfrm>
            <a:custGeom>
              <a:rect b="b" l="l" r="r" t="t"/>
              <a:pathLst>
                <a:path extrusionOk="0" h="12420" w="18086">
                  <a:moveTo>
                    <a:pt x="6210" y="0"/>
                  </a:moveTo>
                  <a:cubicBezTo>
                    <a:pt x="2781" y="0"/>
                    <a:pt x="0" y="2780"/>
                    <a:pt x="0" y="6210"/>
                  </a:cubicBezTo>
                  <a:cubicBezTo>
                    <a:pt x="0" y="9640"/>
                    <a:pt x="2781" y="12419"/>
                    <a:pt x="6210" y="12419"/>
                  </a:cubicBezTo>
                  <a:lnTo>
                    <a:pt x="11876" y="12419"/>
                  </a:lnTo>
                  <a:cubicBezTo>
                    <a:pt x="15305" y="12419"/>
                    <a:pt x="18086" y="9640"/>
                    <a:pt x="18086" y="6210"/>
                  </a:cubicBezTo>
                  <a:cubicBezTo>
                    <a:pt x="18086" y="2780"/>
                    <a:pt x="15305" y="0"/>
                    <a:pt x="11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3364800" y="3356850"/>
              <a:ext cx="857250" cy="294550"/>
            </a:xfrm>
            <a:custGeom>
              <a:rect b="b" l="l" r="r" t="t"/>
              <a:pathLst>
                <a:path extrusionOk="0" h="11782" w="34290">
                  <a:moveTo>
                    <a:pt x="1" y="0"/>
                  </a:moveTo>
                  <a:lnTo>
                    <a:pt x="1" y="3438"/>
                  </a:lnTo>
                  <a:lnTo>
                    <a:pt x="13062" y="11781"/>
                  </a:lnTo>
                  <a:lnTo>
                    <a:pt x="22117" y="11781"/>
                  </a:lnTo>
                  <a:lnTo>
                    <a:pt x="34289" y="3438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0" name="Google Shape;1480;p37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37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37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37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0" name="Google Shape;14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" y="230325"/>
            <a:ext cx="8855350" cy="44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9"/>
          <p:cNvSpPr txBox="1"/>
          <p:nvPr>
            <p:ph idx="4294967295" type="title"/>
          </p:nvPr>
        </p:nvSpPr>
        <p:spPr>
          <a:xfrm>
            <a:off x="5234000" y="1658125"/>
            <a:ext cx="35601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200"/>
              <a:t>Challenges &amp; Limitation</a:t>
            </a:r>
            <a:endParaRPr sz="4200"/>
          </a:p>
        </p:txBody>
      </p:sp>
      <p:cxnSp>
        <p:nvCxnSpPr>
          <p:cNvPr id="1496" name="Google Shape;1496;p39"/>
          <p:cNvCxnSpPr/>
          <p:nvPr/>
        </p:nvCxnSpPr>
        <p:spPr>
          <a:xfrm>
            <a:off x="5326200" y="3158575"/>
            <a:ext cx="3234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7" name="Google Shape;14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50" y="652751"/>
            <a:ext cx="4963475" cy="3102172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0"/>
          <p:cNvSpPr txBox="1"/>
          <p:nvPr/>
        </p:nvSpPr>
        <p:spPr>
          <a:xfrm>
            <a:off x="444713" y="1559850"/>
            <a:ext cx="32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Challenges</a:t>
            </a:r>
            <a:endParaRPr b="0" i="0" sz="2400" u="none" cap="none" strike="noStrike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504" name="Google Shape;1504;p40"/>
          <p:cNvSpPr txBox="1"/>
          <p:nvPr/>
        </p:nvSpPr>
        <p:spPr>
          <a:xfrm>
            <a:off x="462450" y="2097450"/>
            <a:ext cx="4411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Accuracy</a:t>
            </a:r>
            <a:endParaRPr sz="1900">
              <a:latin typeface="Abel"/>
              <a:ea typeface="Abel"/>
              <a:cs typeface="Abel"/>
              <a:sym typeface="Abe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Security</a:t>
            </a:r>
            <a:endParaRPr sz="1900">
              <a:latin typeface="Abel"/>
              <a:ea typeface="Abel"/>
              <a:cs typeface="Abel"/>
              <a:sym typeface="Abe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Observance of Soft Skills</a:t>
            </a:r>
            <a:endParaRPr sz="1900">
              <a:latin typeface="Abel"/>
              <a:ea typeface="Abel"/>
              <a:cs typeface="Abel"/>
              <a:sym typeface="Abe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Data Acquaintance</a:t>
            </a:r>
            <a:endParaRPr sz="1900">
              <a:latin typeface="Abel"/>
              <a:ea typeface="Abel"/>
              <a:cs typeface="Abel"/>
              <a:sym typeface="Abe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Dialectal Difference</a:t>
            </a:r>
            <a:endParaRPr sz="19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05" name="Google Shape;1505;p40"/>
          <p:cNvSpPr/>
          <p:nvPr/>
        </p:nvSpPr>
        <p:spPr>
          <a:xfrm>
            <a:off x="-1304273" y="5020356"/>
            <a:ext cx="70640" cy="27420"/>
          </a:xfrm>
          <a:custGeom>
            <a:rect b="b" l="l" r="r" t="t"/>
            <a:pathLst>
              <a:path extrusionOk="0" h="1194" w="3076">
                <a:moveTo>
                  <a:pt x="3017" y="1"/>
                </a:moveTo>
                <a:cubicBezTo>
                  <a:pt x="2864" y="1"/>
                  <a:pt x="2234" y="200"/>
                  <a:pt x="1495" y="485"/>
                </a:cubicBezTo>
                <a:cubicBezTo>
                  <a:pt x="659" y="808"/>
                  <a:pt x="1" y="1121"/>
                  <a:pt x="25" y="1183"/>
                </a:cubicBezTo>
                <a:cubicBezTo>
                  <a:pt x="27" y="1190"/>
                  <a:pt x="39" y="1194"/>
                  <a:pt x="60" y="1194"/>
                </a:cubicBezTo>
                <a:cubicBezTo>
                  <a:pt x="214" y="1194"/>
                  <a:pt x="844" y="994"/>
                  <a:pt x="1581" y="709"/>
                </a:cubicBezTo>
                <a:cubicBezTo>
                  <a:pt x="2418" y="386"/>
                  <a:pt x="3076" y="74"/>
                  <a:pt x="3052" y="11"/>
                </a:cubicBezTo>
                <a:cubicBezTo>
                  <a:pt x="3049" y="4"/>
                  <a:pt x="3037" y="1"/>
                  <a:pt x="30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6" name="Google Shape;1506;p40"/>
          <p:cNvCxnSpPr/>
          <p:nvPr/>
        </p:nvCxnSpPr>
        <p:spPr>
          <a:xfrm>
            <a:off x="-168275" y="2074200"/>
            <a:ext cx="2844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7" name="Google Shape;15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7725" y="58613"/>
            <a:ext cx="5026275" cy="50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1"/>
          <p:cNvSpPr/>
          <p:nvPr/>
        </p:nvSpPr>
        <p:spPr>
          <a:xfrm>
            <a:off x="-1304273" y="5020356"/>
            <a:ext cx="70640" cy="27420"/>
          </a:xfrm>
          <a:custGeom>
            <a:rect b="b" l="l" r="r" t="t"/>
            <a:pathLst>
              <a:path extrusionOk="0" h="1194" w="3076">
                <a:moveTo>
                  <a:pt x="3017" y="1"/>
                </a:moveTo>
                <a:cubicBezTo>
                  <a:pt x="2864" y="1"/>
                  <a:pt x="2234" y="200"/>
                  <a:pt x="1495" y="485"/>
                </a:cubicBezTo>
                <a:cubicBezTo>
                  <a:pt x="659" y="808"/>
                  <a:pt x="1" y="1121"/>
                  <a:pt x="25" y="1183"/>
                </a:cubicBezTo>
                <a:cubicBezTo>
                  <a:pt x="27" y="1190"/>
                  <a:pt x="39" y="1194"/>
                  <a:pt x="60" y="1194"/>
                </a:cubicBezTo>
                <a:cubicBezTo>
                  <a:pt x="214" y="1194"/>
                  <a:pt x="844" y="994"/>
                  <a:pt x="1581" y="709"/>
                </a:cubicBezTo>
                <a:cubicBezTo>
                  <a:pt x="2418" y="386"/>
                  <a:pt x="3076" y="74"/>
                  <a:pt x="3052" y="11"/>
                </a:cubicBezTo>
                <a:cubicBezTo>
                  <a:pt x="3049" y="4"/>
                  <a:pt x="3037" y="1"/>
                  <a:pt x="30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41"/>
          <p:cNvSpPr txBox="1"/>
          <p:nvPr/>
        </p:nvSpPr>
        <p:spPr>
          <a:xfrm>
            <a:off x="5537975" y="1710600"/>
            <a:ext cx="32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Limitations</a:t>
            </a:r>
            <a:endParaRPr b="0" i="0" sz="2400" u="none" cap="none" strike="noStrike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515" name="Google Shape;1515;p41"/>
          <p:cNvSpPr txBox="1"/>
          <p:nvPr/>
        </p:nvSpPr>
        <p:spPr>
          <a:xfrm>
            <a:off x="5577550" y="2283000"/>
            <a:ext cx="29514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Language</a:t>
            </a:r>
            <a:endParaRPr b="0" i="0" sz="19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Domain Specific</a:t>
            </a:r>
            <a:endParaRPr sz="1900">
              <a:latin typeface="Abel"/>
              <a:ea typeface="Abel"/>
              <a:cs typeface="Abel"/>
              <a:sym typeface="Abe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Error Dependency</a:t>
            </a:r>
            <a:endParaRPr sz="1900">
              <a:latin typeface="Abel"/>
              <a:ea typeface="Abel"/>
              <a:cs typeface="Abel"/>
              <a:sym typeface="Abe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el"/>
              <a:buChar char="●"/>
            </a:pPr>
            <a:r>
              <a:rPr lang="en" sz="1900">
                <a:latin typeface="Abel"/>
                <a:ea typeface="Abel"/>
                <a:cs typeface="Abel"/>
                <a:sym typeface="Abel"/>
              </a:rPr>
              <a:t>Bandwidth</a:t>
            </a:r>
            <a:endParaRPr sz="1900"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516" name="Google Shape;1516;p41"/>
          <p:cNvCxnSpPr/>
          <p:nvPr/>
        </p:nvCxnSpPr>
        <p:spPr>
          <a:xfrm>
            <a:off x="5375575" y="2259750"/>
            <a:ext cx="3025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17" name="Google Shape;15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3337"/>
            <a:ext cx="4915224" cy="32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2"/>
          <p:cNvSpPr txBox="1"/>
          <p:nvPr>
            <p:ph idx="4294967295" type="title"/>
          </p:nvPr>
        </p:nvSpPr>
        <p:spPr>
          <a:xfrm>
            <a:off x="5136375" y="2285225"/>
            <a:ext cx="35601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/>
              <a:t>Timeline</a:t>
            </a:r>
            <a:endParaRPr sz="4800"/>
          </a:p>
        </p:txBody>
      </p:sp>
      <p:cxnSp>
        <p:nvCxnSpPr>
          <p:cNvPr id="1524" name="Google Shape;1524;p42"/>
          <p:cNvCxnSpPr/>
          <p:nvPr/>
        </p:nvCxnSpPr>
        <p:spPr>
          <a:xfrm>
            <a:off x="5326200" y="3158575"/>
            <a:ext cx="3234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5" name="Google Shape;15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00" y="1424360"/>
            <a:ext cx="3894750" cy="25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1240450" y="21896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Supervisor</a:t>
            </a:r>
            <a:endParaRPr sz="2400"/>
          </a:p>
        </p:txBody>
      </p:sp>
      <p:sp>
        <p:nvSpPr>
          <p:cNvPr id="337" name="Google Shape;337;p25"/>
          <p:cNvSpPr txBox="1"/>
          <p:nvPr>
            <p:ph idx="6" type="title"/>
          </p:nvPr>
        </p:nvSpPr>
        <p:spPr>
          <a:xfrm>
            <a:off x="5807425" y="2189700"/>
            <a:ext cx="229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Co-Supervisor</a:t>
            </a:r>
            <a:endParaRPr sz="2400"/>
          </a:p>
        </p:txBody>
      </p:sp>
      <p:cxnSp>
        <p:nvCxnSpPr>
          <p:cNvPr id="338" name="Google Shape;338;p25"/>
          <p:cNvCxnSpPr/>
          <p:nvPr/>
        </p:nvCxnSpPr>
        <p:spPr>
          <a:xfrm>
            <a:off x="1750800" y="3028950"/>
            <a:ext cx="579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5"/>
          <p:cNvSpPr txBox="1"/>
          <p:nvPr>
            <p:ph idx="1" type="subTitle"/>
          </p:nvPr>
        </p:nvSpPr>
        <p:spPr>
          <a:xfrm>
            <a:off x="1240725" y="25528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Muhammad Irzam</a:t>
            </a:r>
            <a:endParaRPr sz="2000"/>
          </a:p>
        </p:txBody>
      </p:sp>
      <p:sp>
        <p:nvSpPr>
          <p:cNvPr id="341" name="Google Shape;341;p25"/>
          <p:cNvSpPr txBox="1"/>
          <p:nvPr>
            <p:ph idx="7" type="subTitle"/>
          </p:nvPr>
        </p:nvSpPr>
        <p:spPr>
          <a:xfrm>
            <a:off x="5807425" y="2552875"/>
            <a:ext cx="2587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Miss Farheen Ramzan</a:t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2" name="Google Shape;15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59" y="685800"/>
            <a:ext cx="667989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44"/>
          <p:cNvSpPr txBox="1"/>
          <p:nvPr>
            <p:ph idx="4294967295" type="title"/>
          </p:nvPr>
        </p:nvSpPr>
        <p:spPr>
          <a:xfrm>
            <a:off x="716775" y="2285225"/>
            <a:ext cx="35601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200"/>
              <a:t>References</a:t>
            </a:r>
            <a:endParaRPr sz="4200"/>
          </a:p>
        </p:txBody>
      </p:sp>
      <p:cxnSp>
        <p:nvCxnSpPr>
          <p:cNvPr id="1538" name="Google Shape;1538;p44"/>
          <p:cNvCxnSpPr/>
          <p:nvPr/>
        </p:nvCxnSpPr>
        <p:spPr>
          <a:xfrm>
            <a:off x="754200" y="3158575"/>
            <a:ext cx="3234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9" name="Google Shape;153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0" name="Google Shape;1540;p44"/>
          <p:cNvGrpSpPr/>
          <p:nvPr/>
        </p:nvGrpSpPr>
        <p:grpSpPr>
          <a:xfrm>
            <a:off x="4572003" y="639987"/>
            <a:ext cx="4046892" cy="4165277"/>
            <a:chOff x="1082750" y="238125"/>
            <a:chExt cx="5089150" cy="5238025"/>
          </a:xfrm>
        </p:grpSpPr>
        <p:sp>
          <p:nvSpPr>
            <p:cNvPr id="1541" name="Google Shape;1541;p44"/>
            <p:cNvSpPr/>
            <p:nvPr/>
          </p:nvSpPr>
          <p:spPr>
            <a:xfrm>
              <a:off x="1082750" y="1762525"/>
              <a:ext cx="935825" cy="908150"/>
            </a:xfrm>
            <a:custGeom>
              <a:rect b="b" l="l" r="r" t="t"/>
              <a:pathLst>
                <a:path extrusionOk="0" h="36326" w="37433">
                  <a:moveTo>
                    <a:pt x="33752" y="1"/>
                  </a:moveTo>
                  <a:lnTo>
                    <a:pt x="0" y="3250"/>
                  </a:lnTo>
                  <a:lnTo>
                    <a:pt x="459" y="5791"/>
                  </a:lnTo>
                  <a:lnTo>
                    <a:pt x="1468" y="5433"/>
                  </a:lnTo>
                  <a:cubicBezTo>
                    <a:pt x="1492" y="5432"/>
                    <a:pt x="1515" y="5431"/>
                    <a:pt x="1538" y="5431"/>
                  </a:cubicBezTo>
                  <a:cubicBezTo>
                    <a:pt x="2155" y="5431"/>
                    <a:pt x="2436" y="5853"/>
                    <a:pt x="2526" y="6489"/>
                  </a:cubicBezTo>
                  <a:cubicBezTo>
                    <a:pt x="2528" y="6503"/>
                    <a:pt x="2530" y="6518"/>
                    <a:pt x="2532" y="6532"/>
                  </a:cubicBezTo>
                  <a:cubicBezTo>
                    <a:pt x="2607" y="7201"/>
                    <a:pt x="2451" y="7826"/>
                    <a:pt x="1795" y="7967"/>
                  </a:cubicBezTo>
                  <a:lnTo>
                    <a:pt x="522" y="7890"/>
                  </a:lnTo>
                  <a:lnTo>
                    <a:pt x="780" y="10194"/>
                  </a:lnTo>
                  <a:cubicBezTo>
                    <a:pt x="780" y="10194"/>
                    <a:pt x="1173" y="10104"/>
                    <a:pt x="1637" y="10104"/>
                  </a:cubicBezTo>
                  <a:cubicBezTo>
                    <a:pt x="2281" y="10104"/>
                    <a:pt x="3063" y="10277"/>
                    <a:pt x="3123" y="11106"/>
                  </a:cubicBezTo>
                  <a:cubicBezTo>
                    <a:pt x="3123" y="11106"/>
                    <a:pt x="3036" y="12290"/>
                    <a:pt x="1316" y="12290"/>
                  </a:cubicBezTo>
                  <a:cubicBezTo>
                    <a:pt x="1221" y="12290"/>
                    <a:pt x="1120" y="12287"/>
                    <a:pt x="1015" y="12279"/>
                  </a:cubicBezTo>
                  <a:lnTo>
                    <a:pt x="1015" y="12279"/>
                  </a:lnTo>
                  <a:lnTo>
                    <a:pt x="1231" y="14200"/>
                  </a:lnTo>
                  <a:cubicBezTo>
                    <a:pt x="1231" y="14200"/>
                    <a:pt x="1689" y="14075"/>
                    <a:pt x="2202" y="14075"/>
                  </a:cubicBezTo>
                  <a:cubicBezTo>
                    <a:pt x="2823" y="14075"/>
                    <a:pt x="3524" y="14258"/>
                    <a:pt x="3592" y="15066"/>
                  </a:cubicBezTo>
                  <a:cubicBezTo>
                    <a:pt x="3697" y="16319"/>
                    <a:pt x="2396" y="16411"/>
                    <a:pt x="1483" y="16449"/>
                  </a:cubicBezTo>
                  <a:lnTo>
                    <a:pt x="1711" y="18477"/>
                  </a:lnTo>
                  <a:cubicBezTo>
                    <a:pt x="1711" y="18477"/>
                    <a:pt x="2028" y="18411"/>
                    <a:pt x="2421" y="18411"/>
                  </a:cubicBezTo>
                  <a:cubicBezTo>
                    <a:pt x="3070" y="18411"/>
                    <a:pt x="3925" y="18589"/>
                    <a:pt x="3907" y="19530"/>
                  </a:cubicBezTo>
                  <a:cubicBezTo>
                    <a:pt x="3884" y="20631"/>
                    <a:pt x="2867" y="20780"/>
                    <a:pt x="2315" y="20780"/>
                  </a:cubicBezTo>
                  <a:cubicBezTo>
                    <a:pt x="2109" y="20780"/>
                    <a:pt x="1968" y="20759"/>
                    <a:pt x="1968" y="20759"/>
                  </a:cubicBezTo>
                  <a:lnTo>
                    <a:pt x="1968" y="20759"/>
                  </a:lnTo>
                  <a:lnTo>
                    <a:pt x="2258" y="23341"/>
                  </a:lnTo>
                  <a:cubicBezTo>
                    <a:pt x="2258" y="23341"/>
                    <a:pt x="2858" y="23078"/>
                    <a:pt x="3436" y="23078"/>
                  </a:cubicBezTo>
                  <a:cubicBezTo>
                    <a:pt x="3930" y="23078"/>
                    <a:pt x="4409" y="23270"/>
                    <a:pt x="4489" y="23978"/>
                  </a:cubicBezTo>
                  <a:cubicBezTo>
                    <a:pt x="4616" y="25104"/>
                    <a:pt x="3763" y="25345"/>
                    <a:pt x="3088" y="25345"/>
                  </a:cubicBezTo>
                  <a:cubicBezTo>
                    <a:pt x="2841" y="25345"/>
                    <a:pt x="2618" y="25313"/>
                    <a:pt x="2476" y="25280"/>
                  </a:cubicBezTo>
                  <a:lnTo>
                    <a:pt x="2476" y="25280"/>
                  </a:lnTo>
                  <a:lnTo>
                    <a:pt x="2695" y="27243"/>
                  </a:lnTo>
                  <a:cubicBezTo>
                    <a:pt x="2695" y="27243"/>
                    <a:pt x="3172" y="27039"/>
                    <a:pt x="3682" y="27039"/>
                  </a:cubicBezTo>
                  <a:cubicBezTo>
                    <a:pt x="4242" y="27039"/>
                    <a:pt x="4842" y="27286"/>
                    <a:pt x="4893" y="28321"/>
                  </a:cubicBezTo>
                  <a:cubicBezTo>
                    <a:pt x="4934" y="29138"/>
                    <a:pt x="4330" y="29321"/>
                    <a:pt x="3779" y="29321"/>
                  </a:cubicBezTo>
                  <a:cubicBezTo>
                    <a:pt x="3330" y="29321"/>
                    <a:pt x="2916" y="29199"/>
                    <a:pt x="2916" y="29199"/>
                  </a:cubicBezTo>
                  <a:lnTo>
                    <a:pt x="2916" y="29199"/>
                  </a:lnTo>
                  <a:lnTo>
                    <a:pt x="3222" y="31930"/>
                  </a:lnTo>
                  <a:cubicBezTo>
                    <a:pt x="3222" y="31930"/>
                    <a:pt x="3833" y="31669"/>
                    <a:pt x="4416" y="31669"/>
                  </a:cubicBezTo>
                  <a:cubicBezTo>
                    <a:pt x="4904" y="31669"/>
                    <a:pt x="5373" y="31852"/>
                    <a:pt x="5449" y="32522"/>
                  </a:cubicBezTo>
                  <a:cubicBezTo>
                    <a:pt x="5535" y="33290"/>
                    <a:pt x="4880" y="33764"/>
                    <a:pt x="4170" y="33764"/>
                  </a:cubicBezTo>
                  <a:cubicBezTo>
                    <a:pt x="3912" y="33764"/>
                    <a:pt x="3646" y="33702"/>
                    <a:pt x="3407" y="33567"/>
                  </a:cubicBezTo>
                  <a:lnTo>
                    <a:pt x="3407" y="33567"/>
                  </a:lnTo>
                  <a:lnTo>
                    <a:pt x="3716" y="36326"/>
                  </a:lnTo>
                  <a:lnTo>
                    <a:pt x="37432" y="32751"/>
                  </a:lnTo>
                  <a:lnTo>
                    <a:pt x="3375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1302925" y="1703000"/>
              <a:ext cx="510375" cy="156700"/>
            </a:xfrm>
            <a:custGeom>
              <a:rect b="b" l="l" r="r" t="t"/>
              <a:pathLst>
                <a:path extrusionOk="0" h="6268" w="20415">
                  <a:moveTo>
                    <a:pt x="20213" y="0"/>
                  </a:moveTo>
                  <a:lnTo>
                    <a:pt x="0" y="734"/>
                  </a:lnTo>
                  <a:lnTo>
                    <a:pt x="201" y="6268"/>
                  </a:lnTo>
                  <a:lnTo>
                    <a:pt x="20414" y="5533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1293125" y="1977500"/>
              <a:ext cx="530125" cy="33500"/>
            </a:xfrm>
            <a:custGeom>
              <a:rect b="b" l="l" r="r" t="t"/>
              <a:pathLst>
                <a:path extrusionOk="0" h="1340" w="21205">
                  <a:moveTo>
                    <a:pt x="20993" y="0"/>
                  </a:moveTo>
                  <a:cubicBezTo>
                    <a:pt x="20851" y="0"/>
                    <a:pt x="20640" y="4"/>
                    <a:pt x="20366" y="13"/>
                  </a:cubicBezTo>
                  <a:lnTo>
                    <a:pt x="18091" y="111"/>
                  </a:lnTo>
                  <a:cubicBezTo>
                    <a:pt x="16172" y="207"/>
                    <a:pt x="13522" y="356"/>
                    <a:pt x="10594" y="537"/>
                  </a:cubicBezTo>
                  <a:cubicBezTo>
                    <a:pt x="7667" y="718"/>
                    <a:pt x="5017" y="897"/>
                    <a:pt x="3100" y="1040"/>
                  </a:cubicBezTo>
                  <a:lnTo>
                    <a:pt x="832" y="1223"/>
                  </a:lnTo>
                  <a:cubicBezTo>
                    <a:pt x="297" y="1272"/>
                    <a:pt x="0" y="1308"/>
                    <a:pt x="2" y="1326"/>
                  </a:cubicBezTo>
                  <a:cubicBezTo>
                    <a:pt x="2" y="1335"/>
                    <a:pt x="77" y="1339"/>
                    <a:pt x="219" y="1339"/>
                  </a:cubicBezTo>
                  <a:cubicBezTo>
                    <a:pt x="360" y="1339"/>
                    <a:pt x="569" y="1335"/>
                    <a:pt x="838" y="1326"/>
                  </a:cubicBezTo>
                  <a:lnTo>
                    <a:pt x="3112" y="1227"/>
                  </a:lnTo>
                  <a:cubicBezTo>
                    <a:pt x="5031" y="1132"/>
                    <a:pt x="7685" y="982"/>
                    <a:pt x="10610" y="801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3" y="116"/>
                  </a:lnTo>
                  <a:cubicBezTo>
                    <a:pt x="20908" y="67"/>
                    <a:pt x="21204" y="31"/>
                    <a:pt x="21203" y="13"/>
                  </a:cubicBezTo>
                  <a:cubicBezTo>
                    <a:pt x="21202" y="4"/>
                    <a:pt x="21130" y="0"/>
                    <a:pt x="20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1313325" y="2080125"/>
              <a:ext cx="530075" cy="33525"/>
            </a:xfrm>
            <a:custGeom>
              <a:rect b="b" l="l" r="r" t="t"/>
              <a:pathLst>
                <a:path extrusionOk="0" h="1341" w="21203">
                  <a:moveTo>
                    <a:pt x="20991" y="1"/>
                  </a:moveTo>
                  <a:cubicBezTo>
                    <a:pt x="20849" y="1"/>
                    <a:pt x="20637" y="5"/>
                    <a:pt x="20365" y="14"/>
                  </a:cubicBezTo>
                  <a:lnTo>
                    <a:pt x="18091" y="113"/>
                  </a:lnTo>
                  <a:cubicBezTo>
                    <a:pt x="16171" y="207"/>
                    <a:pt x="13522" y="357"/>
                    <a:pt x="10594" y="539"/>
                  </a:cubicBezTo>
                  <a:cubicBezTo>
                    <a:pt x="7666" y="720"/>
                    <a:pt x="5017" y="899"/>
                    <a:pt x="3100" y="1041"/>
                  </a:cubicBezTo>
                  <a:lnTo>
                    <a:pt x="831" y="1224"/>
                  </a:lnTo>
                  <a:cubicBezTo>
                    <a:pt x="295" y="1273"/>
                    <a:pt x="0" y="1308"/>
                    <a:pt x="1" y="1327"/>
                  </a:cubicBezTo>
                  <a:cubicBezTo>
                    <a:pt x="2" y="1336"/>
                    <a:pt x="74" y="1340"/>
                    <a:pt x="211" y="1340"/>
                  </a:cubicBezTo>
                  <a:cubicBezTo>
                    <a:pt x="353" y="1340"/>
                    <a:pt x="564" y="1335"/>
                    <a:pt x="837" y="1327"/>
                  </a:cubicBezTo>
                  <a:lnTo>
                    <a:pt x="3112" y="1228"/>
                  </a:lnTo>
                  <a:cubicBezTo>
                    <a:pt x="5031" y="1132"/>
                    <a:pt x="7683" y="984"/>
                    <a:pt x="10610" y="802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2" y="117"/>
                  </a:lnTo>
                  <a:cubicBezTo>
                    <a:pt x="20907" y="68"/>
                    <a:pt x="21203" y="33"/>
                    <a:pt x="21202" y="14"/>
                  </a:cubicBezTo>
                  <a:cubicBezTo>
                    <a:pt x="21201" y="5"/>
                    <a:pt x="21128" y="1"/>
                    <a:pt x="20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1320625" y="2185550"/>
              <a:ext cx="530100" cy="33475"/>
            </a:xfrm>
            <a:custGeom>
              <a:rect b="b" l="l" r="r" t="t"/>
              <a:pathLst>
                <a:path extrusionOk="0" h="1339" w="21204">
                  <a:moveTo>
                    <a:pt x="20992" y="0"/>
                  </a:moveTo>
                  <a:cubicBezTo>
                    <a:pt x="20850" y="0"/>
                    <a:pt x="20639" y="5"/>
                    <a:pt x="20366" y="14"/>
                  </a:cubicBezTo>
                  <a:lnTo>
                    <a:pt x="18092" y="113"/>
                  </a:lnTo>
                  <a:cubicBezTo>
                    <a:pt x="16172" y="208"/>
                    <a:pt x="13522" y="357"/>
                    <a:pt x="10595" y="539"/>
                  </a:cubicBezTo>
                  <a:cubicBezTo>
                    <a:pt x="7667" y="720"/>
                    <a:pt x="5018" y="899"/>
                    <a:pt x="3100" y="1042"/>
                  </a:cubicBezTo>
                  <a:lnTo>
                    <a:pt x="831" y="1223"/>
                  </a:lnTo>
                  <a:cubicBezTo>
                    <a:pt x="296" y="1272"/>
                    <a:pt x="0" y="1307"/>
                    <a:pt x="1" y="1325"/>
                  </a:cubicBezTo>
                  <a:cubicBezTo>
                    <a:pt x="2" y="1335"/>
                    <a:pt x="74" y="1339"/>
                    <a:pt x="211" y="1339"/>
                  </a:cubicBezTo>
                  <a:cubicBezTo>
                    <a:pt x="353" y="1339"/>
                    <a:pt x="565" y="1334"/>
                    <a:pt x="838" y="1325"/>
                  </a:cubicBezTo>
                  <a:lnTo>
                    <a:pt x="3112" y="1227"/>
                  </a:lnTo>
                  <a:cubicBezTo>
                    <a:pt x="5032" y="1132"/>
                    <a:pt x="7684" y="983"/>
                    <a:pt x="10611" y="801"/>
                  </a:cubicBezTo>
                  <a:cubicBezTo>
                    <a:pt x="13538" y="620"/>
                    <a:pt x="16187" y="441"/>
                    <a:pt x="18104" y="299"/>
                  </a:cubicBezTo>
                  <a:lnTo>
                    <a:pt x="20373" y="117"/>
                  </a:lnTo>
                  <a:cubicBezTo>
                    <a:pt x="20908" y="68"/>
                    <a:pt x="21204" y="32"/>
                    <a:pt x="21202" y="13"/>
                  </a:cubicBezTo>
                  <a:cubicBezTo>
                    <a:pt x="21202" y="5"/>
                    <a:pt x="21130" y="0"/>
                    <a:pt x="20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1333450" y="2290950"/>
              <a:ext cx="530100" cy="33500"/>
            </a:xfrm>
            <a:custGeom>
              <a:rect b="b" l="l" r="r" t="t"/>
              <a:pathLst>
                <a:path extrusionOk="0" h="1340" w="21204">
                  <a:moveTo>
                    <a:pt x="20992" y="0"/>
                  </a:moveTo>
                  <a:cubicBezTo>
                    <a:pt x="20851" y="0"/>
                    <a:pt x="20639" y="5"/>
                    <a:pt x="20366" y="13"/>
                  </a:cubicBezTo>
                  <a:lnTo>
                    <a:pt x="18092" y="112"/>
                  </a:lnTo>
                  <a:cubicBezTo>
                    <a:pt x="16173" y="207"/>
                    <a:pt x="13522" y="356"/>
                    <a:pt x="10594" y="537"/>
                  </a:cubicBezTo>
                  <a:cubicBezTo>
                    <a:pt x="7666" y="719"/>
                    <a:pt x="5017" y="898"/>
                    <a:pt x="3101" y="1041"/>
                  </a:cubicBezTo>
                  <a:lnTo>
                    <a:pt x="832" y="1223"/>
                  </a:lnTo>
                  <a:cubicBezTo>
                    <a:pt x="296" y="1272"/>
                    <a:pt x="1" y="1308"/>
                    <a:pt x="2" y="1326"/>
                  </a:cubicBezTo>
                  <a:cubicBezTo>
                    <a:pt x="3" y="1335"/>
                    <a:pt x="77" y="1340"/>
                    <a:pt x="219" y="1340"/>
                  </a:cubicBezTo>
                  <a:cubicBezTo>
                    <a:pt x="361" y="1340"/>
                    <a:pt x="569" y="1335"/>
                    <a:pt x="838" y="1326"/>
                  </a:cubicBezTo>
                  <a:lnTo>
                    <a:pt x="3112" y="1228"/>
                  </a:lnTo>
                  <a:cubicBezTo>
                    <a:pt x="5031" y="1132"/>
                    <a:pt x="7684" y="982"/>
                    <a:pt x="10611" y="801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2" y="116"/>
                  </a:lnTo>
                  <a:cubicBezTo>
                    <a:pt x="20908" y="68"/>
                    <a:pt x="21203" y="32"/>
                    <a:pt x="21202" y="13"/>
                  </a:cubicBezTo>
                  <a:cubicBezTo>
                    <a:pt x="21201" y="4"/>
                    <a:pt x="21129" y="0"/>
                    <a:pt x="20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1362775" y="2404500"/>
              <a:ext cx="530125" cy="33500"/>
            </a:xfrm>
            <a:custGeom>
              <a:rect b="b" l="l" r="r" t="t"/>
              <a:pathLst>
                <a:path extrusionOk="0" h="1340" w="21205">
                  <a:moveTo>
                    <a:pt x="20993" y="1"/>
                  </a:moveTo>
                  <a:cubicBezTo>
                    <a:pt x="20851" y="1"/>
                    <a:pt x="20640" y="5"/>
                    <a:pt x="20366" y="13"/>
                  </a:cubicBezTo>
                  <a:lnTo>
                    <a:pt x="18091" y="112"/>
                  </a:lnTo>
                  <a:cubicBezTo>
                    <a:pt x="16172" y="208"/>
                    <a:pt x="13522" y="358"/>
                    <a:pt x="10594" y="538"/>
                  </a:cubicBezTo>
                  <a:cubicBezTo>
                    <a:pt x="7667" y="719"/>
                    <a:pt x="5017" y="898"/>
                    <a:pt x="3101" y="1041"/>
                  </a:cubicBezTo>
                  <a:lnTo>
                    <a:pt x="832" y="1223"/>
                  </a:lnTo>
                  <a:cubicBezTo>
                    <a:pt x="297" y="1272"/>
                    <a:pt x="1" y="1308"/>
                    <a:pt x="2" y="1327"/>
                  </a:cubicBezTo>
                  <a:cubicBezTo>
                    <a:pt x="2" y="1336"/>
                    <a:pt x="77" y="1340"/>
                    <a:pt x="219" y="1340"/>
                  </a:cubicBezTo>
                  <a:cubicBezTo>
                    <a:pt x="361" y="1340"/>
                    <a:pt x="570" y="1336"/>
                    <a:pt x="839" y="1327"/>
                  </a:cubicBezTo>
                  <a:lnTo>
                    <a:pt x="3112" y="1228"/>
                  </a:lnTo>
                  <a:cubicBezTo>
                    <a:pt x="5031" y="1133"/>
                    <a:pt x="7685" y="983"/>
                    <a:pt x="10611" y="803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3" y="117"/>
                  </a:lnTo>
                  <a:cubicBezTo>
                    <a:pt x="20908" y="68"/>
                    <a:pt x="21204" y="32"/>
                    <a:pt x="21203" y="13"/>
                  </a:cubicBezTo>
                  <a:cubicBezTo>
                    <a:pt x="21202" y="5"/>
                    <a:pt x="21130" y="1"/>
                    <a:pt x="20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1730200" y="466175"/>
              <a:ext cx="837425" cy="847625"/>
            </a:xfrm>
            <a:custGeom>
              <a:rect b="b" l="l" r="r" t="t"/>
              <a:pathLst>
                <a:path extrusionOk="0" h="33905" w="33497">
                  <a:moveTo>
                    <a:pt x="4636" y="0"/>
                  </a:moveTo>
                  <a:cubicBezTo>
                    <a:pt x="4636" y="0"/>
                    <a:pt x="5280" y="2146"/>
                    <a:pt x="3798" y="2146"/>
                  </a:cubicBezTo>
                  <a:cubicBezTo>
                    <a:pt x="2745" y="2146"/>
                    <a:pt x="2389" y="836"/>
                    <a:pt x="2988" y="0"/>
                  </a:cubicBezTo>
                  <a:lnTo>
                    <a:pt x="2988" y="0"/>
                  </a:lnTo>
                  <a:lnTo>
                    <a:pt x="213" y="1"/>
                  </a:lnTo>
                  <a:lnTo>
                    <a:pt x="0" y="33905"/>
                  </a:lnTo>
                  <a:lnTo>
                    <a:pt x="32956" y="33905"/>
                  </a:lnTo>
                  <a:lnTo>
                    <a:pt x="33497" y="1"/>
                  </a:lnTo>
                  <a:lnTo>
                    <a:pt x="30920" y="173"/>
                  </a:lnTo>
                  <a:lnTo>
                    <a:pt x="31163" y="1215"/>
                  </a:lnTo>
                  <a:cubicBezTo>
                    <a:pt x="31120" y="1880"/>
                    <a:pt x="30662" y="2130"/>
                    <a:pt x="29995" y="2148"/>
                  </a:cubicBezTo>
                  <a:lnTo>
                    <a:pt x="29951" y="2148"/>
                  </a:lnTo>
                  <a:cubicBezTo>
                    <a:pt x="29279" y="2148"/>
                    <a:pt x="28676" y="1925"/>
                    <a:pt x="28608" y="1255"/>
                  </a:cubicBezTo>
                  <a:lnTo>
                    <a:pt x="28828" y="0"/>
                  </a:lnTo>
                  <a:lnTo>
                    <a:pt x="26510" y="0"/>
                  </a:lnTo>
                  <a:cubicBezTo>
                    <a:pt x="26510" y="0"/>
                    <a:pt x="26764" y="2227"/>
                    <a:pt x="25393" y="2227"/>
                  </a:cubicBezTo>
                  <a:cubicBezTo>
                    <a:pt x="25376" y="2227"/>
                    <a:pt x="25358" y="2227"/>
                    <a:pt x="25341" y="2226"/>
                  </a:cubicBezTo>
                  <a:cubicBezTo>
                    <a:pt x="25341" y="2226"/>
                    <a:pt x="24041" y="1982"/>
                    <a:pt x="24411" y="0"/>
                  </a:cubicBezTo>
                  <a:lnTo>
                    <a:pt x="22478" y="0"/>
                  </a:lnTo>
                  <a:cubicBezTo>
                    <a:pt x="22478" y="0"/>
                    <a:pt x="22828" y="2250"/>
                    <a:pt x="21394" y="2250"/>
                  </a:cubicBezTo>
                  <a:cubicBezTo>
                    <a:pt x="21381" y="2250"/>
                    <a:pt x="21367" y="2250"/>
                    <a:pt x="21354" y="2249"/>
                  </a:cubicBezTo>
                  <a:cubicBezTo>
                    <a:pt x="20096" y="2214"/>
                    <a:pt x="20150" y="911"/>
                    <a:pt x="20215" y="0"/>
                  </a:cubicBezTo>
                  <a:lnTo>
                    <a:pt x="18174" y="0"/>
                  </a:lnTo>
                  <a:cubicBezTo>
                    <a:pt x="18174" y="0"/>
                    <a:pt x="18363" y="2076"/>
                    <a:pt x="17062" y="2076"/>
                  </a:cubicBezTo>
                  <a:cubicBezTo>
                    <a:pt x="17005" y="2076"/>
                    <a:pt x="16945" y="2072"/>
                    <a:pt x="16881" y="2063"/>
                  </a:cubicBezTo>
                  <a:cubicBezTo>
                    <a:pt x="15382" y="1863"/>
                    <a:pt x="15876" y="0"/>
                    <a:pt x="15876" y="0"/>
                  </a:cubicBezTo>
                  <a:lnTo>
                    <a:pt x="13278" y="0"/>
                  </a:lnTo>
                  <a:cubicBezTo>
                    <a:pt x="13278" y="0"/>
                    <a:pt x="13945" y="2146"/>
                    <a:pt x="12397" y="2146"/>
                  </a:cubicBezTo>
                  <a:cubicBezTo>
                    <a:pt x="10849" y="2146"/>
                    <a:pt x="11146" y="513"/>
                    <a:pt x="11327" y="0"/>
                  </a:cubicBezTo>
                  <a:lnTo>
                    <a:pt x="9353" y="0"/>
                  </a:lnTo>
                  <a:cubicBezTo>
                    <a:pt x="9353" y="0"/>
                    <a:pt x="9975" y="2068"/>
                    <a:pt x="8193" y="2068"/>
                  </a:cubicBezTo>
                  <a:cubicBezTo>
                    <a:pt x="8143" y="2068"/>
                    <a:pt x="8090" y="2067"/>
                    <a:pt x="8036" y="2063"/>
                  </a:cubicBezTo>
                  <a:cubicBezTo>
                    <a:pt x="6554" y="1970"/>
                    <a:pt x="7384" y="0"/>
                    <a:pt x="73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1589350" y="345775"/>
              <a:ext cx="390050" cy="322800"/>
            </a:xfrm>
            <a:custGeom>
              <a:rect b="b" l="l" r="r" t="t"/>
              <a:pathLst>
                <a:path extrusionOk="0" h="12912" w="15602">
                  <a:moveTo>
                    <a:pt x="13045" y="1"/>
                  </a:moveTo>
                  <a:lnTo>
                    <a:pt x="0" y="9341"/>
                  </a:lnTo>
                  <a:lnTo>
                    <a:pt x="2556" y="12912"/>
                  </a:lnTo>
                  <a:lnTo>
                    <a:pt x="15601" y="3571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2319875" y="1120225"/>
              <a:ext cx="390050" cy="322800"/>
            </a:xfrm>
            <a:custGeom>
              <a:rect b="b" l="l" r="r" t="t"/>
              <a:pathLst>
                <a:path extrusionOk="0" h="12912" w="15602">
                  <a:moveTo>
                    <a:pt x="13045" y="0"/>
                  </a:moveTo>
                  <a:lnTo>
                    <a:pt x="1" y="9341"/>
                  </a:lnTo>
                  <a:lnTo>
                    <a:pt x="2557" y="12912"/>
                  </a:lnTo>
                  <a:lnTo>
                    <a:pt x="15602" y="3571"/>
                  </a:lnTo>
                  <a:lnTo>
                    <a:pt x="1304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1846900" y="686750"/>
              <a:ext cx="633350" cy="6625"/>
            </a:xfrm>
            <a:custGeom>
              <a:rect b="b" l="l" r="r" t="t"/>
              <a:pathLst>
                <a:path extrusionOk="0" h="265" w="25334">
                  <a:moveTo>
                    <a:pt x="12668" y="1"/>
                  </a:moveTo>
                  <a:cubicBezTo>
                    <a:pt x="9169" y="1"/>
                    <a:pt x="6002" y="16"/>
                    <a:pt x="3709" y="39"/>
                  </a:cubicBezTo>
                  <a:lnTo>
                    <a:pt x="995" y="81"/>
                  </a:lnTo>
                  <a:lnTo>
                    <a:pt x="257" y="106"/>
                  </a:lnTo>
                  <a:cubicBezTo>
                    <a:pt x="89" y="114"/>
                    <a:pt x="0" y="124"/>
                    <a:pt x="0" y="133"/>
                  </a:cubicBezTo>
                  <a:cubicBezTo>
                    <a:pt x="0" y="141"/>
                    <a:pt x="89" y="150"/>
                    <a:pt x="257" y="159"/>
                  </a:cubicBezTo>
                  <a:lnTo>
                    <a:pt x="995" y="184"/>
                  </a:lnTo>
                  <a:lnTo>
                    <a:pt x="3709" y="226"/>
                  </a:lnTo>
                  <a:cubicBezTo>
                    <a:pt x="6002" y="250"/>
                    <a:pt x="9170" y="264"/>
                    <a:pt x="12668" y="264"/>
                  </a:cubicBezTo>
                  <a:cubicBezTo>
                    <a:pt x="16165" y="264"/>
                    <a:pt x="19331" y="250"/>
                    <a:pt x="21624" y="226"/>
                  </a:cubicBezTo>
                  <a:lnTo>
                    <a:pt x="24338" y="184"/>
                  </a:lnTo>
                  <a:lnTo>
                    <a:pt x="25076" y="159"/>
                  </a:lnTo>
                  <a:cubicBezTo>
                    <a:pt x="25244" y="150"/>
                    <a:pt x="25334" y="141"/>
                    <a:pt x="25334" y="133"/>
                  </a:cubicBezTo>
                  <a:cubicBezTo>
                    <a:pt x="25334" y="124"/>
                    <a:pt x="25244" y="116"/>
                    <a:pt x="25077" y="106"/>
                  </a:cubicBezTo>
                  <a:lnTo>
                    <a:pt x="24339" y="81"/>
                  </a:lnTo>
                  <a:lnTo>
                    <a:pt x="21624" y="39"/>
                  </a:lnTo>
                  <a:cubicBezTo>
                    <a:pt x="19331" y="15"/>
                    <a:pt x="16166" y="1"/>
                    <a:pt x="12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1861200" y="839225"/>
              <a:ext cx="604400" cy="6650"/>
            </a:xfrm>
            <a:custGeom>
              <a:rect b="b" l="l" r="r" t="t"/>
              <a:pathLst>
                <a:path extrusionOk="0" h="266" w="24176">
                  <a:moveTo>
                    <a:pt x="12089" y="0"/>
                  </a:moveTo>
                  <a:cubicBezTo>
                    <a:pt x="8750" y="0"/>
                    <a:pt x="5728" y="16"/>
                    <a:pt x="3541" y="40"/>
                  </a:cubicBezTo>
                  <a:lnTo>
                    <a:pt x="950" y="82"/>
                  </a:lnTo>
                  <a:lnTo>
                    <a:pt x="245" y="106"/>
                  </a:lnTo>
                  <a:cubicBezTo>
                    <a:pt x="85" y="115"/>
                    <a:pt x="0" y="124"/>
                    <a:pt x="0" y="133"/>
                  </a:cubicBezTo>
                  <a:cubicBezTo>
                    <a:pt x="0" y="142"/>
                    <a:pt x="85" y="152"/>
                    <a:pt x="245" y="160"/>
                  </a:cubicBezTo>
                  <a:lnTo>
                    <a:pt x="950" y="184"/>
                  </a:lnTo>
                  <a:lnTo>
                    <a:pt x="3541" y="226"/>
                  </a:lnTo>
                  <a:cubicBezTo>
                    <a:pt x="5728" y="250"/>
                    <a:pt x="8752" y="265"/>
                    <a:pt x="12089" y="265"/>
                  </a:cubicBezTo>
                  <a:cubicBezTo>
                    <a:pt x="15426" y="265"/>
                    <a:pt x="18448" y="250"/>
                    <a:pt x="20635" y="226"/>
                  </a:cubicBezTo>
                  <a:lnTo>
                    <a:pt x="23226" y="184"/>
                  </a:lnTo>
                  <a:lnTo>
                    <a:pt x="23931" y="160"/>
                  </a:lnTo>
                  <a:cubicBezTo>
                    <a:pt x="24092" y="152"/>
                    <a:pt x="24176" y="142"/>
                    <a:pt x="24176" y="133"/>
                  </a:cubicBezTo>
                  <a:cubicBezTo>
                    <a:pt x="24176" y="125"/>
                    <a:pt x="24092" y="115"/>
                    <a:pt x="23931" y="106"/>
                  </a:cubicBezTo>
                  <a:lnTo>
                    <a:pt x="23226" y="82"/>
                  </a:lnTo>
                  <a:lnTo>
                    <a:pt x="20635" y="40"/>
                  </a:lnTo>
                  <a:cubicBezTo>
                    <a:pt x="18448" y="16"/>
                    <a:pt x="15427" y="0"/>
                    <a:pt x="12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1875500" y="986475"/>
              <a:ext cx="302400" cy="6600"/>
            </a:xfrm>
            <a:custGeom>
              <a:rect b="b" l="l" r="r" t="t"/>
              <a:pathLst>
                <a:path extrusionOk="0" h="264" w="12096">
                  <a:moveTo>
                    <a:pt x="6048" y="0"/>
                  </a:moveTo>
                  <a:cubicBezTo>
                    <a:pt x="4377" y="0"/>
                    <a:pt x="2866" y="14"/>
                    <a:pt x="1772" y="38"/>
                  </a:cubicBezTo>
                  <a:cubicBezTo>
                    <a:pt x="678" y="62"/>
                    <a:pt x="0" y="95"/>
                    <a:pt x="0" y="131"/>
                  </a:cubicBezTo>
                  <a:cubicBezTo>
                    <a:pt x="0" y="167"/>
                    <a:pt x="678" y="201"/>
                    <a:pt x="1772" y="224"/>
                  </a:cubicBezTo>
                  <a:cubicBezTo>
                    <a:pt x="2866" y="249"/>
                    <a:pt x="4379" y="264"/>
                    <a:pt x="6048" y="264"/>
                  </a:cubicBezTo>
                  <a:cubicBezTo>
                    <a:pt x="7718" y="264"/>
                    <a:pt x="9229" y="249"/>
                    <a:pt x="10324" y="224"/>
                  </a:cubicBezTo>
                  <a:cubicBezTo>
                    <a:pt x="11418" y="201"/>
                    <a:pt x="12096" y="167"/>
                    <a:pt x="12096" y="131"/>
                  </a:cubicBezTo>
                  <a:cubicBezTo>
                    <a:pt x="12096" y="95"/>
                    <a:pt x="11418" y="63"/>
                    <a:pt x="10324" y="38"/>
                  </a:cubicBezTo>
                  <a:cubicBezTo>
                    <a:pt x="9230" y="14"/>
                    <a:pt x="7718" y="0"/>
                    <a:pt x="6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2724725" y="238125"/>
              <a:ext cx="3340950" cy="4106325"/>
            </a:xfrm>
            <a:custGeom>
              <a:rect b="b" l="l" r="r" t="t"/>
              <a:pathLst>
                <a:path extrusionOk="0" h="164253" w="133638">
                  <a:moveTo>
                    <a:pt x="19110" y="0"/>
                  </a:moveTo>
                  <a:lnTo>
                    <a:pt x="1" y="150261"/>
                  </a:lnTo>
                  <a:lnTo>
                    <a:pt x="109706" y="164212"/>
                  </a:lnTo>
                  <a:cubicBezTo>
                    <a:pt x="109919" y="164240"/>
                    <a:pt x="110132" y="164253"/>
                    <a:pt x="110341" y="164253"/>
                  </a:cubicBezTo>
                  <a:cubicBezTo>
                    <a:pt x="112817" y="164253"/>
                    <a:pt x="114963" y="162412"/>
                    <a:pt x="115284" y="159892"/>
                  </a:cubicBezTo>
                  <a:lnTo>
                    <a:pt x="133480" y="16806"/>
                  </a:lnTo>
                  <a:cubicBezTo>
                    <a:pt x="133637" y="15577"/>
                    <a:pt x="132767" y="14454"/>
                    <a:pt x="131537" y="14297"/>
                  </a:cubicBezTo>
                  <a:lnTo>
                    <a:pt x="191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5808675" y="1225150"/>
              <a:ext cx="363225" cy="226025"/>
            </a:xfrm>
            <a:custGeom>
              <a:rect b="b" l="l" r="r" t="t"/>
              <a:pathLst>
                <a:path extrusionOk="0" h="9041" w="14529">
                  <a:moveTo>
                    <a:pt x="931" y="1"/>
                  </a:moveTo>
                  <a:lnTo>
                    <a:pt x="1" y="7309"/>
                  </a:lnTo>
                  <a:lnTo>
                    <a:pt x="13600" y="9040"/>
                  </a:lnTo>
                  <a:lnTo>
                    <a:pt x="14529" y="17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5808675" y="1225150"/>
              <a:ext cx="363225" cy="226025"/>
            </a:xfrm>
            <a:custGeom>
              <a:rect b="b" l="l" r="r" t="t"/>
              <a:pathLst>
                <a:path extrusionOk="0" h="9041" w="14529">
                  <a:moveTo>
                    <a:pt x="931" y="1"/>
                  </a:moveTo>
                  <a:lnTo>
                    <a:pt x="1" y="7309"/>
                  </a:lnTo>
                  <a:lnTo>
                    <a:pt x="13600" y="9040"/>
                  </a:lnTo>
                  <a:lnTo>
                    <a:pt x="14529" y="17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2853375" y="354675"/>
              <a:ext cx="3106675" cy="3909550"/>
            </a:xfrm>
            <a:custGeom>
              <a:rect b="b" l="l" r="r" t="t"/>
              <a:pathLst>
                <a:path extrusionOk="0" h="156382" w="124267">
                  <a:moveTo>
                    <a:pt x="18177" y="0"/>
                  </a:moveTo>
                  <a:lnTo>
                    <a:pt x="1" y="142886"/>
                  </a:lnTo>
                  <a:lnTo>
                    <a:pt x="106089" y="156382"/>
                  </a:lnTo>
                  <a:lnTo>
                    <a:pt x="124266" y="13496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2740650" y="296025"/>
              <a:ext cx="3106675" cy="3909600"/>
            </a:xfrm>
            <a:custGeom>
              <a:rect b="b" l="l" r="r" t="t"/>
              <a:pathLst>
                <a:path extrusionOk="0" h="156384" w="124267">
                  <a:moveTo>
                    <a:pt x="18178" y="1"/>
                  </a:moveTo>
                  <a:lnTo>
                    <a:pt x="1" y="142886"/>
                  </a:lnTo>
                  <a:lnTo>
                    <a:pt x="106090" y="156383"/>
                  </a:lnTo>
                  <a:lnTo>
                    <a:pt x="124266" y="13498"/>
                  </a:lnTo>
                  <a:lnTo>
                    <a:pt x="181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3234600" y="643225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4" y="0"/>
                  </a:moveTo>
                  <a:lnTo>
                    <a:pt x="0" y="502"/>
                  </a:lnTo>
                  <a:lnTo>
                    <a:pt x="105717" y="13947"/>
                  </a:lnTo>
                  <a:lnTo>
                    <a:pt x="105781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3228700" y="82295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2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3206125" y="1000575"/>
              <a:ext cx="2644550" cy="348725"/>
            </a:xfrm>
            <a:custGeom>
              <a:rect b="b" l="l" r="r" t="t"/>
              <a:pathLst>
                <a:path extrusionOk="0" h="13949" w="105782">
                  <a:moveTo>
                    <a:pt x="64" y="1"/>
                  </a:moveTo>
                  <a:lnTo>
                    <a:pt x="0" y="503"/>
                  </a:lnTo>
                  <a:lnTo>
                    <a:pt x="105717" y="13948"/>
                  </a:lnTo>
                  <a:lnTo>
                    <a:pt x="105781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3183500" y="1178200"/>
              <a:ext cx="2644575" cy="348725"/>
            </a:xfrm>
            <a:custGeom>
              <a:rect b="b" l="l" r="r" t="t"/>
              <a:pathLst>
                <a:path extrusionOk="0" h="13949" w="105783">
                  <a:moveTo>
                    <a:pt x="65" y="0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3160925" y="135582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3138350" y="1533450"/>
              <a:ext cx="2644550" cy="348725"/>
            </a:xfrm>
            <a:custGeom>
              <a:rect b="b" l="l" r="r" t="t"/>
              <a:pathLst>
                <a:path extrusionOk="0" h="13949" w="105782">
                  <a:moveTo>
                    <a:pt x="65" y="0"/>
                  </a:moveTo>
                  <a:lnTo>
                    <a:pt x="1" y="503"/>
                  </a:lnTo>
                  <a:lnTo>
                    <a:pt x="105718" y="13948"/>
                  </a:lnTo>
                  <a:lnTo>
                    <a:pt x="105782" y="134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3115750" y="17110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0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2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3093175" y="188870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0" y="503"/>
                  </a:lnTo>
                  <a:lnTo>
                    <a:pt x="105717" y="13948"/>
                  </a:lnTo>
                  <a:lnTo>
                    <a:pt x="105782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3070600" y="2066325"/>
              <a:ext cx="2644525" cy="348700"/>
            </a:xfrm>
            <a:custGeom>
              <a:rect b="b" l="l" r="r" t="t"/>
              <a:pathLst>
                <a:path extrusionOk="0" h="13948" w="105781">
                  <a:moveTo>
                    <a:pt x="64" y="0"/>
                  </a:moveTo>
                  <a:lnTo>
                    <a:pt x="0" y="504"/>
                  </a:lnTo>
                  <a:lnTo>
                    <a:pt x="105717" y="13947"/>
                  </a:lnTo>
                  <a:lnTo>
                    <a:pt x="105781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3047975" y="224395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3025400" y="2421550"/>
              <a:ext cx="2644575" cy="348750"/>
            </a:xfrm>
            <a:custGeom>
              <a:rect b="b" l="l" r="r" t="t"/>
              <a:pathLst>
                <a:path extrusionOk="0" h="13950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9"/>
                  </a:lnTo>
                  <a:lnTo>
                    <a:pt x="105783" y="1344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3002825" y="2599200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3" y="0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1" y="1344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2980225" y="2776800"/>
              <a:ext cx="2644575" cy="348725"/>
            </a:xfrm>
            <a:custGeom>
              <a:rect b="b" l="l" r="r" t="t"/>
              <a:pathLst>
                <a:path extrusionOk="0" h="13949" w="105783">
                  <a:moveTo>
                    <a:pt x="64" y="1"/>
                  </a:moveTo>
                  <a:lnTo>
                    <a:pt x="0" y="504"/>
                  </a:lnTo>
                  <a:lnTo>
                    <a:pt x="105717" y="13949"/>
                  </a:lnTo>
                  <a:lnTo>
                    <a:pt x="105782" y="1344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2958425" y="2960725"/>
              <a:ext cx="2642975" cy="336150"/>
            </a:xfrm>
            <a:custGeom>
              <a:rect b="b" l="l" r="r" t="t"/>
              <a:pathLst>
                <a:path extrusionOk="0" h="13446" w="105719">
                  <a:moveTo>
                    <a:pt x="0" y="0"/>
                  </a:moveTo>
                  <a:lnTo>
                    <a:pt x="105719" y="13445"/>
                  </a:lnTo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2935025" y="31320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3"/>
                  </a:lnTo>
                  <a:lnTo>
                    <a:pt x="105719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2912450" y="33096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1" y="504"/>
                  </a:lnTo>
                  <a:lnTo>
                    <a:pt x="105719" y="13948"/>
                  </a:lnTo>
                  <a:lnTo>
                    <a:pt x="105783" y="1344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2889875" y="348732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0"/>
                  </a:moveTo>
                  <a:lnTo>
                    <a:pt x="0" y="503"/>
                  </a:lnTo>
                  <a:lnTo>
                    <a:pt x="105717" y="13947"/>
                  </a:lnTo>
                  <a:lnTo>
                    <a:pt x="105782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2867300" y="3664925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4" y="1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1" y="1344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3156825" y="367675"/>
              <a:ext cx="465325" cy="3561475"/>
            </a:xfrm>
            <a:custGeom>
              <a:rect b="b" l="l" r="r" t="t"/>
              <a:pathLst>
                <a:path extrusionOk="0" h="142459" w="18613">
                  <a:moveTo>
                    <a:pt x="18109" y="1"/>
                  </a:moveTo>
                  <a:lnTo>
                    <a:pt x="1" y="142395"/>
                  </a:lnTo>
                  <a:lnTo>
                    <a:pt x="504" y="142459"/>
                  </a:lnTo>
                  <a:lnTo>
                    <a:pt x="18612" y="65"/>
                  </a:lnTo>
                  <a:lnTo>
                    <a:pt x="1810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3313975" y="455125"/>
              <a:ext cx="115875" cy="108725"/>
            </a:xfrm>
            <a:custGeom>
              <a:rect b="b" l="l" r="r" t="t"/>
              <a:pathLst>
                <a:path extrusionOk="0" h="4349" w="4635">
                  <a:moveTo>
                    <a:pt x="2324" y="0"/>
                  </a:moveTo>
                  <a:cubicBezTo>
                    <a:pt x="1551" y="0"/>
                    <a:pt x="828" y="413"/>
                    <a:pt x="438" y="1095"/>
                  </a:cubicBezTo>
                  <a:cubicBezTo>
                    <a:pt x="1" y="1859"/>
                    <a:pt x="68" y="2810"/>
                    <a:pt x="607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6" y="4349"/>
                    <a:pt x="2708" y="4324"/>
                    <a:pt x="2898" y="4272"/>
                  </a:cubicBezTo>
                  <a:cubicBezTo>
                    <a:pt x="3746" y="4041"/>
                    <a:pt x="4371" y="3321"/>
                    <a:pt x="4483" y="2448"/>
                  </a:cubicBezTo>
                  <a:cubicBezTo>
                    <a:pt x="4634" y="1257"/>
                    <a:pt x="3791" y="169"/>
                    <a:pt x="2600" y="18"/>
                  </a:cubicBezTo>
                  <a:cubicBezTo>
                    <a:pt x="2507" y="6"/>
                    <a:pt x="2415" y="0"/>
                    <a:pt x="23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3263600" y="851450"/>
              <a:ext cx="115850" cy="108775"/>
            </a:xfrm>
            <a:custGeom>
              <a:rect b="b" l="l" r="r" t="t"/>
              <a:pathLst>
                <a:path extrusionOk="0" h="4351" w="4634">
                  <a:moveTo>
                    <a:pt x="2325" y="1"/>
                  </a:moveTo>
                  <a:cubicBezTo>
                    <a:pt x="1552" y="1"/>
                    <a:pt x="827" y="413"/>
                    <a:pt x="436" y="1097"/>
                  </a:cubicBezTo>
                  <a:cubicBezTo>
                    <a:pt x="0" y="1861"/>
                    <a:pt x="67" y="2811"/>
                    <a:pt x="605" y="3506"/>
                  </a:cubicBezTo>
                  <a:cubicBezTo>
                    <a:pt x="1024" y="4047"/>
                    <a:pt x="1663" y="4350"/>
                    <a:pt x="2326" y="4350"/>
                  </a:cubicBezTo>
                  <a:cubicBezTo>
                    <a:pt x="2516" y="4350"/>
                    <a:pt x="2708" y="4325"/>
                    <a:pt x="2897" y="4274"/>
                  </a:cubicBezTo>
                  <a:cubicBezTo>
                    <a:pt x="3746" y="4042"/>
                    <a:pt x="4371" y="3322"/>
                    <a:pt x="4481" y="2450"/>
                  </a:cubicBezTo>
                  <a:cubicBezTo>
                    <a:pt x="4634" y="1258"/>
                    <a:pt x="3790" y="169"/>
                    <a:pt x="2599" y="18"/>
                  </a:cubicBezTo>
                  <a:cubicBezTo>
                    <a:pt x="2508" y="7"/>
                    <a:pt x="2416" y="1"/>
                    <a:pt x="23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3213175" y="1247825"/>
              <a:ext cx="115850" cy="108725"/>
            </a:xfrm>
            <a:custGeom>
              <a:rect b="b" l="l" r="r" t="t"/>
              <a:pathLst>
                <a:path extrusionOk="0" h="4349" w="4634">
                  <a:moveTo>
                    <a:pt x="2323" y="0"/>
                  </a:moveTo>
                  <a:cubicBezTo>
                    <a:pt x="1551" y="0"/>
                    <a:pt x="827" y="412"/>
                    <a:pt x="438" y="1095"/>
                  </a:cubicBezTo>
                  <a:cubicBezTo>
                    <a:pt x="1" y="1859"/>
                    <a:pt x="67" y="2811"/>
                    <a:pt x="606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5" y="4349"/>
                    <a:pt x="2708" y="4324"/>
                    <a:pt x="2897" y="4272"/>
                  </a:cubicBezTo>
                  <a:cubicBezTo>
                    <a:pt x="3746" y="4041"/>
                    <a:pt x="4371" y="3321"/>
                    <a:pt x="4483" y="2449"/>
                  </a:cubicBezTo>
                  <a:cubicBezTo>
                    <a:pt x="4634" y="1258"/>
                    <a:pt x="3791" y="169"/>
                    <a:pt x="2600" y="18"/>
                  </a:cubicBezTo>
                  <a:cubicBezTo>
                    <a:pt x="2507" y="6"/>
                    <a:pt x="2415" y="0"/>
                    <a:pt x="23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3162800" y="1644150"/>
              <a:ext cx="115825" cy="108775"/>
            </a:xfrm>
            <a:custGeom>
              <a:rect b="b" l="l" r="r" t="t"/>
              <a:pathLst>
                <a:path extrusionOk="0" h="4351" w="4633">
                  <a:moveTo>
                    <a:pt x="2324" y="1"/>
                  </a:moveTo>
                  <a:cubicBezTo>
                    <a:pt x="1552" y="1"/>
                    <a:pt x="827" y="413"/>
                    <a:pt x="436" y="1097"/>
                  </a:cubicBezTo>
                  <a:cubicBezTo>
                    <a:pt x="0" y="1860"/>
                    <a:pt x="66" y="2811"/>
                    <a:pt x="605" y="3506"/>
                  </a:cubicBezTo>
                  <a:cubicBezTo>
                    <a:pt x="1024" y="4047"/>
                    <a:pt x="1663" y="4350"/>
                    <a:pt x="2324" y="4350"/>
                  </a:cubicBezTo>
                  <a:cubicBezTo>
                    <a:pt x="2514" y="4350"/>
                    <a:pt x="2706" y="4325"/>
                    <a:pt x="2896" y="4273"/>
                  </a:cubicBezTo>
                  <a:cubicBezTo>
                    <a:pt x="3744" y="4042"/>
                    <a:pt x="4371" y="3323"/>
                    <a:pt x="4481" y="2450"/>
                  </a:cubicBezTo>
                  <a:cubicBezTo>
                    <a:pt x="4632" y="1258"/>
                    <a:pt x="3789" y="170"/>
                    <a:pt x="2598" y="18"/>
                  </a:cubicBezTo>
                  <a:cubicBezTo>
                    <a:pt x="2506" y="6"/>
                    <a:pt x="2415" y="1"/>
                    <a:pt x="23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3112375" y="2040525"/>
              <a:ext cx="115850" cy="108750"/>
            </a:xfrm>
            <a:custGeom>
              <a:rect b="b" l="l" r="r" t="t"/>
              <a:pathLst>
                <a:path extrusionOk="0" h="4350" w="4634">
                  <a:moveTo>
                    <a:pt x="2326" y="0"/>
                  </a:moveTo>
                  <a:cubicBezTo>
                    <a:pt x="1552" y="0"/>
                    <a:pt x="828" y="413"/>
                    <a:pt x="436" y="1096"/>
                  </a:cubicBezTo>
                  <a:cubicBezTo>
                    <a:pt x="1" y="1859"/>
                    <a:pt x="67" y="2811"/>
                    <a:pt x="606" y="3506"/>
                  </a:cubicBezTo>
                  <a:cubicBezTo>
                    <a:pt x="1024" y="4046"/>
                    <a:pt x="1664" y="4349"/>
                    <a:pt x="2326" y="4349"/>
                  </a:cubicBezTo>
                  <a:cubicBezTo>
                    <a:pt x="2516" y="4349"/>
                    <a:pt x="2708" y="4324"/>
                    <a:pt x="2897" y="4273"/>
                  </a:cubicBezTo>
                  <a:cubicBezTo>
                    <a:pt x="3746" y="4042"/>
                    <a:pt x="4371" y="3321"/>
                    <a:pt x="4483" y="2449"/>
                  </a:cubicBezTo>
                  <a:cubicBezTo>
                    <a:pt x="4634" y="1258"/>
                    <a:pt x="3791" y="169"/>
                    <a:pt x="2600" y="17"/>
                  </a:cubicBezTo>
                  <a:cubicBezTo>
                    <a:pt x="2508" y="6"/>
                    <a:pt x="2416" y="0"/>
                    <a:pt x="2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3062000" y="2436875"/>
              <a:ext cx="115800" cy="108725"/>
            </a:xfrm>
            <a:custGeom>
              <a:rect b="b" l="l" r="r" t="t"/>
              <a:pathLst>
                <a:path extrusionOk="0" h="4349" w="4632">
                  <a:moveTo>
                    <a:pt x="2322" y="0"/>
                  </a:moveTo>
                  <a:cubicBezTo>
                    <a:pt x="1550" y="0"/>
                    <a:pt x="826" y="413"/>
                    <a:pt x="436" y="1095"/>
                  </a:cubicBezTo>
                  <a:cubicBezTo>
                    <a:pt x="0" y="1859"/>
                    <a:pt x="66" y="2810"/>
                    <a:pt x="604" y="3506"/>
                  </a:cubicBezTo>
                  <a:cubicBezTo>
                    <a:pt x="1022" y="4046"/>
                    <a:pt x="1661" y="4349"/>
                    <a:pt x="2323" y="4349"/>
                  </a:cubicBezTo>
                  <a:cubicBezTo>
                    <a:pt x="2514" y="4349"/>
                    <a:pt x="2706" y="4324"/>
                    <a:pt x="2895" y="4272"/>
                  </a:cubicBezTo>
                  <a:cubicBezTo>
                    <a:pt x="3744" y="4041"/>
                    <a:pt x="4369" y="3321"/>
                    <a:pt x="4481" y="2448"/>
                  </a:cubicBezTo>
                  <a:cubicBezTo>
                    <a:pt x="4632" y="1257"/>
                    <a:pt x="3789" y="169"/>
                    <a:pt x="2598" y="18"/>
                  </a:cubicBezTo>
                  <a:cubicBezTo>
                    <a:pt x="2505" y="6"/>
                    <a:pt x="2413" y="0"/>
                    <a:pt x="2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3011575" y="2833225"/>
              <a:ext cx="115850" cy="108750"/>
            </a:xfrm>
            <a:custGeom>
              <a:rect b="b" l="l" r="r" t="t"/>
              <a:pathLst>
                <a:path extrusionOk="0" h="4350" w="4634">
                  <a:moveTo>
                    <a:pt x="2325" y="0"/>
                  </a:moveTo>
                  <a:cubicBezTo>
                    <a:pt x="1552" y="0"/>
                    <a:pt x="827" y="413"/>
                    <a:pt x="436" y="1096"/>
                  </a:cubicBezTo>
                  <a:cubicBezTo>
                    <a:pt x="0" y="1860"/>
                    <a:pt x="67" y="2810"/>
                    <a:pt x="605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5" y="4349"/>
                    <a:pt x="2707" y="4324"/>
                    <a:pt x="2897" y="4273"/>
                  </a:cubicBezTo>
                  <a:cubicBezTo>
                    <a:pt x="3744" y="4041"/>
                    <a:pt x="4371" y="3322"/>
                    <a:pt x="4481" y="2450"/>
                  </a:cubicBezTo>
                  <a:cubicBezTo>
                    <a:pt x="4633" y="1258"/>
                    <a:pt x="3791" y="168"/>
                    <a:pt x="2599" y="17"/>
                  </a:cubicBezTo>
                  <a:cubicBezTo>
                    <a:pt x="2508" y="6"/>
                    <a:pt x="2416" y="0"/>
                    <a:pt x="23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2961175" y="3229575"/>
              <a:ext cx="115825" cy="108725"/>
            </a:xfrm>
            <a:custGeom>
              <a:rect b="b" l="l" r="r" t="t"/>
              <a:pathLst>
                <a:path extrusionOk="0" h="4349" w="4633">
                  <a:moveTo>
                    <a:pt x="2325" y="0"/>
                  </a:moveTo>
                  <a:cubicBezTo>
                    <a:pt x="1551" y="0"/>
                    <a:pt x="827" y="413"/>
                    <a:pt x="437" y="1096"/>
                  </a:cubicBezTo>
                  <a:cubicBezTo>
                    <a:pt x="1" y="1859"/>
                    <a:pt x="67" y="2811"/>
                    <a:pt x="605" y="3506"/>
                  </a:cubicBezTo>
                  <a:cubicBezTo>
                    <a:pt x="1023" y="4046"/>
                    <a:pt x="1662" y="4349"/>
                    <a:pt x="2324" y="4349"/>
                  </a:cubicBezTo>
                  <a:cubicBezTo>
                    <a:pt x="2514" y="4349"/>
                    <a:pt x="2707" y="4324"/>
                    <a:pt x="2896" y="4272"/>
                  </a:cubicBezTo>
                  <a:cubicBezTo>
                    <a:pt x="3745" y="4041"/>
                    <a:pt x="4370" y="3321"/>
                    <a:pt x="4482" y="2449"/>
                  </a:cubicBezTo>
                  <a:cubicBezTo>
                    <a:pt x="4633" y="1258"/>
                    <a:pt x="3790" y="169"/>
                    <a:pt x="2599" y="18"/>
                  </a:cubicBezTo>
                  <a:cubicBezTo>
                    <a:pt x="2507" y="6"/>
                    <a:pt x="2415" y="0"/>
                    <a:pt x="23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2910775" y="3625925"/>
              <a:ext cx="115825" cy="108775"/>
            </a:xfrm>
            <a:custGeom>
              <a:rect b="b" l="l" r="r" t="t"/>
              <a:pathLst>
                <a:path extrusionOk="0" h="4351" w="4633">
                  <a:moveTo>
                    <a:pt x="2322" y="1"/>
                  </a:moveTo>
                  <a:cubicBezTo>
                    <a:pt x="1550" y="1"/>
                    <a:pt x="827" y="414"/>
                    <a:pt x="436" y="1097"/>
                  </a:cubicBezTo>
                  <a:cubicBezTo>
                    <a:pt x="0" y="1861"/>
                    <a:pt x="66" y="2811"/>
                    <a:pt x="605" y="3506"/>
                  </a:cubicBezTo>
                  <a:cubicBezTo>
                    <a:pt x="1024" y="4047"/>
                    <a:pt x="1663" y="4350"/>
                    <a:pt x="2326" y="4350"/>
                  </a:cubicBezTo>
                  <a:cubicBezTo>
                    <a:pt x="2516" y="4350"/>
                    <a:pt x="2708" y="4325"/>
                    <a:pt x="2897" y="4274"/>
                  </a:cubicBezTo>
                  <a:cubicBezTo>
                    <a:pt x="3745" y="4041"/>
                    <a:pt x="4371" y="3322"/>
                    <a:pt x="4481" y="2449"/>
                  </a:cubicBezTo>
                  <a:cubicBezTo>
                    <a:pt x="4632" y="1258"/>
                    <a:pt x="3789" y="169"/>
                    <a:pt x="2598" y="18"/>
                  </a:cubicBezTo>
                  <a:cubicBezTo>
                    <a:pt x="2506" y="6"/>
                    <a:pt x="2414" y="1"/>
                    <a:pt x="2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3054800" y="417250"/>
              <a:ext cx="314200" cy="256900"/>
            </a:xfrm>
            <a:custGeom>
              <a:rect b="b" l="l" r="r" t="t"/>
              <a:pathLst>
                <a:path extrusionOk="0" h="10276" w="12568">
                  <a:moveTo>
                    <a:pt x="5441" y="0"/>
                  </a:moveTo>
                  <a:cubicBezTo>
                    <a:pt x="5085" y="0"/>
                    <a:pt x="4720" y="28"/>
                    <a:pt x="4352" y="90"/>
                  </a:cubicBezTo>
                  <a:cubicBezTo>
                    <a:pt x="3544" y="226"/>
                    <a:pt x="2775" y="533"/>
                    <a:pt x="2097" y="991"/>
                  </a:cubicBezTo>
                  <a:cubicBezTo>
                    <a:pt x="1402" y="1461"/>
                    <a:pt x="824" y="2090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6" y="5722"/>
                    <a:pt x="117" y="6395"/>
                    <a:pt x="330" y="7039"/>
                  </a:cubicBezTo>
                  <a:cubicBezTo>
                    <a:pt x="520" y="7648"/>
                    <a:pt x="840" y="8164"/>
                    <a:pt x="1161" y="8596"/>
                  </a:cubicBezTo>
                  <a:cubicBezTo>
                    <a:pt x="1505" y="9017"/>
                    <a:pt x="1869" y="9352"/>
                    <a:pt x="2228" y="9581"/>
                  </a:cubicBezTo>
                  <a:cubicBezTo>
                    <a:pt x="2577" y="9830"/>
                    <a:pt x="2916" y="9965"/>
                    <a:pt x="3188" y="10078"/>
                  </a:cubicBezTo>
                  <a:cubicBezTo>
                    <a:pt x="3462" y="10187"/>
                    <a:pt x="3693" y="10220"/>
                    <a:pt x="3841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7"/>
                  </a:cubicBezTo>
                  <a:cubicBezTo>
                    <a:pt x="4091" y="10231"/>
                    <a:pt x="4024" y="10178"/>
                    <a:pt x="3892" y="10103"/>
                  </a:cubicBezTo>
                  <a:cubicBezTo>
                    <a:pt x="3763" y="10022"/>
                    <a:pt x="3558" y="9944"/>
                    <a:pt x="3318" y="9800"/>
                  </a:cubicBezTo>
                  <a:cubicBezTo>
                    <a:pt x="3082" y="9650"/>
                    <a:pt x="2786" y="9485"/>
                    <a:pt x="2493" y="9226"/>
                  </a:cubicBezTo>
                  <a:cubicBezTo>
                    <a:pt x="2188" y="8986"/>
                    <a:pt x="1891" y="8658"/>
                    <a:pt x="1613" y="8265"/>
                  </a:cubicBezTo>
                  <a:cubicBezTo>
                    <a:pt x="1356" y="7860"/>
                    <a:pt x="1099" y="7393"/>
                    <a:pt x="958" y="6841"/>
                  </a:cubicBezTo>
                  <a:cubicBezTo>
                    <a:pt x="795" y="6258"/>
                    <a:pt x="718" y="5655"/>
                    <a:pt x="732" y="5049"/>
                  </a:cubicBezTo>
                  <a:cubicBezTo>
                    <a:pt x="755" y="4417"/>
                    <a:pt x="834" y="3727"/>
                    <a:pt x="1144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2"/>
                    <a:pt x="3791" y="982"/>
                    <a:pt x="4488" y="855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3" y="778"/>
                    <a:pt x="6483" y="815"/>
                  </a:cubicBezTo>
                  <a:cubicBezTo>
                    <a:pt x="7765" y="985"/>
                    <a:pt x="8868" y="1460"/>
                    <a:pt x="9744" y="1940"/>
                  </a:cubicBezTo>
                  <a:cubicBezTo>
                    <a:pt x="10622" y="2421"/>
                    <a:pt x="11290" y="2903"/>
                    <a:pt x="11759" y="3226"/>
                  </a:cubicBezTo>
                  <a:cubicBezTo>
                    <a:pt x="12181" y="3521"/>
                    <a:pt x="12441" y="3693"/>
                    <a:pt x="12515" y="3693"/>
                  </a:cubicBezTo>
                  <a:cubicBezTo>
                    <a:pt x="12523" y="3693"/>
                    <a:pt x="12529" y="3691"/>
                    <a:pt x="12532" y="3687"/>
                  </a:cubicBezTo>
                  <a:cubicBezTo>
                    <a:pt x="12567" y="3647"/>
                    <a:pt x="12369" y="3394"/>
                    <a:pt x="11956" y="2988"/>
                  </a:cubicBezTo>
                  <a:cubicBezTo>
                    <a:pt x="11365" y="2416"/>
                    <a:pt x="10720" y="1903"/>
                    <a:pt x="10029" y="1457"/>
                  </a:cubicBezTo>
                  <a:cubicBezTo>
                    <a:pt x="9151" y="894"/>
                    <a:pt x="7993" y="323"/>
                    <a:pt x="6587" y="93"/>
                  </a:cubicBezTo>
                  <a:cubicBezTo>
                    <a:pt x="6219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3004425" y="81360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39" y="0"/>
                  </a:moveTo>
                  <a:cubicBezTo>
                    <a:pt x="5083" y="0"/>
                    <a:pt x="4719" y="28"/>
                    <a:pt x="4351" y="91"/>
                  </a:cubicBezTo>
                  <a:cubicBezTo>
                    <a:pt x="3543" y="227"/>
                    <a:pt x="2775" y="534"/>
                    <a:pt x="2096" y="992"/>
                  </a:cubicBezTo>
                  <a:cubicBezTo>
                    <a:pt x="1400" y="1461"/>
                    <a:pt x="823" y="2090"/>
                    <a:pt x="454" y="2807"/>
                  </a:cubicBezTo>
                  <a:cubicBezTo>
                    <a:pt x="64" y="3558"/>
                    <a:pt x="9" y="4336"/>
                    <a:pt x="0" y="5044"/>
                  </a:cubicBezTo>
                  <a:cubicBezTo>
                    <a:pt x="5" y="5721"/>
                    <a:pt x="117" y="6394"/>
                    <a:pt x="329" y="7038"/>
                  </a:cubicBezTo>
                  <a:cubicBezTo>
                    <a:pt x="520" y="7648"/>
                    <a:pt x="838" y="8165"/>
                    <a:pt x="1160" y="8597"/>
                  </a:cubicBezTo>
                  <a:cubicBezTo>
                    <a:pt x="1504" y="9018"/>
                    <a:pt x="1868" y="9353"/>
                    <a:pt x="2226" y="9581"/>
                  </a:cubicBezTo>
                  <a:cubicBezTo>
                    <a:pt x="2575" y="9829"/>
                    <a:pt x="2916" y="9965"/>
                    <a:pt x="3186" y="10079"/>
                  </a:cubicBezTo>
                  <a:cubicBezTo>
                    <a:pt x="3461" y="10187"/>
                    <a:pt x="3691" y="10221"/>
                    <a:pt x="3841" y="10254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90" y="10231"/>
                    <a:pt x="4023" y="10179"/>
                    <a:pt x="3892" y="10103"/>
                  </a:cubicBezTo>
                  <a:cubicBezTo>
                    <a:pt x="3763" y="10021"/>
                    <a:pt x="3557" y="9943"/>
                    <a:pt x="3318" y="9799"/>
                  </a:cubicBezTo>
                  <a:cubicBezTo>
                    <a:pt x="3081" y="9649"/>
                    <a:pt x="2784" y="9485"/>
                    <a:pt x="2492" y="9227"/>
                  </a:cubicBezTo>
                  <a:cubicBezTo>
                    <a:pt x="2188" y="8986"/>
                    <a:pt x="1890" y="8657"/>
                    <a:pt x="1613" y="8266"/>
                  </a:cubicBezTo>
                  <a:cubicBezTo>
                    <a:pt x="1356" y="7860"/>
                    <a:pt x="1099" y="7394"/>
                    <a:pt x="956" y="6842"/>
                  </a:cubicBezTo>
                  <a:cubicBezTo>
                    <a:pt x="793" y="6258"/>
                    <a:pt x="716" y="5654"/>
                    <a:pt x="730" y="5048"/>
                  </a:cubicBezTo>
                  <a:cubicBezTo>
                    <a:pt x="754" y="4416"/>
                    <a:pt x="831" y="3728"/>
                    <a:pt x="1142" y="3168"/>
                  </a:cubicBezTo>
                  <a:cubicBezTo>
                    <a:pt x="1456" y="2578"/>
                    <a:pt x="1943" y="2051"/>
                    <a:pt x="2540" y="1647"/>
                  </a:cubicBezTo>
                  <a:cubicBezTo>
                    <a:pt x="3127" y="1251"/>
                    <a:pt x="3790" y="981"/>
                    <a:pt x="4486" y="855"/>
                  </a:cubicBezTo>
                  <a:cubicBezTo>
                    <a:pt x="4854" y="786"/>
                    <a:pt x="5223" y="756"/>
                    <a:pt x="5586" y="756"/>
                  </a:cubicBezTo>
                  <a:cubicBezTo>
                    <a:pt x="5890" y="756"/>
                    <a:pt x="6189" y="777"/>
                    <a:pt x="6481" y="815"/>
                  </a:cubicBezTo>
                  <a:cubicBezTo>
                    <a:pt x="7764" y="986"/>
                    <a:pt x="8867" y="1460"/>
                    <a:pt x="9742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79" y="3522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4" y="2417"/>
                    <a:pt x="10718" y="1904"/>
                    <a:pt x="10028" y="1459"/>
                  </a:cubicBezTo>
                  <a:cubicBezTo>
                    <a:pt x="9150" y="894"/>
                    <a:pt x="7993" y="322"/>
                    <a:pt x="6586" y="93"/>
                  </a:cubicBezTo>
                  <a:cubicBezTo>
                    <a:pt x="6218" y="35"/>
                    <a:pt x="5833" y="0"/>
                    <a:pt x="5439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2954000" y="12099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0" y="1462"/>
                    <a:pt x="824" y="2091"/>
                    <a:pt x="454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8"/>
                    <a:pt x="840" y="8165"/>
                    <a:pt x="1161" y="8597"/>
                  </a:cubicBezTo>
                  <a:cubicBezTo>
                    <a:pt x="1505" y="9017"/>
                    <a:pt x="1869" y="9353"/>
                    <a:pt x="2227" y="9582"/>
                  </a:cubicBezTo>
                  <a:cubicBezTo>
                    <a:pt x="2575" y="9830"/>
                    <a:pt x="2916" y="9966"/>
                    <a:pt x="3188" y="10079"/>
                  </a:cubicBezTo>
                  <a:cubicBezTo>
                    <a:pt x="3462" y="10188"/>
                    <a:pt x="3692" y="10220"/>
                    <a:pt x="3841" y="10255"/>
                  </a:cubicBezTo>
                  <a:cubicBezTo>
                    <a:pt x="3920" y="10269"/>
                    <a:pt x="3979" y="10277"/>
                    <a:pt x="4020" y="10277"/>
                  </a:cubicBezTo>
                  <a:cubicBezTo>
                    <a:pt x="4058" y="10277"/>
                    <a:pt x="4079" y="10270"/>
                    <a:pt x="4083" y="10257"/>
                  </a:cubicBezTo>
                  <a:cubicBezTo>
                    <a:pt x="4091" y="10232"/>
                    <a:pt x="4024" y="10178"/>
                    <a:pt x="3892" y="10104"/>
                  </a:cubicBezTo>
                  <a:cubicBezTo>
                    <a:pt x="3763" y="10023"/>
                    <a:pt x="3558" y="9945"/>
                    <a:pt x="3318" y="9800"/>
                  </a:cubicBezTo>
                  <a:cubicBezTo>
                    <a:pt x="3081" y="9651"/>
                    <a:pt x="2785" y="9487"/>
                    <a:pt x="2493" y="9227"/>
                  </a:cubicBezTo>
                  <a:cubicBezTo>
                    <a:pt x="2188" y="8987"/>
                    <a:pt x="1891" y="8659"/>
                    <a:pt x="1613" y="8266"/>
                  </a:cubicBezTo>
                  <a:cubicBezTo>
                    <a:pt x="1356" y="7862"/>
                    <a:pt x="1099" y="7394"/>
                    <a:pt x="956" y="6842"/>
                  </a:cubicBezTo>
                  <a:cubicBezTo>
                    <a:pt x="793" y="6260"/>
                    <a:pt x="717" y="5656"/>
                    <a:pt x="731" y="5050"/>
                  </a:cubicBezTo>
                  <a:cubicBezTo>
                    <a:pt x="754" y="4418"/>
                    <a:pt x="832" y="3728"/>
                    <a:pt x="1142" y="3169"/>
                  </a:cubicBezTo>
                  <a:cubicBezTo>
                    <a:pt x="1456" y="2580"/>
                    <a:pt x="1943" y="2052"/>
                    <a:pt x="2540" y="1648"/>
                  </a:cubicBezTo>
                  <a:cubicBezTo>
                    <a:pt x="3127" y="1253"/>
                    <a:pt x="3790" y="983"/>
                    <a:pt x="4486" y="856"/>
                  </a:cubicBezTo>
                  <a:cubicBezTo>
                    <a:pt x="4856" y="788"/>
                    <a:pt x="5226" y="758"/>
                    <a:pt x="5589" y="758"/>
                  </a:cubicBezTo>
                  <a:cubicBezTo>
                    <a:pt x="5892" y="758"/>
                    <a:pt x="6191" y="779"/>
                    <a:pt x="6481" y="816"/>
                  </a:cubicBezTo>
                  <a:cubicBezTo>
                    <a:pt x="7764" y="986"/>
                    <a:pt x="8867" y="1461"/>
                    <a:pt x="9742" y="1941"/>
                  </a:cubicBezTo>
                  <a:cubicBezTo>
                    <a:pt x="10620" y="2422"/>
                    <a:pt x="11288" y="2905"/>
                    <a:pt x="11758" y="3227"/>
                  </a:cubicBezTo>
                  <a:cubicBezTo>
                    <a:pt x="12179" y="3522"/>
                    <a:pt x="12438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7" y="3395"/>
                    <a:pt x="11954" y="2990"/>
                  </a:cubicBezTo>
                  <a:cubicBezTo>
                    <a:pt x="11364" y="2417"/>
                    <a:pt x="10719" y="1905"/>
                    <a:pt x="10028" y="1458"/>
                  </a:cubicBezTo>
                  <a:cubicBezTo>
                    <a:pt x="9151" y="895"/>
                    <a:pt x="7993" y="323"/>
                    <a:pt x="6587" y="93"/>
                  </a:cubicBezTo>
                  <a:cubicBezTo>
                    <a:pt x="6219" y="35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2903600" y="16063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7"/>
                    <a:pt x="2775" y="534"/>
                    <a:pt x="2096" y="992"/>
                  </a:cubicBezTo>
                  <a:cubicBezTo>
                    <a:pt x="1401" y="1461"/>
                    <a:pt x="824" y="2090"/>
                    <a:pt x="455" y="2808"/>
                  </a:cubicBezTo>
                  <a:cubicBezTo>
                    <a:pt x="65" y="3559"/>
                    <a:pt x="9" y="4337"/>
                    <a:pt x="0" y="5045"/>
                  </a:cubicBezTo>
                  <a:cubicBezTo>
                    <a:pt x="5" y="5722"/>
                    <a:pt x="116" y="6395"/>
                    <a:pt x="330" y="7038"/>
                  </a:cubicBezTo>
                  <a:cubicBezTo>
                    <a:pt x="520" y="7648"/>
                    <a:pt x="839" y="8164"/>
                    <a:pt x="1161" y="8598"/>
                  </a:cubicBezTo>
                  <a:cubicBezTo>
                    <a:pt x="1504" y="9018"/>
                    <a:pt x="1868" y="9352"/>
                    <a:pt x="2227" y="9581"/>
                  </a:cubicBezTo>
                  <a:cubicBezTo>
                    <a:pt x="2576" y="9830"/>
                    <a:pt x="2915" y="9965"/>
                    <a:pt x="3187" y="10080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2" y="10277"/>
                    <a:pt x="4022" y="10277"/>
                  </a:cubicBezTo>
                  <a:cubicBezTo>
                    <a:pt x="4059" y="10277"/>
                    <a:pt x="4079" y="10270"/>
                    <a:pt x="4082" y="10258"/>
                  </a:cubicBezTo>
                  <a:cubicBezTo>
                    <a:pt x="4090" y="10231"/>
                    <a:pt x="4024" y="10179"/>
                    <a:pt x="3892" y="10103"/>
                  </a:cubicBezTo>
                  <a:cubicBezTo>
                    <a:pt x="3764" y="10022"/>
                    <a:pt x="3558" y="9944"/>
                    <a:pt x="3319" y="9800"/>
                  </a:cubicBezTo>
                  <a:cubicBezTo>
                    <a:pt x="3081" y="9650"/>
                    <a:pt x="2785" y="9486"/>
                    <a:pt x="2492" y="9227"/>
                  </a:cubicBezTo>
                  <a:cubicBezTo>
                    <a:pt x="2189" y="8986"/>
                    <a:pt x="1891" y="8658"/>
                    <a:pt x="1613" y="8266"/>
                  </a:cubicBezTo>
                  <a:cubicBezTo>
                    <a:pt x="1357" y="7860"/>
                    <a:pt x="1100" y="7394"/>
                    <a:pt x="957" y="6842"/>
                  </a:cubicBezTo>
                  <a:cubicBezTo>
                    <a:pt x="794" y="6258"/>
                    <a:pt x="717" y="5655"/>
                    <a:pt x="731" y="5049"/>
                  </a:cubicBezTo>
                  <a:cubicBezTo>
                    <a:pt x="754" y="4417"/>
                    <a:pt x="832" y="3728"/>
                    <a:pt x="1143" y="3167"/>
                  </a:cubicBezTo>
                  <a:cubicBezTo>
                    <a:pt x="1456" y="2579"/>
                    <a:pt x="1943" y="2052"/>
                    <a:pt x="2541" y="1647"/>
                  </a:cubicBezTo>
                  <a:cubicBezTo>
                    <a:pt x="3128" y="1252"/>
                    <a:pt x="3790" y="982"/>
                    <a:pt x="4487" y="856"/>
                  </a:cubicBezTo>
                  <a:cubicBezTo>
                    <a:pt x="4856" y="787"/>
                    <a:pt x="5226" y="757"/>
                    <a:pt x="5590" y="757"/>
                  </a:cubicBezTo>
                  <a:cubicBezTo>
                    <a:pt x="5893" y="757"/>
                    <a:pt x="6191" y="778"/>
                    <a:pt x="6481" y="815"/>
                  </a:cubicBezTo>
                  <a:cubicBezTo>
                    <a:pt x="7765" y="986"/>
                    <a:pt x="8866" y="1460"/>
                    <a:pt x="9742" y="1940"/>
                  </a:cubicBezTo>
                  <a:cubicBezTo>
                    <a:pt x="10620" y="2421"/>
                    <a:pt x="11288" y="2905"/>
                    <a:pt x="11757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30" y="3687"/>
                  </a:cubicBezTo>
                  <a:cubicBezTo>
                    <a:pt x="12566" y="3647"/>
                    <a:pt x="12367" y="3394"/>
                    <a:pt x="11955" y="2990"/>
                  </a:cubicBezTo>
                  <a:cubicBezTo>
                    <a:pt x="11364" y="2417"/>
                    <a:pt x="10719" y="1904"/>
                    <a:pt x="10028" y="1458"/>
                  </a:cubicBezTo>
                  <a:cubicBezTo>
                    <a:pt x="9150" y="895"/>
                    <a:pt x="7992" y="323"/>
                    <a:pt x="6587" y="93"/>
                  </a:cubicBezTo>
                  <a:cubicBezTo>
                    <a:pt x="6219" y="34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2853200" y="2002675"/>
              <a:ext cx="314150" cy="256900"/>
            </a:xfrm>
            <a:custGeom>
              <a:rect b="b" l="l" r="r" t="t"/>
              <a:pathLst>
                <a:path extrusionOk="0" h="10276" w="12566">
                  <a:moveTo>
                    <a:pt x="5441" y="0"/>
                  </a:moveTo>
                  <a:cubicBezTo>
                    <a:pt x="5084" y="0"/>
                    <a:pt x="4720" y="28"/>
                    <a:pt x="4351" y="90"/>
                  </a:cubicBezTo>
                  <a:cubicBezTo>
                    <a:pt x="3543" y="226"/>
                    <a:pt x="2775" y="533"/>
                    <a:pt x="2096" y="991"/>
                  </a:cubicBezTo>
                  <a:cubicBezTo>
                    <a:pt x="1401" y="1461"/>
                    <a:pt x="823" y="2089"/>
                    <a:pt x="455" y="2808"/>
                  </a:cubicBezTo>
                  <a:cubicBezTo>
                    <a:pt x="66" y="3559"/>
                    <a:pt x="9" y="4335"/>
                    <a:pt x="1" y="5044"/>
                  </a:cubicBezTo>
                  <a:cubicBezTo>
                    <a:pt x="5" y="5722"/>
                    <a:pt x="116" y="6395"/>
                    <a:pt x="329" y="7038"/>
                  </a:cubicBezTo>
                  <a:cubicBezTo>
                    <a:pt x="519" y="7648"/>
                    <a:pt x="839" y="8164"/>
                    <a:pt x="1161" y="8596"/>
                  </a:cubicBezTo>
                  <a:cubicBezTo>
                    <a:pt x="1503" y="9017"/>
                    <a:pt x="1867" y="9352"/>
                    <a:pt x="2226" y="9581"/>
                  </a:cubicBezTo>
                  <a:cubicBezTo>
                    <a:pt x="2575" y="9828"/>
                    <a:pt x="2916" y="9964"/>
                    <a:pt x="3187" y="10078"/>
                  </a:cubicBezTo>
                  <a:cubicBezTo>
                    <a:pt x="3462" y="10186"/>
                    <a:pt x="3692" y="10220"/>
                    <a:pt x="3841" y="10254"/>
                  </a:cubicBezTo>
                  <a:cubicBezTo>
                    <a:pt x="3920" y="10268"/>
                    <a:pt x="3981" y="10276"/>
                    <a:pt x="4021" y="10276"/>
                  </a:cubicBezTo>
                  <a:cubicBezTo>
                    <a:pt x="4058" y="10276"/>
                    <a:pt x="4079" y="10269"/>
                    <a:pt x="4083" y="10257"/>
                  </a:cubicBezTo>
                  <a:cubicBezTo>
                    <a:pt x="4091" y="10231"/>
                    <a:pt x="4023" y="10178"/>
                    <a:pt x="3892" y="10103"/>
                  </a:cubicBezTo>
                  <a:cubicBezTo>
                    <a:pt x="3764" y="10021"/>
                    <a:pt x="3558" y="9942"/>
                    <a:pt x="3319" y="9799"/>
                  </a:cubicBezTo>
                  <a:cubicBezTo>
                    <a:pt x="3082" y="9649"/>
                    <a:pt x="2786" y="9484"/>
                    <a:pt x="2493" y="9226"/>
                  </a:cubicBezTo>
                  <a:cubicBezTo>
                    <a:pt x="2189" y="8986"/>
                    <a:pt x="1892" y="8657"/>
                    <a:pt x="1614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4" y="6258"/>
                    <a:pt x="718" y="5653"/>
                    <a:pt x="730" y="5048"/>
                  </a:cubicBezTo>
                  <a:cubicBezTo>
                    <a:pt x="754" y="4415"/>
                    <a:pt x="833" y="3727"/>
                    <a:pt x="1142" y="3167"/>
                  </a:cubicBezTo>
                  <a:cubicBezTo>
                    <a:pt x="1456" y="2578"/>
                    <a:pt x="1943" y="2050"/>
                    <a:pt x="2541" y="1647"/>
                  </a:cubicBezTo>
                  <a:cubicBezTo>
                    <a:pt x="3128" y="1251"/>
                    <a:pt x="3790" y="982"/>
                    <a:pt x="4486" y="855"/>
                  </a:cubicBezTo>
                  <a:cubicBezTo>
                    <a:pt x="4855" y="787"/>
                    <a:pt x="5223" y="757"/>
                    <a:pt x="5586" y="757"/>
                  </a:cubicBezTo>
                  <a:cubicBezTo>
                    <a:pt x="5890" y="757"/>
                    <a:pt x="6190" y="778"/>
                    <a:pt x="6482" y="815"/>
                  </a:cubicBezTo>
                  <a:cubicBezTo>
                    <a:pt x="7764" y="986"/>
                    <a:pt x="8867" y="1461"/>
                    <a:pt x="9742" y="1939"/>
                  </a:cubicBezTo>
                  <a:cubicBezTo>
                    <a:pt x="10621" y="2421"/>
                    <a:pt x="11288" y="2904"/>
                    <a:pt x="11758" y="3226"/>
                  </a:cubicBezTo>
                  <a:cubicBezTo>
                    <a:pt x="12179" y="3522"/>
                    <a:pt x="12439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8" y="3395"/>
                    <a:pt x="11954" y="2989"/>
                  </a:cubicBezTo>
                  <a:cubicBezTo>
                    <a:pt x="11365" y="2416"/>
                    <a:pt x="10720" y="1903"/>
                    <a:pt x="10028" y="1458"/>
                  </a:cubicBezTo>
                  <a:cubicBezTo>
                    <a:pt x="9151" y="893"/>
                    <a:pt x="7993" y="323"/>
                    <a:pt x="6588" y="92"/>
                  </a:cubicBezTo>
                  <a:cubicBezTo>
                    <a:pt x="6220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2802775" y="2399025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39" y="0"/>
                  </a:moveTo>
                  <a:cubicBezTo>
                    <a:pt x="5083" y="0"/>
                    <a:pt x="4719" y="28"/>
                    <a:pt x="4352" y="91"/>
                  </a:cubicBezTo>
                  <a:cubicBezTo>
                    <a:pt x="3544" y="225"/>
                    <a:pt x="2775" y="534"/>
                    <a:pt x="2097" y="991"/>
                  </a:cubicBezTo>
                  <a:cubicBezTo>
                    <a:pt x="1401" y="1461"/>
                    <a:pt x="824" y="2090"/>
                    <a:pt x="455" y="2807"/>
                  </a:cubicBezTo>
                  <a:cubicBezTo>
                    <a:pt x="66" y="3559"/>
                    <a:pt x="9" y="4336"/>
                    <a:pt x="1" y="5043"/>
                  </a:cubicBezTo>
                  <a:cubicBezTo>
                    <a:pt x="6" y="5721"/>
                    <a:pt x="117" y="6394"/>
                    <a:pt x="330" y="7038"/>
                  </a:cubicBezTo>
                  <a:cubicBezTo>
                    <a:pt x="520" y="7648"/>
                    <a:pt x="840" y="8164"/>
                    <a:pt x="1162" y="8597"/>
                  </a:cubicBezTo>
                  <a:cubicBezTo>
                    <a:pt x="1505" y="9018"/>
                    <a:pt x="1869" y="9352"/>
                    <a:pt x="2228" y="9581"/>
                  </a:cubicBezTo>
                  <a:cubicBezTo>
                    <a:pt x="2577" y="9829"/>
                    <a:pt x="2916" y="9965"/>
                    <a:pt x="3188" y="10079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8"/>
                  </a:cubicBezTo>
                  <a:cubicBezTo>
                    <a:pt x="4091" y="10231"/>
                    <a:pt x="4025" y="10178"/>
                    <a:pt x="3892" y="10103"/>
                  </a:cubicBezTo>
                  <a:cubicBezTo>
                    <a:pt x="3763" y="10021"/>
                    <a:pt x="3558" y="9943"/>
                    <a:pt x="3318" y="9799"/>
                  </a:cubicBezTo>
                  <a:cubicBezTo>
                    <a:pt x="3082" y="9649"/>
                    <a:pt x="2786" y="9485"/>
                    <a:pt x="2493" y="9227"/>
                  </a:cubicBezTo>
                  <a:cubicBezTo>
                    <a:pt x="2188" y="8986"/>
                    <a:pt x="1891" y="8657"/>
                    <a:pt x="1613" y="8265"/>
                  </a:cubicBezTo>
                  <a:cubicBezTo>
                    <a:pt x="1356" y="7860"/>
                    <a:pt x="1099" y="7394"/>
                    <a:pt x="957" y="6842"/>
                  </a:cubicBezTo>
                  <a:cubicBezTo>
                    <a:pt x="794" y="6258"/>
                    <a:pt x="718" y="5654"/>
                    <a:pt x="731" y="5048"/>
                  </a:cubicBezTo>
                  <a:cubicBezTo>
                    <a:pt x="754" y="4416"/>
                    <a:pt x="833" y="3728"/>
                    <a:pt x="1142" y="3167"/>
                  </a:cubicBezTo>
                  <a:cubicBezTo>
                    <a:pt x="1456" y="2578"/>
                    <a:pt x="1943" y="2050"/>
                    <a:pt x="2542" y="1647"/>
                  </a:cubicBezTo>
                  <a:cubicBezTo>
                    <a:pt x="3129" y="1251"/>
                    <a:pt x="3790" y="981"/>
                    <a:pt x="4488" y="854"/>
                  </a:cubicBezTo>
                  <a:cubicBezTo>
                    <a:pt x="4856" y="786"/>
                    <a:pt x="5224" y="756"/>
                    <a:pt x="5587" y="756"/>
                  </a:cubicBezTo>
                  <a:cubicBezTo>
                    <a:pt x="5891" y="756"/>
                    <a:pt x="6190" y="777"/>
                    <a:pt x="6482" y="815"/>
                  </a:cubicBezTo>
                  <a:cubicBezTo>
                    <a:pt x="7765" y="986"/>
                    <a:pt x="8867" y="1460"/>
                    <a:pt x="9743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81" y="3521"/>
                    <a:pt x="12440" y="3693"/>
                    <a:pt x="12514" y="3693"/>
                  </a:cubicBezTo>
                  <a:cubicBezTo>
                    <a:pt x="12522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4" y="2988"/>
                  </a:cubicBezTo>
                  <a:cubicBezTo>
                    <a:pt x="11365" y="2415"/>
                    <a:pt x="10720" y="1903"/>
                    <a:pt x="10028" y="1458"/>
                  </a:cubicBezTo>
                  <a:cubicBezTo>
                    <a:pt x="9151" y="894"/>
                    <a:pt x="7993" y="322"/>
                    <a:pt x="6588" y="93"/>
                  </a:cubicBezTo>
                  <a:cubicBezTo>
                    <a:pt x="6219" y="34"/>
                    <a:pt x="5834" y="0"/>
                    <a:pt x="5439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2752400" y="27953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0" y="1"/>
                  </a:moveTo>
                  <a:cubicBezTo>
                    <a:pt x="5083" y="1"/>
                    <a:pt x="4718" y="29"/>
                    <a:pt x="4350" y="91"/>
                  </a:cubicBezTo>
                  <a:cubicBezTo>
                    <a:pt x="3543" y="227"/>
                    <a:pt x="2774" y="534"/>
                    <a:pt x="2096" y="992"/>
                  </a:cubicBezTo>
                  <a:cubicBezTo>
                    <a:pt x="1400" y="1461"/>
                    <a:pt x="823" y="2090"/>
                    <a:pt x="454" y="2809"/>
                  </a:cubicBezTo>
                  <a:cubicBezTo>
                    <a:pt x="64" y="3559"/>
                    <a:pt x="8" y="4337"/>
                    <a:pt x="0" y="5045"/>
                  </a:cubicBezTo>
                  <a:cubicBezTo>
                    <a:pt x="5" y="5723"/>
                    <a:pt x="115" y="6396"/>
                    <a:pt x="329" y="7038"/>
                  </a:cubicBezTo>
                  <a:cubicBezTo>
                    <a:pt x="519" y="7649"/>
                    <a:pt x="838" y="8165"/>
                    <a:pt x="1160" y="8597"/>
                  </a:cubicBezTo>
                  <a:cubicBezTo>
                    <a:pt x="1503" y="9018"/>
                    <a:pt x="1867" y="9353"/>
                    <a:pt x="2226" y="9582"/>
                  </a:cubicBezTo>
                  <a:cubicBezTo>
                    <a:pt x="2575" y="9830"/>
                    <a:pt x="2916" y="9965"/>
                    <a:pt x="3186" y="10079"/>
                  </a:cubicBezTo>
                  <a:cubicBezTo>
                    <a:pt x="3462" y="10187"/>
                    <a:pt x="3691" y="10221"/>
                    <a:pt x="3841" y="10255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89" y="10231"/>
                    <a:pt x="4023" y="10179"/>
                    <a:pt x="3891" y="10103"/>
                  </a:cubicBezTo>
                  <a:cubicBezTo>
                    <a:pt x="3763" y="10022"/>
                    <a:pt x="3556" y="9944"/>
                    <a:pt x="3318" y="9800"/>
                  </a:cubicBezTo>
                  <a:cubicBezTo>
                    <a:pt x="3081" y="9650"/>
                    <a:pt x="2784" y="9486"/>
                    <a:pt x="2491" y="9227"/>
                  </a:cubicBezTo>
                  <a:cubicBezTo>
                    <a:pt x="2188" y="8986"/>
                    <a:pt x="1890" y="8659"/>
                    <a:pt x="1611" y="8266"/>
                  </a:cubicBezTo>
                  <a:cubicBezTo>
                    <a:pt x="1354" y="7860"/>
                    <a:pt x="1099" y="7394"/>
                    <a:pt x="956" y="6842"/>
                  </a:cubicBezTo>
                  <a:cubicBezTo>
                    <a:pt x="793" y="6258"/>
                    <a:pt x="716" y="5655"/>
                    <a:pt x="730" y="5050"/>
                  </a:cubicBezTo>
                  <a:cubicBezTo>
                    <a:pt x="754" y="4417"/>
                    <a:pt x="831" y="3728"/>
                    <a:pt x="1142" y="3169"/>
                  </a:cubicBezTo>
                  <a:cubicBezTo>
                    <a:pt x="1456" y="2580"/>
                    <a:pt x="1943" y="2052"/>
                    <a:pt x="2540" y="1647"/>
                  </a:cubicBezTo>
                  <a:cubicBezTo>
                    <a:pt x="3127" y="1252"/>
                    <a:pt x="3790" y="983"/>
                    <a:pt x="4486" y="856"/>
                  </a:cubicBezTo>
                  <a:cubicBezTo>
                    <a:pt x="4855" y="787"/>
                    <a:pt x="5225" y="757"/>
                    <a:pt x="5589" y="757"/>
                  </a:cubicBezTo>
                  <a:cubicBezTo>
                    <a:pt x="5892" y="757"/>
                    <a:pt x="6190" y="778"/>
                    <a:pt x="6480" y="815"/>
                  </a:cubicBezTo>
                  <a:cubicBezTo>
                    <a:pt x="7764" y="986"/>
                    <a:pt x="8866" y="1460"/>
                    <a:pt x="9741" y="1940"/>
                  </a:cubicBezTo>
                  <a:cubicBezTo>
                    <a:pt x="10620" y="2421"/>
                    <a:pt x="11288" y="2904"/>
                    <a:pt x="11758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29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3" y="2417"/>
                    <a:pt x="10718" y="1903"/>
                    <a:pt x="10027" y="1458"/>
                  </a:cubicBezTo>
                  <a:cubicBezTo>
                    <a:pt x="9149" y="894"/>
                    <a:pt x="7993" y="323"/>
                    <a:pt x="6586" y="93"/>
                  </a:cubicBezTo>
                  <a:cubicBezTo>
                    <a:pt x="6219" y="35"/>
                    <a:pt x="5835" y="1"/>
                    <a:pt x="5440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2701975" y="31917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5" y="1"/>
                    <a:pt x="4720" y="29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1" y="1462"/>
                    <a:pt x="824" y="2091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9"/>
                    <a:pt x="840" y="8165"/>
                    <a:pt x="1161" y="8598"/>
                  </a:cubicBezTo>
                  <a:cubicBezTo>
                    <a:pt x="1505" y="9018"/>
                    <a:pt x="1869" y="9353"/>
                    <a:pt x="2228" y="9582"/>
                  </a:cubicBezTo>
                  <a:cubicBezTo>
                    <a:pt x="2576" y="9830"/>
                    <a:pt x="2916" y="9966"/>
                    <a:pt x="3188" y="10080"/>
                  </a:cubicBezTo>
                  <a:cubicBezTo>
                    <a:pt x="3462" y="10188"/>
                    <a:pt x="3692" y="10221"/>
                    <a:pt x="3841" y="10255"/>
                  </a:cubicBezTo>
                  <a:cubicBezTo>
                    <a:pt x="3921" y="10270"/>
                    <a:pt x="3981" y="10277"/>
                    <a:pt x="4022" y="10277"/>
                  </a:cubicBezTo>
                  <a:cubicBezTo>
                    <a:pt x="4059" y="10277"/>
                    <a:pt x="4080" y="10271"/>
                    <a:pt x="4083" y="10259"/>
                  </a:cubicBezTo>
                  <a:cubicBezTo>
                    <a:pt x="4091" y="10232"/>
                    <a:pt x="4024" y="10180"/>
                    <a:pt x="3892" y="10103"/>
                  </a:cubicBezTo>
                  <a:cubicBezTo>
                    <a:pt x="3763" y="10021"/>
                    <a:pt x="3557" y="9944"/>
                    <a:pt x="3319" y="9799"/>
                  </a:cubicBezTo>
                  <a:cubicBezTo>
                    <a:pt x="3082" y="9649"/>
                    <a:pt x="2786" y="9486"/>
                    <a:pt x="2493" y="9226"/>
                  </a:cubicBezTo>
                  <a:cubicBezTo>
                    <a:pt x="2189" y="8986"/>
                    <a:pt x="1892" y="8658"/>
                    <a:pt x="1613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5" y="6258"/>
                    <a:pt x="718" y="5654"/>
                    <a:pt x="731" y="5049"/>
                  </a:cubicBezTo>
                  <a:cubicBezTo>
                    <a:pt x="755" y="4417"/>
                    <a:pt x="833" y="3727"/>
                    <a:pt x="1143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1"/>
                    <a:pt x="3791" y="982"/>
                    <a:pt x="4487" y="855"/>
                  </a:cubicBezTo>
                  <a:cubicBezTo>
                    <a:pt x="4857" y="787"/>
                    <a:pt x="5227" y="757"/>
                    <a:pt x="5590" y="757"/>
                  </a:cubicBezTo>
                  <a:cubicBezTo>
                    <a:pt x="5893" y="757"/>
                    <a:pt x="6192" y="777"/>
                    <a:pt x="6482" y="814"/>
                  </a:cubicBezTo>
                  <a:cubicBezTo>
                    <a:pt x="7765" y="985"/>
                    <a:pt x="8867" y="1460"/>
                    <a:pt x="9742" y="1940"/>
                  </a:cubicBezTo>
                  <a:cubicBezTo>
                    <a:pt x="10621" y="2421"/>
                    <a:pt x="11288" y="2903"/>
                    <a:pt x="11759" y="3226"/>
                  </a:cubicBezTo>
                  <a:cubicBezTo>
                    <a:pt x="12181" y="3521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5" y="2989"/>
                  </a:cubicBezTo>
                  <a:cubicBezTo>
                    <a:pt x="11365" y="2416"/>
                    <a:pt x="10720" y="1904"/>
                    <a:pt x="10028" y="1458"/>
                  </a:cubicBezTo>
                  <a:cubicBezTo>
                    <a:pt x="9151" y="895"/>
                    <a:pt x="7993" y="323"/>
                    <a:pt x="6588" y="93"/>
                  </a:cubicBezTo>
                  <a:cubicBezTo>
                    <a:pt x="6220" y="35"/>
                    <a:pt x="5836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2651550" y="3588050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42" y="1"/>
                  </a:moveTo>
                  <a:cubicBezTo>
                    <a:pt x="5085" y="1"/>
                    <a:pt x="4720" y="28"/>
                    <a:pt x="4352" y="91"/>
                  </a:cubicBezTo>
                  <a:cubicBezTo>
                    <a:pt x="3545" y="227"/>
                    <a:pt x="2776" y="534"/>
                    <a:pt x="2098" y="992"/>
                  </a:cubicBezTo>
                  <a:cubicBezTo>
                    <a:pt x="1402" y="1462"/>
                    <a:pt x="825" y="2090"/>
                    <a:pt x="455" y="2808"/>
                  </a:cubicBezTo>
                  <a:cubicBezTo>
                    <a:pt x="66" y="3559"/>
                    <a:pt x="10" y="4337"/>
                    <a:pt x="1" y="5045"/>
                  </a:cubicBezTo>
                  <a:cubicBezTo>
                    <a:pt x="7" y="5722"/>
                    <a:pt x="117" y="6395"/>
                    <a:pt x="331" y="7039"/>
                  </a:cubicBezTo>
                  <a:cubicBezTo>
                    <a:pt x="521" y="7648"/>
                    <a:pt x="840" y="8164"/>
                    <a:pt x="1162" y="8598"/>
                  </a:cubicBezTo>
                  <a:cubicBezTo>
                    <a:pt x="1505" y="9018"/>
                    <a:pt x="1869" y="9354"/>
                    <a:pt x="2228" y="9583"/>
                  </a:cubicBezTo>
                  <a:cubicBezTo>
                    <a:pt x="2577" y="9830"/>
                    <a:pt x="2917" y="9965"/>
                    <a:pt x="3188" y="10080"/>
                  </a:cubicBezTo>
                  <a:cubicBezTo>
                    <a:pt x="3464" y="10187"/>
                    <a:pt x="3693" y="10221"/>
                    <a:pt x="3843" y="10256"/>
                  </a:cubicBezTo>
                  <a:cubicBezTo>
                    <a:pt x="3921" y="10270"/>
                    <a:pt x="3982" y="10277"/>
                    <a:pt x="4022" y="10277"/>
                  </a:cubicBezTo>
                  <a:cubicBezTo>
                    <a:pt x="4060" y="10277"/>
                    <a:pt x="4080" y="10271"/>
                    <a:pt x="4084" y="10258"/>
                  </a:cubicBezTo>
                  <a:cubicBezTo>
                    <a:pt x="4091" y="10232"/>
                    <a:pt x="4025" y="10179"/>
                    <a:pt x="3893" y="10103"/>
                  </a:cubicBezTo>
                  <a:cubicBezTo>
                    <a:pt x="3764" y="10022"/>
                    <a:pt x="3558" y="9944"/>
                    <a:pt x="3318" y="9800"/>
                  </a:cubicBezTo>
                  <a:cubicBezTo>
                    <a:pt x="3082" y="9650"/>
                    <a:pt x="2786" y="9486"/>
                    <a:pt x="2493" y="9227"/>
                  </a:cubicBezTo>
                  <a:cubicBezTo>
                    <a:pt x="2189" y="8986"/>
                    <a:pt x="1892" y="8658"/>
                    <a:pt x="1613" y="8266"/>
                  </a:cubicBezTo>
                  <a:cubicBezTo>
                    <a:pt x="1356" y="7861"/>
                    <a:pt x="1101" y="7394"/>
                    <a:pt x="958" y="6842"/>
                  </a:cubicBezTo>
                  <a:cubicBezTo>
                    <a:pt x="794" y="6259"/>
                    <a:pt x="718" y="5655"/>
                    <a:pt x="731" y="5049"/>
                  </a:cubicBezTo>
                  <a:cubicBezTo>
                    <a:pt x="754" y="4417"/>
                    <a:pt x="833" y="3728"/>
                    <a:pt x="1142" y="3169"/>
                  </a:cubicBezTo>
                  <a:cubicBezTo>
                    <a:pt x="1457" y="2579"/>
                    <a:pt x="1944" y="2052"/>
                    <a:pt x="2542" y="1647"/>
                  </a:cubicBezTo>
                  <a:cubicBezTo>
                    <a:pt x="3129" y="1252"/>
                    <a:pt x="3791" y="982"/>
                    <a:pt x="4488" y="856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2" y="778"/>
                    <a:pt x="6482" y="815"/>
                  </a:cubicBezTo>
                  <a:cubicBezTo>
                    <a:pt x="7765" y="986"/>
                    <a:pt x="8867" y="1460"/>
                    <a:pt x="9743" y="1940"/>
                  </a:cubicBezTo>
                  <a:cubicBezTo>
                    <a:pt x="10621" y="2421"/>
                    <a:pt x="11289" y="2904"/>
                    <a:pt x="11758" y="3227"/>
                  </a:cubicBezTo>
                  <a:cubicBezTo>
                    <a:pt x="12180" y="3522"/>
                    <a:pt x="12438" y="3694"/>
                    <a:pt x="12513" y="3694"/>
                  </a:cubicBezTo>
                  <a:cubicBezTo>
                    <a:pt x="12521" y="3694"/>
                    <a:pt x="12527" y="3691"/>
                    <a:pt x="12531" y="3687"/>
                  </a:cubicBezTo>
                  <a:cubicBezTo>
                    <a:pt x="12567" y="3648"/>
                    <a:pt x="12368" y="3394"/>
                    <a:pt x="11956" y="2990"/>
                  </a:cubicBezTo>
                  <a:cubicBezTo>
                    <a:pt x="11365" y="2417"/>
                    <a:pt x="10720" y="1904"/>
                    <a:pt x="10029" y="1458"/>
                  </a:cubicBezTo>
                  <a:cubicBezTo>
                    <a:pt x="9151" y="895"/>
                    <a:pt x="7994" y="323"/>
                    <a:pt x="6588" y="93"/>
                  </a:cubicBezTo>
                  <a:cubicBezTo>
                    <a:pt x="6220" y="35"/>
                    <a:pt x="5836" y="1"/>
                    <a:pt x="544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3054800" y="417250"/>
              <a:ext cx="314200" cy="256900"/>
            </a:xfrm>
            <a:custGeom>
              <a:rect b="b" l="l" r="r" t="t"/>
              <a:pathLst>
                <a:path extrusionOk="0" h="10276" w="12568">
                  <a:moveTo>
                    <a:pt x="5441" y="0"/>
                  </a:moveTo>
                  <a:cubicBezTo>
                    <a:pt x="5085" y="0"/>
                    <a:pt x="4720" y="28"/>
                    <a:pt x="4352" y="90"/>
                  </a:cubicBezTo>
                  <a:cubicBezTo>
                    <a:pt x="3544" y="226"/>
                    <a:pt x="2775" y="533"/>
                    <a:pt x="2097" y="991"/>
                  </a:cubicBezTo>
                  <a:cubicBezTo>
                    <a:pt x="1402" y="1461"/>
                    <a:pt x="824" y="2090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6" y="5722"/>
                    <a:pt x="117" y="6395"/>
                    <a:pt x="330" y="7039"/>
                  </a:cubicBezTo>
                  <a:cubicBezTo>
                    <a:pt x="520" y="7648"/>
                    <a:pt x="840" y="8164"/>
                    <a:pt x="1161" y="8596"/>
                  </a:cubicBezTo>
                  <a:cubicBezTo>
                    <a:pt x="1505" y="9017"/>
                    <a:pt x="1869" y="9352"/>
                    <a:pt x="2228" y="9581"/>
                  </a:cubicBezTo>
                  <a:cubicBezTo>
                    <a:pt x="2577" y="9830"/>
                    <a:pt x="2916" y="9965"/>
                    <a:pt x="3188" y="10078"/>
                  </a:cubicBezTo>
                  <a:cubicBezTo>
                    <a:pt x="3462" y="10187"/>
                    <a:pt x="3693" y="10220"/>
                    <a:pt x="3841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7"/>
                  </a:cubicBezTo>
                  <a:cubicBezTo>
                    <a:pt x="4091" y="10231"/>
                    <a:pt x="4024" y="10178"/>
                    <a:pt x="3892" y="10103"/>
                  </a:cubicBezTo>
                  <a:cubicBezTo>
                    <a:pt x="3763" y="10022"/>
                    <a:pt x="3558" y="9944"/>
                    <a:pt x="3318" y="9800"/>
                  </a:cubicBezTo>
                  <a:cubicBezTo>
                    <a:pt x="3082" y="9650"/>
                    <a:pt x="2786" y="9485"/>
                    <a:pt x="2493" y="9226"/>
                  </a:cubicBezTo>
                  <a:cubicBezTo>
                    <a:pt x="2188" y="8986"/>
                    <a:pt x="1891" y="8658"/>
                    <a:pt x="1613" y="8265"/>
                  </a:cubicBezTo>
                  <a:cubicBezTo>
                    <a:pt x="1356" y="7860"/>
                    <a:pt x="1099" y="7393"/>
                    <a:pt x="958" y="6841"/>
                  </a:cubicBezTo>
                  <a:cubicBezTo>
                    <a:pt x="795" y="6258"/>
                    <a:pt x="718" y="5655"/>
                    <a:pt x="732" y="5049"/>
                  </a:cubicBezTo>
                  <a:cubicBezTo>
                    <a:pt x="755" y="4417"/>
                    <a:pt x="834" y="3727"/>
                    <a:pt x="1144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2"/>
                    <a:pt x="3791" y="982"/>
                    <a:pt x="4488" y="855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3" y="778"/>
                    <a:pt x="6483" y="815"/>
                  </a:cubicBezTo>
                  <a:cubicBezTo>
                    <a:pt x="7765" y="985"/>
                    <a:pt x="8868" y="1460"/>
                    <a:pt x="9744" y="1940"/>
                  </a:cubicBezTo>
                  <a:cubicBezTo>
                    <a:pt x="10622" y="2421"/>
                    <a:pt x="11290" y="2903"/>
                    <a:pt x="11759" y="3226"/>
                  </a:cubicBezTo>
                  <a:cubicBezTo>
                    <a:pt x="12181" y="3521"/>
                    <a:pt x="12441" y="3693"/>
                    <a:pt x="12515" y="3693"/>
                  </a:cubicBezTo>
                  <a:cubicBezTo>
                    <a:pt x="12523" y="3693"/>
                    <a:pt x="12529" y="3691"/>
                    <a:pt x="12532" y="3687"/>
                  </a:cubicBezTo>
                  <a:cubicBezTo>
                    <a:pt x="12567" y="3647"/>
                    <a:pt x="12369" y="3394"/>
                    <a:pt x="11956" y="2988"/>
                  </a:cubicBezTo>
                  <a:cubicBezTo>
                    <a:pt x="11365" y="2416"/>
                    <a:pt x="10720" y="1903"/>
                    <a:pt x="10029" y="1457"/>
                  </a:cubicBezTo>
                  <a:cubicBezTo>
                    <a:pt x="9151" y="894"/>
                    <a:pt x="7993" y="323"/>
                    <a:pt x="6587" y="93"/>
                  </a:cubicBezTo>
                  <a:cubicBezTo>
                    <a:pt x="6219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3004425" y="81360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39" y="0"/>
                  </a:moveTo>
                  <a:cubicBezTo>
                    <a:pt x="5083" y="0"/>
                    <a:pt x="4719" y="28"/>
                    <a:pt x="4351" y="91"/>
                  </a:cubicBezTo>
                  <a:cubicBezTo>
                    <a:pt x="3543" y="227"/>
                    <a:pt x="2775" y="534"/>
                    <a:pt x="2096" y="992"/>
                  </a:cubicBezTo>
                  <a:cubicBezTo>
                    <a:pt x="1400" y="1461"/>
                    <a:pt x="823" y="2090"/>
                    <a:pt x="454" y="2807"/>
                  </a:cubicBezTo>
                  <a:cubicBezTo>
                    <a:pt x="64" y="3558"/>
                    <a:pt x="9" y="4336"/>
                    <a:pt x="0" y="5044"/>
                  </a:cubicBezTo>
                  <a:cubicBezTo>
                    <a:pt x="5" y="5721"/>
                    <a:pt x="117" y="6394"/>
                    <a:pt x="329" y="7038"/>
                  </a:cubicBezTo>
                  <a:cubicBezTo>
                    <a:pt x="520" y="7648"/>
                    <a:pt x="838" y="8165"/>
                    <a:pt x="1160" y="8597"/>
                  </a:cubicBezTo>
                  <a:cubicBezTo>
                    <a:pt x="1504" y="9018"/>
                    <a:pt x="1868" y="9353"/>
                    <a:pt x="2226" y="9581"/>
                  </a:cubicBezTo>
                  <a:cubicBezTo>
                    <a:pt x="2575" y="9829"/>
                    <a:pt x="2916" y="9965"/>
                    <a:pt x="3186" y="10079"/>
                  </a:cubicBezTo>
                  <a:cubicBezTo>
                    <a:pt x="3461" y="10187"/>
                    <a:pt x="3691" y="10221"/>
                    <a:pt x="3841" y="10254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90" y="10231"/>
                    <a:pt x="4023" y="10179"/>
                    <a:pt x="3892" y="10103"/>
                  </a:cubicBezTo>
                  <a:cubicBezTo>
                    <a:pt x="3763" y="10021"/>
                    <a:pt x="3557" y="9943"/>
                    <a:pt x="3318" y="9799"/>
                  </a:cubicBezTo>
                  <a:cubicBezTo>
                    <a:pt x="3081" y="9649"/>
                    <a:pt x="2784" y="9485"/>
                    <a:pt x="2492" y="9227"/>
                  </a:cubicBezTo>
                  <a:cubicBezTo>
                    <a:pt x="2188" y="8986"/>
                    <a:pt x="1890" y="8657"/>
                    <a:pt x="1613" y="8266"/>
                  </a:cubicBezTo>
                  <a:cubicBezTo>
                    <a:pt x="1356" y="7860"/>
                    <a:pt x="1099" y="7394"/>
                    <a:pt x="956" y="6842"/>
                  </a:cubicBezTo>
                  <a:cubicBezTo>
                    <a:pt x="793" y="6258"/>
                    <a:pt x="716" y="5654"/>
                    <a:pt x="730" y="5048"/>
                  </a:cubicBezTo>
                  <a:cubicBezTo>
                    <a:pt x="754" y="4416"/>
                    <a:pt x="831" y="3728"/>
                    <a:pt x="1142" y="3168"/>
                  </a:cubicBezTo>
                  <a:cubicBezTo>
                    <a:pt x="1456" y="2578"/>
                    <a:pt x="1943" y="2051"/>
                    <a:pt x="2540" y="1647"/>
                  </a:cubicBezTo>
                  <a:cubicBezTo>
                    <a:pt x="3127" y="1251"/>
                    <a:pt x="3790" y="981"/>
                    <a:pt x="4486" y="855"/>
                  </a:cubicBezTo>
                  <a:cubicBezTo>
                    <a:pt x="4854" y="786"/>
                    <a:pt x="5223" y="756"/>
                    <a:pt x="5586" y="756"/>
                  </a:cubicBezTo>
                  <a:cubicBezTo>
                    <a:pt x="5890" y="756"/>
                    <a:pt x="6189" y="777"/>
                    <a:pt x="6481" y="815"/>
                  </a:cubicBezTo>
                  <a:cubicBezTo>
                    <a:pt x="7764" y="986"/>
                    <a:pt x="8867" y="1460"/>
                    <a:pt x="9742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79" y="3522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4" y="2417"/>
                    <a:pt x="10718" y="1904"/>
                    <a:pt x="10028" y="1459"/>
                  </a:cubicBezTo>
                  <a:cubicBezTo>
                    <a:pt x="9150" y="894"/>
                    <a:pt x="7993" y="322"/>
                    <a:pt x="6586" y="93"/>
                  </a:cubicBezTo>
                  <a:cubicBezTo>
                    <a:pt x="6218" y="35"/>
                    <a:pt x="5833" y="0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2954000" y="12099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0" y="1462"/>
                    <a:pt x="824" y="2091"/>
                    <a:pt x="454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8"/>
                    <a:pt x="840" y="8165"/>
                    <a:pt x="1161" y="8597"/>
                  </a:cubicBezTo>
                  <a:cubicBezTo>
                    <a:pt x="1505" y="9017"/>
                    <a:pt x="1869" y="9353"/>
                    <a:pt x="2227" y="9582"/>
                  </a:cubicBezTo>
                  <a:cubicBezTo>
                    <a:pt x="2575" y="9830"/>
                    <a:pt x="2916" y="9966"/>
                    <a:pt x="3188" y="10079"/>
                  </a:cubicBezTo>
                  <a:cubicBezTo>
                    <a:pt x="3462" y="10188"/>
                    <a:pt x="3692" y="10220"/>
                    <a:pt x="3841" y="10255"/>
                  </a:cubicBezTo>
                  <a:cubicBezTo>
                    <a:pt x="3920" y="10269"/>
                    <a:pt x="3979" y="10277"/>
                    <a:pt x="4020" y="10277"/>
                  </a:cubicBezTo>
                  <a:cubicBezTo>
                    <a:pt x="4058" y="10277"/>
                    <a:pt x="4079" y="10270"/>
                    <a:pt x="4083" y="10257"/>
                  </a:cubicBezTo>
                  <a:cubicBezTo>
                    <a:pt x="4091" y="10232"/>
                    <a:pt x="4024" y="10178"/>
                    <a:pt x="3892" y="10104"/>
                  </a:cubicBezTo>
                  <a:cubicBezTo>
                    <a:pt x="3763" y="10023"/>
                    <a:pt x="3558" y="9945"/>
                    <a:pt x="3318" y="9800"/>
                  </a:cubicBezTo>
                  <a:cubicBezTo>
                    <a:pt x="3081" y="9651"/>
                    <a:pt x="2785" y="9487"/>
                    <a:pt x="2493" y="9227"/>
                  </a:cubicBezTo>
                  <a:cubicBezTo>
                    <a:pt x="2188" y="8987"/>
                    <a:pt x="1891" y="8659"/>
                    <a:pt x="1613" y="8266"/>
                  </a:cubicBezTo>
                  <a:cubicBezTo>
                    <a:pt x="1356" y="7862"/>
                    <a:pt x="1099" y="7394"/>
                    <a:pt x="956" y="6842"/>
                  </a:cubicBezTo>
                  <a:cubicBezTo>
                    <a:pt x="793" y="6260"/>
                    <a:pt x="717" y="5656"/>
                    <a:pt x="731" y="5050"/>
                  </a:cubicBezTo>
                  <a:cubicBezTo>
                    <a:pt x="754" y="4418"/>
                    <a:pt x="832" y="3728"/>
                    <a:pt x="1142" y="3169"/>
                  </a:cubicBezTo>
                  <a:cubicBezTo>
                    <a:pt x="1456" y="2580"/>
                    <a:pt x="1943" y="2052"/>
                    <a:pt x="2540" y="1648"/>
                  </a:cubicBezTo>
                  <a:cubicBezTo>
                    <a:pt x="3127" y="1253"/>
                    <a:pt x="3790" y="983"/>
                    <a:pt x="4486" y="856"/>
                  </a:cubicBezTo>
                  <a:cubicBezTo>
                    <a:pt x="4856" y="788"/>
                    <a:pt x="5226" y="758"/>
                    <a:pt x="5589" y="758"/>
                  </a:cubicBezTo>
                  <a:cubicBezTo>
                    <a:pt x="5892" y="758"/>
                    <a:pt x="6191" y="779"/>
                    <a:pt x="6481" y="816"/>
                  </a:cubicBezTo>
                  <a:cubicBezTo>
                    <a:pt x="7764" y="986"/>
                    <a:pt x="8867" y="1461"/>
                    <a:pt x="9742" y="1941"/>
                  </a:cubicBezTo>
                  <a:cubicBezTo>
                    <a:pt x="10620" y="2422"/>
                    <a:pt x="11288" y="2905"/>
                    <a:pt x="11758" y="3227"/>
                  </a:cubicBezTo>
                  <a:cubicBezTo>
                    <a:pt x="12179" y="3522"/>
                    <a:pt x="12438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7" y="3395"/>
                    <a:pt x="11954" y="2990"/>
                  </a:cubicBezTo>
                  <a:cubicBezTo>
                    <a:pt x="11364" y="2417"/>
                    <a:pt x="10719" y="1905"/>
                    <a:pt x="10028" y="1458"/>
                  </a:cubicBezTo>
                  <a:cubicBezTo>
                    <a:pt x="9151" y="895"/>
                    <a:pt x="7993" y="323"/>
                    <a:pt x="6587" y="93"/>
                  </a:cubicBezTo>
                  <a:cubicBezTo>
                    <a:pt x="6219" y="35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2903600" y="16063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7"/>
                    <a:pt x="2775" y="534"/>
                    <a:pt x="2096" y="992"/>
                  </a:cubicBezTo>
                  <a:cubicBezTo>
                    <a:pt x="1401" y="1461"/>
                    <a:pt x="824" y="2090"/>
                    <a:pt x="455" y="2808"/>
                  </a:cubicBezTo>
                  <a:cubicBezTo>
                    <a:pt x="65" y="3559"/>
                    <a:pt x="9" y="4337"/>
                    <a:pt x="0" y="5045"/>
                  </a:cubicBezTo>
                  <a:cubicBezTo>
                    <a:pt x="5" y="5722"/>
                    <a:pt x="116" y="6395"/>
                    <a:pt x="330" y="7038"/>
                  </a:cubicBezTo>
                  <a:cubicBezTo>
                    <a:pt x="520" y="7648"/>
                    <a:pt x="839" y="8164"/>
                    <a:pt x="1161" y="8598"/>
                  </a:cubicBezTo>
                  <a:cubicBezTo>
                    <a:pt x="1504" y="9018"/>
                    <a:pt x="1868" y="9352"/>
                    <a:pt x="2227" y="9581"/>
                  </a:cubicBezTo>
                  <a:cubicBezTo>
                    <a:pt x="2576" y="9830"/>
                    <a:pt x="2915" y="9965"/>
                    <a:pt x="3187" y="10080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2" y="10277"/>
                    <a:pt x="4022" y="10277"/>
                  </a:cubicBezTo>
                  <a:cubicBezTo>
                    <a:pt x="4059" y="10277"/>
                    <a:pt x="4079" y="10270"/>
                    <a:pt x="4082" y="10258"/>
                  </a:cubicBezTo>
                  <a:cubicBezTo>
                    <a:pt x="4090" y="10231"/>
                    <a:pt x="4024" y="10179"/>
                    <a:pt x="3892" y="10103"/>
                  </a:cubicBezTo>
                  <a:cubicBezTo>
                    <a:pt x="3764" y="10022"/>
                    <a:pt x="3558" y="9944"/>
                    <a:pt x="3319" y="9800"/>
                  </a:cubicBezTo>
                  <a:cubicBezTo>
                    <a:pt x="3081" y="9650"/>
                    <a:pt x="2785" y="9486"/>
                    <a:pt x="2492" y="9227"/>
                  </a:cubicBezTo>
                  <a:cubicBezTo>
                    <a:pt x="2189" y="8986"/>
                    <a:pt x="1891" y="8658"/>
                    <a:pt x="1613" y="8266"/>
                  </a:cubicBezTo>
                  <a:cubicBezTo>
                    <a:pt x="1357" y="7860"/>
                    <a:pt x="1100" y="7394"/>
                    <a:pt x="957" y="6842"/>
                  </a:cubicBezTo>
                  <a:cubicBezTo>
                    <a:pt x="794" y="6258"/>
                    <a:pt x="717" y="5655"/>
                    <a:pt x="731" y="5049"/>
                  </a:cubicBezTo>
                  <a:cubicBezTo>
                    <a:pt x="754" y="4417"/>
                    <a:pt x="832" y="3728"/>
                    <a:pt x="1143" y="3167"/>
                  </a:cubicBezTo>
                  <a:cubicBezTo>
                    <a:pt x="1456" y="2579"/>
                    <a:pt x="1943" y="2052"/>
                    <a:pt x="2541" y="1647"/>
                  </a:cubicBezTo>
                  <a:cubicBezTo>
                    <a:pt x="3128" y="1252"/>
                    <a:pt x="3790" y="982"/>
                    <a:pt x="4487" y="856"/>
                  </a:cubicBezTo>
                  <a:cubicBezTo>
                    <a:pt x="4856" y="787"/>
                    <a:pt x="5226" y="757"/>
                    <a:pt x="5590" y="757"/>
                  </a:cubicBezTo>
                  <a:cubicBezTo>
                    <a:pt x="5893" y="757"/>
                    <a:pt x="6191" y="778"/>
                    <a:pt x="6481" y="815"/>
                  </a:cubicBezTo>
                  <a:cubicBezTo>
                    <a:pt x="7765" y="986"/>
                    <a:pt x="8866" y="1460"/>
                    <a:pt x="9742" y="1940"/>
                  </a:cubicBezTo>
                  <a:cubicBezTo>
                    <a:pt x="10620" y="2421"/>
                    <a:pt x="11288" y="2905"/>
                    <a:pt x="11757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30" y="3687"/>
                  </a:cubicBezTo>
                  <a:cubicBezTo>
                    <a:pt x="12566" y="3647"/>
                    <a:pt x="12367" y="3394"/>
                    <a:pt x="11955" y="2990"/>
                  </a:cubicBezTo>
                  <a:cubicBezTo>
                    <a:pt x="11364" y="2417"/>
                    <a:pt x="10719" y="1904"/>
                    <a:pt x="10028" y="1458"/>
                  </a:cubicBezTo>
                  <a:cubicBezTo>
                    <a:pt x="9150" y="895"/>
                    <a:pt x="7992" y="323"/>
                    <a:pt x="6587" y="93"/>
                  </a:cubicBezTo>
                  <a:cubicBezTo>
                    <a:pt x="6219" y="34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2853200" y="2002675"/>
              <a:ext cx="314150" cy="256900"/>
            </a:xfrm>
            <a:custGeom>
              <a:rect b="b" l="l" r="r" t="t"/>
              <a:pathLst>
                <a:path extrusionOk="0" h="10276" w="12566">
                  <a:moveTo>
                    <a:pt x="5441" y="0"/>
                  </a:moveTo>
                  <a:cubicBezTo>
                    <a:pt x="5084" y="0"/>
                    <a:pt x="4720" y="28"/>
                    <a:pt x="4351" y="90"/>
                  </a:cubicBezTo>
                  <a:cubicBezTo>
                    <a:pt x="3543" y="226"/>
                    <a:pt x="2775" y="533"/>
                    <a:pt x="2096" y="991"/>
                  </a:cubicBezTo>
                  <a:cubicBezTo>
                    <a:pt x="1401" y="1461"/>
                    <a:pt x="823" y="2089"/>
                    <a:pt x="455" y="2808"/>
                  </a:cubicBezTo>
                  <a:cubicBezTo>
                    <a:pt x="66" y="3559"/>
                    <a:pt x="9" y="4335"/>
                    <a:pt x="1" y="5044"/>
                  </a:cubicBezTo>
                  <a:cubicBezTo>
                    <a:pt x="5" y="5722"/>
                    <a:pt x="116" y="6395"/>
                    <a:pt x="329" y="7038"/>
                  </a:cubicBezTo>
                  <a:cubicBezTo>
                    <a:pt x="519" y="7648"/>
                    <a:pt x="839" y="8164"/>
                    <a:pt x="1161" y="8596"/>
                  </a:cubicBezTo>
                  <a:cubicBezTo>
                    <a:pt x="1503" y="9017"/>
                    <a:pt x="1867" y="9352"/>
                    <a:pt x="2226" y="9581"/>
                  </a:cubicBezTo>
                  <a:cubicBezTo>
                    <a:pt x="2575" y="9828"/>
                    <a:pt x="2916" y="9964"/>
                    <a:pt x="3187" y="10078"/>
                  </a:cubicBezTo>
                  <a:cubicBezTo>
                    <a:pt x="3462" y="10186"/>
                    <a:pt x="3692" y="10220"/>
                    <a:pt x="3841" y="10254"/>
                  </a:cubicBezTo>
                  <a:cubicBezTo>
                    <a:pt x="3920" y="10268"/>
                    <a:pt x="3981" y="10276"/>
                    <a:pt x="4021" y="10276"/>
                  </a:cubicBezTo>
                  <a:cubicBezTo>
                    <a:pt x="4058" y="10276"/>
                    <a:pt x="4079" y="10269"/>
                    <a:pt x="4083" y="10257"/>
                  </a:cubicBezTo>
                  <a:cubicBezTo>
                    <a:pt x="4091" y="10231"/>
                    <a:pt x="4023" y="10178"/>
                    <a:pt x="3892" y="10103"/>
                  </a:cubicBezTo>
                  <a:cubicBezTo>
                    <a:pt x="3764" y="10021"/>
                    <a:pt x="3558" y="9942"/>
                    <a:pt x="3319" y="9799"/>
                  </a:cubicBezTo>
                  <a:cubicBezTo>
                    <a:pt x="3082" y="9649"/>
                    <a:pt x="2786" y="9484"/>
                    <a:pt x="2493" y="9226"/>
                  </a:cubicBezTo>
                  <a:cubicBezTo>
                    <a:pt x="2189" y="8986"/>
                    <a:pt x="1892" y="8657"/>
                    <a:pt x="1614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4" y="6258"/>
                    <a:pt x="718" y="5653"/>
                    <a:pt x="730" y="5048"/>
                  </a:cubicBezTo>
                  <a:cubicBezTo>
                    <a:pt x="754" y="4415"/>
                    <a:pt x="833" y="3727"/>
                    <a:pt x="1142" y="3167"/>
                  </a:cubicBezTo>
                  <a:cubicBezTo>
                    <a:pt x="1456" y="2578"/>
                    <a:pt x="1943" y="2050"/>
                    <a:pt x="2541" y="1647"/>
                  </a:cubicBezTo>
                  <a:cubicBezTo>
                    <a:pt x="3128" y="1251"/>
                    <a:pt x="3790" y="982"/>
                    <a:pt x="4486" y="855"/>
                  </a:cubicBezTo>
                  <a:cubicBezTo>
                    <a:pt x="4855" y="787"/>
                    <a:pt x="5223" y="757"/>
                    <a:pt x="5586" y="757"/>
                  </a:cubicBezTo>
                  <a:cubicBezTo>
                    <a:pt x="5890" y="757"/>
                    <a:pt x="6190" y="778"/>
                    <a:pt x="6482" y="815"/>
                  </a:cubicBezTo>
                  <a:cubicBezTo>
                    <a:pt x="7764" y="986"/>
                    <a:pt x="8867" y="1461"/>
                    <a:pt x="9742" y="1939"/>
                  </a:cubicBezTo>
                  <a:cubicBezTo>
                    <a:pt x="10621" y="2421"/>
                    <a:pt x="11288" y="2904"/>
                    <a:pt x="11758" y="3226"/>
                  </a:cubicBezTo>
                  <a:cubicBezTo>
                    <a:pt x="12179" y="3522"/>
                    <a:pt x="12439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8" y="3395"/>
                    <a:pt x="11954" y="2989"/>
                  </a:cubicBezTo>
                  <a:cubicBezTo>
                    <a:pt x="11365" y="2416"/>
                    <a:pt x="10720" y="1903"/>
                    <a:pt x="10028" y="1458"/>
                  </a:cubicBezTo>
                  <a:cubicBezTo>
                    <a:pt x="9151" y="893"/>
                    <a:pt x="7993" y="323"/>
                    <a:pt x="6588" y="92"/>
                  </a:cubicBezTo>
                  <a:cubicBezTo>
                    <a:pt x="6220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2802775" y="2399025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39" y="0"/>
                  </a:moveTo>
                  <a:cubicBezTo>
                    <a:pt x="5083" y="0"/>
                    <a:pt x="4719" y="28"/>
                    <a:pt x="4352" y="91"/>
                  </a:cubicBezTo>
                  <a:cubicBezTo>
                    <a:pt x="3544" y="225"/>
                    <a:pt x="2775" y="534"/>
                    <a:pt x="2097" y="991"/>
                  </a:cubicBezTo>
                  <a:cubicBezTo>
                    <a:pt x="1401" y="1461"/>
                    <a:pt x="824" y="2090"/>
                    <a:pt x="455" y="2807"/>
                  </a:cubicBezTo>
                  <a:cubicBezTo>
                    <a:pt x="66" y="3559"/>
                    <a:pt x="9" y="4336"/>
                    <a:pt x="1" y="5043"/>
                  </a:cubicBezTo>
                  <a:cubicBezTo>
                    <a:pt x="6" y="5721"/>
                    <a:pt x="117" y="6394"/>
                    <a:pt x="330" y="7038"/>
                  </a:cubicBezTo>
                  <a:cubicBezTo>
                    <a:pt x="520" y="7648"/>
                    <a:pt x="840" y="8164"/>
                    <a:pt x="1162" y="8597"/>
                  </a:cubicBezTo>
                  <a:cubicBezTo>
                    <a:pt x="1505" y="9018"/>
                    <a:pt x="1869" y="9352"/>
                    <a:pt x="2228" y="9581"/>
                  </a:cubicBezTo>
                  <a:cubicBezTo>
                    <a:pt x="2577" y="9829"/>
                    <a:pt x="2916" y="9965"/>
                    <a:pt x="3188" y="10079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8"/>
                  </a:cubicBezTo>
                  <a:cubicBezTo>
                    <a:pt x="4091" y="10231"/>
                    <a:pt x="4025" y="10178"/>
                    <a:pt x="3892" y="10103"/>
                  </a:cubicBezTo>
                  <a:cubicBezTo>
                    <a:pt x="3763" y="10021"/>
                    <a:pt x="3558" y="9943"/>
                    <a:pt x="3318" y="9799"/>
                  </a:cubicBezTo>
                  <a:cubicBezTo>
                    <a:pt x="3082" y="9649"/>
                    <a:pt x="2786" y="9485"/>
                    <a:pt x="2493" y="9227"/>
                  </a:cubicBezTo>
                  <a:cubicBezTo>
                    <a:pt x="2188" y="8986"/>
                    <a:pt x="1891" y="8657"/>
                    <a:pt x="1613" y="8265"/>
                  </a:cubicBezTo>
                  <a:cubicBezTo>
                    <a:pt x="1356" y="7860"/>
                    <a:pt x="1099" y="7394"/>
                    <a:pt x="957" y="6842"/>
                  </a:cubicBezTo>
                  <a:cubicBezTo>
                    <a:pt x="794" y="6258"/>
                    <a:pt x="718" y="5654"/>
                    <a:pt x="731" y="5048"/>
                  </a:cubicBezTo>
                  <a:cubicBezTo>
                    <a:pt x="754" y="4416"/>
                    <a:pt x="833" y="3728"/>
                    <a:pt x="1142" y="3167"/>
                  </a:cubicBezTo>
                  <a:cubicBezTo>
                    <a:pt x="1456" y="2578"/>
                    <a:pt x="1943" y="2050"/>
                    <a:pt x="2542" y="1647"/>
                  </a:cubicBezTo>
                  <a:cubicBezTo>
                    <a:pt x="3129" y="1251"/>
                    <a:pt x="3790" y="981"/>
                    <a:pt x="4488" y="854"/>
                  </a:cubicBezTo>
                  <a:cubicBezTo>
                    <a:pt x="4856" y="786"/>
                    <a:pt x="5224" y="756"/>
                    <a:pt x="5587" y="756"/>
                  </a:cubicBezTo>
                  <a:cubicBezTo>
                    <a:pt x="5891" y="756"/>
                    <a:pt x="6190" y="777"/>
                    <a:pt x="6482" y="815"/>
                  </a:cubicBezTo>
                  <a:cubicBezTo>
                    <a:pt x="7765" y="986"/>
                    <a:pt x="8867" y="1460"/>
                    <a:pt x="9743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81" y="3521"/>
                    <a:pt x="12440" y="3693"/>
                    <a:pt x="12514" y="3693"/>
                  </a:cubicBezTo>
                  <a:cubicBezTo>
                    <a:pt x="12522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4" y="2988"/>
                  </a:cubicBezTo>
                  <a:cubicBezTo>
                    <a:pt x="11365" y="2415"/>
                    <a:pt x="10720" y="1903"/>
                    <a:pt x="10028" y="1458"/>
                  </a:cubicBezTo>
                  <a:cubicBezTo>
                    <a:pt x="9151" y="894"/>
                    <a:pt x="7993" y="322"/>
                    <a:pt x="6588" y="93"/>
                  </a:cubicBezTo>
                  <a:cubicBezTo>
                    <a:pt x="6219" y="34"/>
                    <a:pt x="5834" y="0"/>
                    <a:pt x="5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2752400" y="27953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0" y="1"/>
                  </a:moveTo>
                  <a:cubicBezTo>
                    <a:pt x="5083" y="1"/>
                    <a:pt x="4718" y="29"/>
                    <a:pt x="4350" y="91"/>
                  </a:cubicBezTo>
                  <a:cubicBezTo>
                    <a:pt x="3543" y="227"/>
                    <a:pt x="2774" y="534"/>
                    <a:pt x="2096" y="992"/>
                  </a:cubicBezTo>
                  <a:cubicBezTo>
                    <a:pt x="1400" y="1461"/>
                    <a:pt x="823" y="2090"/>
                    <a:pt x="454" y="2809"/>
                  </a:cubicBezTo>
                  <a:cubicBezTo>
                    <a:pt x="64" y="3559"/>
                    <a:pt x="8" y="4337"/>
                    <a:pt x="0" y="5045"/>
                  </a:cubicBezTo>
                  <a:cubicBezTo>
                    <a:pt x="5" y="5723"/>
                    <a:pt x="115" y="6396"/>
                    <a:pt x="329" y="7038"/>
                  </a:cubicBezTo>
                  <a:cubicBezTo>
                    <a:pt x="519" y="7649"/>
                    <a:pt x="838" y="8165"/>
                    <a:pt x="1160" y="8597"/>
                  </a:cubicBezTo>
                  <a:cubicBezTo>
                    <a:pt x="1503" y="9018"/>
                    <a:pt x="1867" y="9353"/>
                    <a:pt x="2226" y="9582"/>
                  </a:cubicBezTo>
                  <a:cubicBezTo>
                    <a:pt x="2575" y="9830"/>
                    <a:pt x="2916" y="9965"/>
                    <a:pt x="3186" y="10079"/>
                  </a:cubicBezTo>
                  <a:cubicBezTo>
                    <a:pt x="3462" y="10187"/>
                    <a:pt x="3691" y="10221"/>
                    <a:pt x="3841" y="10255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89" y="10231"/>
                    <a:pt x="4023" y="10179"/>
                    <a:pt x="3891" y="10103"/>
                  </a:cubicBezTo>
                  <a:cubicBezTo>
                    <a:pt x="3763" y="10022"/>
                    <a:pt x="3556" y="9944"/>
                    <a:pt x="3318" y="9800"/>
                  </a:cubicBezTo>
                  <a:cubicBezTo>
                    <a:pt x="3081" y="9650"/>
                    <a:pt x="2784" y="9486"/>
                    <a:pt x="2491" y="9227"/>
                  </a:cubicBezTo>
                  <a:cubicBezTo>
                    <a:pt x="2188" y="8986"/>
                    <a:pt x="1890" y="8659"/>
                    <a:pt x="1611" y="8266"/>
                  </a:cubicBezTo>
                  <a:cubicBezTo>
                    <a:pt x="1354" y="7860"/>
                    <a:pt x="1099" y="7394"/>
                    <a:pt x="956" y="6842"/>
                  </a:cubicBezTo>
                  <a:cubicBezTo>
                    <a:pt x="793" y="6258"/>
                    <a:pt x="716" y="5655"/>
                    <a:pt x="730" y="5050"/>
                  </a:cubicBezTo>
                  <a:cubicBezTo>
                    <a:pt x="754" y="4417"/>
                    <a:pt x="831" y="3728"/>
                    <a:pt x="1142" y="3169"/>
                  </a:cubicBezTo>
                  <a:cubicBezTo>
                    <a:pt x="1456" y="2580"/>
                    <a:pt x="1943" y="2052"/>
                    <a:pt x="2540" y="1647"/>
                  </a:cubicBezTo>
                  <a:cubicBezTo>
                    <a:pt x="3127" y="1252"/>
                    <a:pt x="3790" y="983"/>
                    <a:pt x="4486" y="856"/>
                  </a:cubicBezTo>
                  <a:cubicBezTo>
                    <a:pt x="4855" y="787"/>
                    <a:pt x="5225" y="757"/>
                    <a:pt x="5589" y="757"/>
                  </a:cubicBezTo>
                  <a:cubicBezTo>
                    <a:pt x="5892" y="757"/>
                    <a:pt x="6190" y="778"/>
                    <a:pt x="6480" y="815"/>
                  </a:cubicBezTo>
                  <a:cubicBezTo>
                    <a:pt x="7764" y="986"/>
                    <a:pt x="8866" y="1460"/>
                    <a:pt x="9741" y="1940"/>
                  </a:cubicBezTo>
                  <a:cubicBezTo>
                    <a:pt x="10620" y="2421"/>
                    <a:pt x="11288" y="2904"/>
                    <a:pt x="11758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29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3" y="2417"/>
                    <a:pt x="10718" y="1903"/>
                    <a:pt x="10027" y="1458"/>
                  </a:cubicBezTo>
                  <a:cubicBezTo>
                    <a:pt x="9149" y="894"/>
                    <a:pt x="7993" y="323"/>
                    <a:pt x="6586" y="93"/>
                  </a:cubicBezTo>
                  <a:cubicBezTo>
                    <a:pt x="6219" y="35"/>
                    <a:pt x="5835" y="1"/>
                    <a:pt x="5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2701975" y="31917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5" y="1"/>
                    <a:pt x="4720" y="29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1" y="1462"/>
                    <a:pt x="824" y="2091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9"/>
                    <a:pt x="840" y="8165"/>
                    <a:pt x="1161" y="8598"/>
                  </a:cubicBezTo>
                  <a:cubicBezTo>
                    <a:pt x="1505" y="9018"/>
                    <a:pt x="1869" y="9353"/>
                    <a:pt x="2228" y="9582"/>
                  </a:cubicBezTo>
                  <a:cubicBezTo>
                    <a:pt x="2576" y="9830"/>
                    <a:pt x="2916" y="9966"/>
                    <a:pt x="3188" y="10080"/>
                  </a:cubicBezTo>
                  <a:cubicBezTo>
                    <a:pt x="3462" y="10188"/>
                    <a:pt x="3692" y="10221"/>
                    <a:pt x="3841" y="10255"/>
                  </a:cubicBezTo>
                  <a:cubicBezTo>
                    <a:pt x="3921" y="10270"/>
                    <a:pt x="3981" y="10277"/>
                    <a:pt x="4022" y="10277"/>
                  </a:cubicBezTo>
                  <a:cubicBezTo>
                    <a:pt x="4059" y="10277"/>
                    <a:pt x="4080" y="10271"/>
                    <a:pt x="4083" y="10259"/>
                  </a:cubicBezTo>
                  <a:cubicBezTo>
                    <a:pt x="4091" y="10232"/>
                    <a:pt x="4024" y="10180"/>
                    <a:pt x="3892" y="10103"/>
                  </a:cubicBezTo>
                  <a:cubicBezTo>
                    <a:pt x="3763" y="10021"/>
                    <a:pt x="3557" y="9944"/>
                    <a:pt x="3319" y="9799"/>
                  </a:cubicBezTo>
                  <a:cubicBezTo>
                    <a:pt x="3082" y="9649"/>
                    <a:pt x="2786" y="9486"/>
                    <a:pt x="2493" y="9226"/>
                  </a:cubicBezTo>
                  <a:cubicBezTo>
                    <a:pt x="2189" y="8986"/>
                    <a:pt x="1892" y="8658"/>
                    <a:pt x="1613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5" y="6258"/>
                    <a:pt x="718" y="5654"/>
                    <a:pt x="731" y="5049"/>
                  </a:cubicBezTo>
                  <a:cubicBezTo>
                    <a:pt x="755" y="4417"/>
                    <a:pt x="833" y="3727"/>
                    <a:pt x="1143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1"/>
                    <a:pt x="3791" y="982"/>
                    <a:pt x="4487" y="855"/>
                  </a:cubicBezTo>
                  <a:cubicBezTo>
                    <a:pt x="4857" y="787"/>
                    <a:pt x="5227" y="757"/>
                    <a:pt x="5590" y="757"/>
                  </a:cubicBezTo>
                  <a:cubicBezTo>
                    <a:pt x="5893" y="757"/>
                    <a:pt x="6192" y="777"/>
                    <a:pt x="6482" y="814"/>
                  </a:cubicBezTo>
                  <a:cubicBezTo>
                    <a:pt x="7765" y="985"/>
                    <a:pt x="8867" y="1460"/>
                    <a:pt x="9742" y="1940"/>
                  </a:cubicBezTo>
                  <a:cubicBezTo>
                    <a:pt x="10621" y="2421"/>
                    <a:pt x="11288" y="2903"/>
                    <a:pt x="11759" y="3226"/>
                  </a:cubicBezTo>
                  <a:cubicBezTo>
                    <a:pt x="12181" y="3521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5" y="2989"/>
                  </a:cubicBezTo>
                  <a:cubicBezTo>
                    <a:pt x="11365" y="2416"/>
                    <a:pt x="10720" y="1904"/>
                    <a:pt x="10028" y="1458"/>
                  </a:cubicBezTo>
                  <a:cubicBezTo>
                    <a:pt x="9151" y="895"/>
                    <a:pt x="7993" y="323"/>
                    <a:pt x="6588" y="93"/>
                  </a:cubicBezTo>
                  <a:cubicBezTo>
                    <a:pt x="6220" y="35"/>
                    <a:pt x="5836" y="1"/>
                    <a:pt x="5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2651550" y="3588050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42" y="1"/>
                  </a:moveTo>
                  <a:cubicBezTo>
                    <a:pt x="5085" y="1"/>
                    <a:pt x="4720" y="28"/>
                    <a:pt x="4352" y="91"/>
                  </a:cubicBezTo>
                  <a:cubicBezTo>
                    <a:pt x="3545" y="227"/>
                    <a:pt x="2776" y="534"/>
                    <a:pt x="2098" y="992"/>
                  </a:cubicBezTo>
                  <a:cubicBezTo>
                    <a:pt x="1402" y="1462"/>
                    <a:pt x="825" y="2090"/>
                    <a:pt x="455" y="2808"/>
                  </a:cubicBezTo>
                  <a:cubicBezTo>
                    <a:pt x="66" y="3559"/>
                    <a:pt x="10" y="4337"/>
                    <a:pt x="1" y="5045"/>
                  </a:cubicBezTo>
                  <a:cubicBezTo>
                    <a:pt x="7" y="5722"/>
                    <a:pt x="117" y="6395"/>
                    <a:pt x="331" y="7039"/>
                  </a:cubicBezTo>
                  <a:cubicBezTo>
                    <a:pt x="521" y="7648"/>
                    <a:pt x="840" y="8164"/>
                    <a:pt x="1162" y="8598"/>
                  </a:cubicBezTo>
                  <a:cubicBezTo>
                    <a:pt x="1505" y="9018"/>
                    <a:pt x="1869" y="9354"/>
                    <a:pt x="2228" y="9583"/>
                  </a:cubicBezTo>
                  <a:cubicBezTo>
                    <a:pt x="2577" y="9830"/>
                    <a:pt x="2917" y="9965"/>
                    <a:pt x="3188" y="10080"/>
                  </a:cubicBezTo>
                  <a:cubicBezTo>
                    <a:pt x="3464" y="10187"/>
                    <a:pt x="3693" y="10221"/>
                    <a:pt x="3843" y="10256"/>
                  </a:cubicBezTo>
                  <a:cubicBezTo>
                    <a:pt x="3921" y="10270"/>
                    <a:pt x="3982" y="10277"/>
                    <a:pt x="4022" y="10277"/>
                  </a:cubicBezTo>
                  <a:cubicBezTo>
                    <a:pt x="4060" y="10277"/>
                    <a:pt x="4080" y="10271"/>
                    <a:pt x="4084" y="10258"/>
                  </a:cubicBezTo>
                  <a:cubicBezTo>
                    <a:pt x="4091" y="10232"/>
                    <a:pt x="4025" y="10179"/>
                    <a:pt x="3893" y="10103"/>
                  </a:cubicBezTo>
                  <a:cubicBezTo>
                    <a:pt x="3764" y="10022"/>
                    <a:pt x="3558" y="9944"/>
                    <a:pt x="3318" y="9800"/>
                  </a:cubicBezTo>
                  <a:cubicBezTo>
                    <a:pt x="3082" y="9650"/>
                    <a:pt x="2786" y="9486"/>
                    <a:pt x="2493" y="9227"/>
                  </a:cubicBezTo>
                  <a:cubicBezTo>
                    <a:pt x="2189" y="8986"/>
                    <a:pt x="1892" y="8658"/>
                    <a:pt x="1613" y="8266"/>
                  </a:cubicBezTo>
                  <a:cubicBezTo>
                    <a:pt x="1356" y="7861"/>
                    <a:pt x="1101" y="7394"/>
                    <a:pt x="958" y="6842"/>
                  </a:cubicBezTo>
                  <a:cubicBezTo>
                    <a:pt x="794" y="6259"/>
                    <a:pt x="718" y="5655"/>
                    <a:pt x="731" y="5049"/>
                  </a:cubicBezTo>
                  <a:cubicBezTo>
                    <a:pt x="754" y="4417"/>
                    <a:pt x="833" y="3728"/>
                    <a:pt x="1142" y="3169"/>
                  </a:cubicBezTo>
                  <a:cubicBezTo>
                    <a:pt x="1457" y="2579"/>
                    <a:pt x="1944" y="2052"/>
                    <a:pt x="2542" y="1647"/>
                  </a:cubicBezTo>
                  <a:cubicBezTo>
                    <a:pt x="3129" y="1252"/>
                    <a:pt x="3791" y="982"/>
                    <a:pt x="4488" y="856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2" y="778"/>
                    <a:pt x="6482" y="815"/>
                  </a:cubicBezTo>
                  <a:cubicBezTo>
                    <a:pt x="7765" y="986"/>
                    <a:pt x="8867" y="1460"/>
                    <a:pt x="9743" y="1940"/>
                  </a:cubicBezTo>
                  <a:cubicBezTo>
                    <a:pt x="10621" y="2421"/>
                    <a:pt x="11289" y="2904"/>
                    <a:pt x="11758" y="3227"/>
                  </a:cubicBezTo>
                  <a:cubicBezTo>
                    <a:pt x="12180" y="3522"/>
                    <a:pt x="12438" y="3694"/>
                    <a:pt x="12513" y="3694"/>
                  </a:cubicBezTo>
                  <a:cubicBezTo>
                    <a:pt x="12521" y="3694"/>
                    <a:pt x="12527" y="3691"/>
                    <a:pt x="12531" y="3687"/>
                  </a:cubicBezTo>
                  <a:cubicBezTo>
                    <a:pt x="12567" y="3648"/>
                    <a:pt x="12368" y="3394"/>
                    <a:pt x="11956" y="2990"/>
                  </a:cubicBezTo>
                  <a:cubicBezTo>
                    <a:pt x="11365" y="2417"/>
                    <a:pt x="10720" y="1904"/>
                    <a:pt x="10029" y="1458"/>
                  </a:cubicBezTo>
                  <a:cubicBezTo>
                    <a:pt x="9151" y="895"/>
                    <a:pt x="7994" y="323"/>
                    <a:pt x="6588" y="93"/>
                  </a:cubicBezTo>
                  <a:cubicBezTo>
                    <a:pt x="6220" y="35"/>
                    <a:pt x="5836" y="1"/>
                    <a:pt x="5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5826350" y="1086225"/>
              <a:ext cx="329225" cy="221650"/>
            </a:xfrm>
            <a:custGeom>
              <a:rect b="b" l="l" r="r" t="t"/>
              <a:pathLst>
                <a:path extrusionOk="0" h="8866" w="13169">
                  <a:moveTo>
                    <a:pt x="930" y="0"/>
                  </a:moveTo>
                  <a:lnTo>
                    <a:pt x="0" y="7308"/>
                  </a:lnTo>
                  <a:lnTo>
                    <a:pt x="12239" y="8866"/>
                  </a:lnTo>
                  <a:lnTo>
                    <a:pt x="13169" y="1557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3686375" y="977725"/>
              <a:ext cx="1922850" cy="246200"/>
            </a:xfrm>
            <a:custGeom>
              <a:rect b="b" l="l" r="r" t="t"/>
              <a:pathLst>
                <a:path extrusionOk="0" h="9848" w="76914">
                  <a:moveTo>
                    <a:pt x="2619" y="0"/>
                  </a:moveTo>
                  <a:cubicBezTo>
                    <a:pt x="1607" y="0"/>
                    <a:pt x="852" y="373"/>
                    <a:pt x="479" y="744"/>
                  </a:cubicBezTo>
                  <a:cubicBezTo>
                    <a:pt x="391" y="820"/>
                    <a:pt x="312" y="907"/>
                    <a:pt x="243" y="1001"/>
                  </a:cubicBezTo>
                  <a:cubicBezTo>
                    <a:pt x="188" y="1064"/>
                    <a:pt x="140" y="1132"/>
                    <a:pt x="99" y="1207"/>
                  </a:cubicBezTo>
                  <a:cubicBezTo>
                    <a:pt x="32" y="1324"/>
                    <a:pt x="0" y="1385"/>
                    <a:pt x="4" y="1387"/>
                  </a:cubicBezTo>
                  <a:cubicBezTo>
                    <a:pt x="4" y="1387"/>
                    <a:pt x="5" y="1387"/>
                    <a:pt x="5" y="1387"/>
                  </a:cubicBezTo>
                  <a:cubicBezTo>
                    <a:pt x="28" y="1387"/>
                    <a:pt x="138" y="1124"/>
                    <a:pt x="514" y="784"/>
                  </a:cubicBezTo>
                  <a:cubicBezTo>
                    <a:pt x="885" y="442"/>
                    <a:pt x="1601" y="102"/>
                    <a:pt x="2562" y="102"/>
                  </a:cubicBezTo>
                  <a:cubicBezTo>
                    <a:pt x="2581" y="102"/>
                    <a:pt x="2600" y="102"/>
                    <a:pt x="2619" y="102"/>
                  </a:cubicBezTo>
                  <a:cubicBezTo>
                    <a:pt x="3166" y="111"/>
                    <a:pt x="3706" y="212"/>
                    <a:pt x="4219" y="402"/>
                  </a:cubicBezTo>
                  <a:cubicBezTo>
                    <a:pt x="4778" y="614"/>
                    <a:pt x="5350" y="937"/>
                    <a:pt x="5946" y="1311"/>
                  </a:cubicBezTo>
                  <a:cubicBezTo>
                    <a:pt x="6543" y="1683"/>
                    <a:pt x="7168" y="2116"/>
                    <a:pt x="7884" y="2490"/>
                  </a:cubicBezTo>
                  <a:cubicBezTo>
                    <a:pt x="8643" y="2892"/>
                    <a:pt x="9470" y="3149"/>
                    <a:pt x="10323" y="3245"/>
                  </a:cubicBezTo>
                  <a:cubicBezTo>
                    <a:pt x="10659" y="3286"/>
                    <a:pt x="10999" y="3303"/>
                    <a:pt x="11343" y="3303"/>
                  </a:cubicBezTo>
                  <a:cubicBezTo>
                    <a:pt x="12853" y="3303"/>
                    <a:pt x="14452" y="2968"/>
                    <a:pt x="16126" y="2733"/>
                  </a:cubicBezTo>
                  <a:cubicBezTo>
                    <a:pt x="17011" y="2604"/>
                    <a:pt x="17929" y="2548"/>
                    <a:pt x="18872" y="2548"/>
                  </a:cubicBezTo>
                  <a:cubicBezTo>
                    <a:pt x="20127" y="2548"/>
                    <a:pt x="21426" y="2647"/>
                    <a:pt x="22756" y="2804"/>
                  </a:cubicBezTo>
                  <a:cubicBezTo>
                    <a:pt x="25086" y="3085"/>
                    <a:pt x="27533" y="3434"/>
                    <a:pt x="30070" y="3765"/>
                  </a:cubicBezTo>
                  <a:lnTo>
                    <a:pt x="37926" y="4810"/>
                  </a:lnTo>
                  <a:lnTo>
                    <a:pt x="65486" y="8425"/>
                  </a:lnTo>
                  <a:lnTo>
                    <a:pt x="73842" y="9491"/>
                  </a:lnTo>
                  <a:lnTo>
                    <a:pt x="76117" y="9767"/>
                  </a:lnTo>
                  <a:lnTo>
                    <a:pt x="76709" y="9833"/>
                  </a:lnTo>
                  <a:cubicBezTo>
                    <a:pt x="76809" y="9842"/>
                    <a:pt x="76873" y="9847"/>
                    <a:pt x="76899" y="9847"/>
                  </a:cubicBezTo>
                  <a:cubicBezTo>
                    <a:pt x="76908" y="9847"/>
                    <a:pt x="76912" y="9846"/>
                    <a:pt x="76912" y="9845"/>
                  </a:cubicBezTo>
                  <a:cubicBezTo>
                    <a:pt x="76913" y="9841"/>
                    <a:pt x="76846" y="9828"/>
                    <a:pt x="76712" y="9806"/>
                  </a:cubicBezTo>
                  <a:lnTo>
                    <a:pt x="76123" y="9715"/>
                  </a:lnTo>
                  <a:lnTo>
                    <a:pt x="73855" y="9389"/>
                  </a:lnTo>
                  <a:lnTo>
                    <a:pt x="65509" y="8240"/>
                  </a:lnTo>
                  <a:lnTo>
                    <a:pt x="37959" y="4548"/>
                  </a:lnTo>
                  <a:lnTo>
                    <a:pt x="30103" y="3509"/>
                  </a:lnTo>
                  <a:cubicBezTo>
                    <a:pt x="27564" y="3182"/>
                    <a:pt x="25122" y="2837"/>
                    <a:pt x="22783" y="2562"/>
                  </a:cubicBezTo>
                  <a:cubicBezTo>
                    <a:pt x="21481" y="2412"/>
                    <a:pt x="20201" y="2317"/>
                    <a:pt x="18963" y="2317"/>
                  </a:cubicBezTo>
                  <a:cubicBezTo>
                    <a:pt x="17977" y="2317"/>
                    <a:pt x="17018" y="2377"/>
                    <a:pt x="16094" y="2517"/>
                  </a:cubicBezTo>
                  <a:cubicBezTo>
                    <a:pt x="14384" y="2765"/>
                    <a:pt x="12778" y="3111"/>
                    <a:pt x="11278" y="3111"/>
                  </a:cubicBezTo>
                  <a:cubicBezTo>
                    <a:pt x="10962" y="3111"/>
                    <a:pt x="10651" y="3095"/>
                    <a:pt x="10344" y="3061"/>
                  </a:cubicBezTo>
                  <a:cubicBezTo>
                    <a:pt x="9512" y="2971"/>
                    <a:pt x="8703" y="2727"/>
                    <a:pt x="7961" y="2341"/>
                  </a:cubicBezTo>
                  <a:cubicBezTo>
                    <a:pt x="7254" y="1979"/>
                    <a:pt x="6628" y="1554"/>
                    <a:pt x="6023" y="1186"/>
                  </a:cubicBezTo>
                  <a:cubicBezTo>
                    <a:pt x="5420" y="816"/>
                    <a:pt x="4838" y="494"/>
                    <a:pt x="4262" y="284"/>
                  </a:cubicBezTo>
                  <a:cubicBezTo>
                    <a:pt x="3734" y="96"/>
                    <a:pt x="3178" y="0"/>
                    <a:pt x="2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3733300" y="1176500"/>
              <a:ext cx="1822325" cy="231850"/>
            </a:xfrm>
            <a:custGeom>
              <a:rect b="b" l="l" r="r" t="t"/>
              <a:pathLst>
                <a:path extrusionOk="0" h="9274" w="72893">
                  <a:moveTo>
                    <a:pt x="17" y="0"/>
                  </a:moveTo>
                  <a:cubicBezTo>
                    <a:pt x="6" y="0"/>
                    <a:pt x="1" y="1"/>
                    <a:pt x="1" y="2"/>
                  </a:cubicBezTo>
                  <a:cubicBezTo>
                    <a:pt x="1" y="7"/>
                    <a:pt x="63" y="18"/>
                    <a:pt x="188" y="39"/>
                  </a:cubicBezTo>
                  <a:lnTo>
                    <a:pt x="738" y="122"/>
                  </a:lnTo>
                  <a:lnTo>
                    <a:pt x="2859" y="417"/>
                  </a:lnTo>
                  <a:lnTo>
                    <a:pt x="10664" y="1451"/>
                  </a:lnTo>
                  <a:lnTo>
                    <a:pt x="36432" y="4768"/>
                  </a:lnTo>
                  <a:lnTo>
                    <a:pt x="62206" y="8007"/>
                  </a:lnTo>
                  <a:lnTo>
                    <a:pt x="70022" y="8958"/>
                  </a:lnTo>
                  <a:lnTo>
                    <a:pt x="72149" y="9204"/>
                  </a:lnTo>
                  <a:lnTo>
                    <a:pt x="72703" y="9261"/>
                  </a:lnTo>
                  <a:cubicBezTo>
                    <a:pt x="72792" y="9270"/>
                    <a:pt x="72851" y="9274"/>
                    <a:pt x="72877" y="9274"/>
                  </a:cubicBezTo>
                  <a:cubicBezTo>
                    <a:pt x="72887" y="9274"/>
                    <a:pt x="72893" y="9273"/>
                    <a:pt x="72893" y="9272"/>
                  </a:cubicBezTo>
                  <a:cubicBezTo>
                    <a:pt x="72893" y="9267"/>
                    <a:pt x="72830" y="9254"/>
                    <a:pt x="72707" y="9235"/>
                  </a:cubicBezTo>
                  <a:lnTo>
                    <a:pt x="72156" y="9152"/>
                  </a:lnTo>
                  <a:lnTo>
                    <a:pt x="70035" y="8857"/>
                  </a:lnTo>
                  <a:lnTo>
                    <a:pt x="62229" y="7822"/>
                  </a:lnTo>
                  <a:lnTo>
                    <a:pt x="36466" y="4506"/>
                  </a:lnTo>
                  <a:lnTo>
                    <a:pt x="10687" y="1267"/>
                  </a:lnTo>
                  <a:lnTo>
                    <a:pt x="2872" y="315"/>
                  </a:lnTo>
                  <a:lnTo>
                    <a:pt x="745" y="69"/>
                  </a:lnTo>
                  <a:lnTo>
                    <a:pt x="191" y="12"/>
                  </a:lnTo>
                  <a:cubicBezTo>
                    <a:pt x="102" y="4"/>
                    <a:pt x="4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3606950" y="2252275"/>
              <a:ext cx="1732175" cy="220400"/>
            </a:xfrm>
            <a:custGeom>
              <a:rect b="b" l="l" r="r" t="t"/>
              <a:pathLst>
                <a:path extrusionOk="0" h="8816" w="69287">
                  <a:moveTo>
                    <a:pt x="17" y="0"/>
                  </a:moveTo>
                  <a:cubicBezTo>
                    <a:pt x="6" y="0"/>
                    <a:pt x="1" y="1"/>
                    <a:pt x="1" y="2"/>
                  </a:cubicBezTo>
                  <a:cubicBezTo>
                    <a:pt x="1" y="7"/>
                    <a:pt x="60" y="19"/>
                    <a:pt x="177" y="38"/>
                  </a:cubicBezTo>
                  <a:lnTo>
                    <a:pt x="700" y="119"/>
                  </a:lnTo>
                  <a:lnTo>
                    <a:pt x="2716" y="400"/>
                  </a:lnTo>
                  <a:lnTo>
                    <a:pt x="10135" y="1386"/>
                  </a:lnTo>
                  <a:lnTo>
                    <a:pt x="34628" y="4539"/>
                  </a:lnTo>
                  <a:lnTo>
                    <a:pt x="59127" y="7616"/>
                  </a:lnTo>
                  <a:lnTo>
                    <a:pt x="66557" y="8518"/>
                  </a:lnTo>
                  <a:lnTo>
                    <a:pt x="68578" y="8750"/>
                  </a:lnTo>
                  <a:lnTo>
                    <a:pt x="69105" y="8804"/>
                  </a:lnTo>
                  <a:cubicBezTo>
                    <a:pt x="69186" y="8812"/>
                    <a:pt x="69240" y="8815"/>
                    <a:pt x="69267" y="8815"/>
                  </a:cubicBezTo>
                  <a:cubicBezTo>
                    <a:pt x="69279" y="8815"/>
                    <a:pt x="69285" y="8815"/>
                    <a:pt x="69285" y="8813"/>
                  </a:cubicBezTo>
                  <a:cubicBezTo>
                    <a:pt x="69286" y="8810"/>
                    <a:pt x="69226" y="8797"/>
                    <a:pt x="69108" y="8777"/>
                  </a:cubicBezTo>
                  <a:lnTo>
                    <a:pt x="68585" y="8698"/>
                  </a:lnTo>
                  <a:lnTo>
                    <a:pt x="66570" y="8417"/>
                  </a:lnTo>
                  <a:lnTo>
                    <a:pt x="59150" y="7430"/>
                  </a:lnTo>
                  <a:lnTo>
                    <a:pt x="34662" y="4278"/>
                  </a:lnTo>
                  <a:lnTo>
                    <a:pt x="10159" y="1201"/>
                  </a:lnTo>
                  <a:lnTo>
                    <a:pt x="2730" y="298"/>
                  </a:lnTo>
                  <a:lnTo>
                    <a:pt x="707" y="65"/>
                  </a:lnTo>
                  <a:lnTo>
                    <a:pt x="181" y="12"/>
                  </a:lnTo>
                  <a:cubicBezTo>
                    <a:pt x="97" y="4"/>
                    <a:pt x="42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3561125" y="2612375"/>
              <a:ext cx="1732200" cy="220400"/>
            </a:xfrm>
            <a:custGeom>
              <a:rect b="b" l="l" r="r" t="t"/>
              <a:pathLst>
                <a:path extrusionOk="0" h="8816" w="69288">
                  <a:moveTo>
                    <a:pt x="17" y="1"/>
                  </a:moveTo>
                  <a:cubicBezTo>
                    <a:pt x="7" y="1"/>
                    <a:pt x="2" y="1"/>
                    <a:pt x="2" y="2"/>
                  </a:cubicBezTo>
                  <a:cubicBezTo>
                    <a:pt x="1" y="7"/>
                    <a:pt x="61" y="20"/>
                    <a:pt x="179" y="38"/>
                  </a:cubicBezTo>
                  <a:lnTo>
                    <a:pt x="702" y="119"/>
                  </a:lnTo>
                  <a:lnTo>
                    <a:pt x="2717" y="400"/>
                  </a:lnTo>
                  <a:lnTo>
                    <a:pt x="10136" y="1386"/>
                  </a:lnTo>
                  <a:lnTo>
                    <a:pt x="34629" y="4540"/>
                  </a:lnTo>
                  <a:lnTo>
                    <a:pt x="59128" y="7616"/>
                  </a:lnTo>
                  <a:lnTo>
                    <a:pt x="66558" y="8518"/>
                  </a:lnTo>
                  <a:lnTo>
                    <a:pt x="68579" y="8750"/>
                  </a:lnTo>
                  <a:lnTo>
                    <a:pt x="69106" y="8804"/>
                  </a:lnTo>
                  <a:cubicBezTo>
                    <a:pt x="69192" y="8812"/>
                    <a:pt x="69248" y="8816"/>
                    <a:pt x="69273" y="8816"/>
                  </a:cubicBezTo>
                  <a:cubicBezTo>
                    <a:pt x="69282" y="8816"/>
                    <a:pt x="69287" y="8815"/>
                    <a:pt x="69287" y="8814"/>
                  </a:cubicBezTo>
                  <a:cubicBezTo>
                    <a:pt x="69287" y="8809"/>
                    <a:pt x="69227" y="8797"/>
                    <a:pt x="69109" y="8777"/>
                  </a:cubicBezTo>
                  <a:lnTo>
                    <a:pt x="68586" y="8698"/>
                  </a:lnTo>
                  <a:lnTo>
                    <a:pt x="66571" y="8417"/>
                  </a:lnTo>
                  <a:lnTo>
                    <a:pt x="59152" y="7431"/>
                  </a:lnTo>
                  <a:lnTo>
                    <a:pt x="34662" y="4277"/>
                  </a:lnTo>
                  <a:lnTo>
                    <a:pt x="10160" y="1201"/>
                  </a:lnTo>
                  <a:lnTo>
                    <a:pt x="2730" y="299"/>
                  </a:lnTo>
                  <a:lnTo>
                    <a:pt x="709" y="66"/>
                  </a:lnTo>
                  <a:lnTo>
                    <a:pt x="182" y="12"/>
                  </a:lnTo>
                  <a:cubicBezTo>
                    <a:pt x="97" y="4"/>
                    <a:pt x="42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3584500" y="2428700"/>
              <a:ext cx="1696100" cy="215825"/>
            </a:xfrm>
            <a:custGeom>
              <a:rect b="b" l="l" r="r" t="t"/>
              <a:pathLst>
                <a:path extrusionOk="0" h="8633" w="67844">
                  <a:moveTo>
                    <a:pt x="17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7"/>
                    <a:pt x="60" y="18"/>
                    <a:pt x="175" y="38"/>
                  </a:cubicBezTo>
                  <a:lnTo>
                    <a:pt x="687" y="116"/>
                  </a:lnTo>
                  <a:lnTo>
                    <a:pt x="2661" y="393"/>
                  </a:lnTo>
                  <a:lnTo>
                    <a:pt x="9924" y="1359"/>
                  </a:lnTo>
                  <a:lnTo>
                    <a:pt x="33907" y="4447"/>
                  </a:lnTo>
                  <a:lnTo>
                    <a:pt x="57896" y="7459"/>
                  </a:lnTo>
                  <a:lnTo>
                    <a:pt x="65171" y="8342"/>
                  </a:lnTo>
                  <a:lnTo>
                    <a:pt x="67150" y="8569"/>
                  </a:lnTo>
                  <a:lnTo>
                    <a:pt x="67665" y="8621"/>
                  </a:lnTo>
                  <a:cubicBezTo>
                    <a:pt x="67748" y="8628"/>
                    <a:pt x="67803" y="8632"/>
                    <a:pt x="67828" y="8632"/>
                  </a:cubicBezTo>
                  <a:cubicBezTo>
                    <a:pt x="67838" y="8632"/>
                    <a:pt x="67843" y="8632"/>
                    <a:pt x="67843" y="8630"/>
                  </a:cubicBezTo>
                  <a:cubicBezTo>
                    <a:pt x="67843" y="8626"/>
                    <a:pt x="67785" y="8613"/>
                    <a:pt x="67670" y="8594"/>
                  </a:cubicBezTo>
                  <a:lnTo>
                    <a:pt x="67157" y="8516"/>
                  </a:lnTo>
                  <a:lnTo>
                    <a:pt x="65185" y="8240"/>
                  </a:lnTo>
                  <a:lnTo>
                    <a:pt x="57920" y="7274"/>
                  </a:lnTo>
                  <a:lnTo>
                    <a:pt x="33941" y="4185"/>
                  </a:lnTo>
                  <a:lnTo>
                    <a:pt x="9948" y="1173"/>
                  </a:lnTo>
                  <a:lnTo>
                    <a:pt x="2674" y="290"/>
                  </a:lnTo>
                  <a:lnTo>
                    <a:pt x="694" y="64"/>
                  </a:lnTo>
                  <a:lnTo>
                    <a:pt x="178" y="11"/>
                  </a:lnTo>
                  <a:cubicBezTo>
                    <a:pt x="96" y="4"/>
                    <a:pt x="42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3540700" y="2772875"/>
              <a:ext cx="777950" cy="99150"/>
            </a:xfrm>
            <a:custGeom>
              <a:rect b="b" l="l" r="r" t="t"/>
              <a:pathLst>
                <a:path extrusionOk="0" h="3966" w="31118">
                  <a:moveTo>
                    <a:pt x="40" y="1"/>
                  </a:moveTo>
                  <a:cubicBezTo>
                    <a:pt x="15" y="1"/>
                    <a:pt x="2" y="2"/>
                    <a:pt x="2" y="5"/>
                  </a:cubicBezTo>
                  <a:cubicBezTo>
                    <a:pt x="1" y="14"/>
                    <a:pt x="109" y="37"/>
                    <a:pt x="314" y="72"/>
                  </a:cubicBezTo>
                  <a:lnTo>
                    <a:pt x="1218" y="211"/>
                  </a:lnTo>
                  <a:lnTo>
                    <a:pt x="4547" y="676"/>
                  </a:lnTo>
                  <a:lnTo>
                    <a:pt x="15544" y="2114"/>
                  </a:lnTo>
                  <a:lnTo>
                    <a:pt x="26548" y="3474"/>
                  </a:lnTo>
                  <a:lnTo>
                    <a:pt x="29887" y="3856"/>
                  </a:lnTo>
                  <a:lnTo>
                    <a:pt x="30797" y="3947"/>
                  </a:lnTo>
                  <a:cubicBezTo>
                    <a:pt x="30936" y="3959"/>
                    <a:pt x="31031" y="3966"/>
                    <a:pt x="31080" y="3966"/>
                  </a:cubicBezTo>
                  <a:cubicBezTo>
                    <a:pt x="31104" y="3966"/>
                    <a:pt x="31116" y="3964"/>
                    <a:pt x="31117" y="3961"/>
                  </a:cubicBezTo>
                  <a:cubicBezTo>
                    <a:pt x="31118" y="3952"/>
                    <a:pt x="31010" y="3930"/>
                    <a:pt x="30804" y="3895"/>
                  </a:cubicBezTo>
                  <a:lnTo>
                    <a:pt x="29900" y="3755"/>
                  </a:lnTo>
                  <a:lnTo>
                    <a:pt x="26572" y="3289"/>
                  </a:lnTo>
                  <a:lnTo>
                    <a:pt x="15576" y="1852"/>
                  </a:lnTo>
                  <a:lnTo>
                    <a:pt x="4570" y="491"/>
                  </a:lnTo>
                  <a:lnTo>
                    <a:pt x="1232" y="109"/>
                  </a:lnTo>
                  <a:lnTo>
                    <a:pt x="321" y="18"/>
                  </a:lnTo>
                  <a:cubicBezTo>
                    <a:pt x="184" y="7"/>
                    <a:pt x="89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3675575" y="1330075"/>
              <a:ext cx="291000" cy="37550"/>
            </a:xfrm>
            <a:custGeom>
              <a:rect b="b" l="l" r="r" t="t"/>
              <a:pathLst>
                <a:path extrusionOk="0" h="1502" w="11640">
                  <a:moveTo>
                    <a:pt x="104" y="1"/>
                  </a:moveTo>
                  <a:cubicBezTo>
                    <a:pt x="43" y="1"/>
                    <a:pt x="10" y="4"/>
                    <a:pt x="9" y="12"/>
                  </a:cubicBezTo>
                  <a:cubicBezTo>
                    <a:pt x="0" y="85"/>
                    <a:pt x="2594" y="474"/>
                    <a:pt x="5803" y="882"/>
                  </a:cubicBezTo>
                  <a:cubicBezTo>
                    <a:pt x="8661" y="1245"/>
                    <a:pt x="11043" y="1502"/>
                    <a:pt x="11537" y="1502"/>
                  </a:cubicBezTo>
                  <a:cubicBezTo>
                    <a:pt x="11597" y="1502"/>
                    <a:pt x="11630" y="1498"/>
                    <a:pt x="11631" y="1490"/>
                  </a:cubicBezTo>
                  <a:cubicBezTo>
                    <a:pt x="11640" y="1418"/>
                    <a:pt x="9047" y="1028"/>
                    <a:pt x="5836" y="620"/>
                  </a:cubicBezTo>
                  <a:cubicBezTo>
                    <a:pt x="2979" y="256"/>
                    <a:pt x="598" y="1"/>
                    <a:pt x="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3691575" y="2078675"/>
              <a:ext cx="1672600" cy="197125"/>
            </a:xfrm>
            <a:custGeom>
              <a:rect b="b" l="l" r="r" t="t"/>
              <a:pathLst>
                <a:path extrusionOk="0" h="7885" w="66904">
                  <a:moveTo>
                    <a:pt x="13" y="1"/>
                  </a:moveTo>
                  <a:cubicBezTo>
                    <a:pt x="5" y="1"/>
                    <a:pt x="2" y="1"/>
                    <a:pt x="2" y="3"/>
                  </a:cubicBezTo>
                  <a:cubicBezTo>
                    <a:pt x="1" y="7"/>
                    <a:pt x="59" y="20"/>
                    <a:pt x="171" y="42"/>
                  </a:cubicBezTo>
                  <a:lnTo>
                    <a:pt x="676" y="132"/>
                  </a:lnTo>
                  <a:lnTo>
                    <a:pt x="2613" y="451"/>
                  </a:lnTo>
                  <a:lnTo>
                    <a:pt x="9750" y="1578"/>
                  </a:lnTo>
                  <a:lnTo>
                    <a:pt x="33317" y="5183"/>
                  </a:lnTo>
                  <a:cubicBezTo>
                    <a:pt x="35620" y="5524"/>
                    <a:pt x="37859" y="5883"/>
                    <a:pt x="40039" y="6178"/>
                  </a:cubicBezTo>
                  <a:cubicBezTo>
                    <a:pt x="42221" y="6459"/>
                    <a:pt x="44336" y="6614"/>
                    <a:pt x="46349" y="6736"/>
                  </a:cubicBezTo>
                  <a:cubicBezTo>
                    <a:pt x="50379" y="6971"/>
                    <a:pt x="54010" y="7065"/>
                    <a:pt x="57057" y="7201"/>
                  </a:cubicBezTo>
                  <a:cubicBezTo>
                    <a:pt x="58581" y="7267"/>
                    <a:pt x="59958" y="7331"/>
                    <a:pt x="61167" y="7408"/>
                  </a:cubicBezTo>
                  <a:cubicBezTo>
                    <a:pt x="62377" y="7478"/>
                    <a:pt x="63416" y="7558"/>
                    <a:pt x="64266" y="7633"/>
                  </a:cubicBezTo>
                  <a:cubicBezTo>
                    <a:pt x="65115" y="7704"/>
                    <a:pt x="65773" y="7773"/>
                    <a:pt x="66220" y="7824"/>
                  </a:cubicBezTo>
                  <a:lnTo>
                    <a:pt x="66728" y="7874"/>
                  </a:lnTo>
                  <a:cubicBezTo>
                    <a:pt x="66805" y="7881"/>
                    <a:pt x="66858" y="7884"/>
                    <a:pt x="66883" y="7884"/>
                  </a:cubicBezTo>
                  <a:cubicBezTo>
                    <a:pt x="66896" y="7884"/>
                    <a:pt x="66902" y="7884"/>
                    <a:pt x="66902" y="7882"/>
                  </a:cubicBezTo>
                  <a:cubicBezTo>
                    <a:pt x="66903" y="7877"/>
                    <a:pt x="66845" y="7866"/>
                    <a:pt x="66731" y="7848"/>
                  </a:cubicBezTo>
                  <a:lnTo>
                    <a:pt x="66225" y="7772"/>
                  </a:lnTo>
                  <a:cubicBezTo>
                    <a:pt x="65781" y="7703"/>
                    <a:pt x="65125" y="7618"/>
                    <a:pt x="64275" y="7531"/>
                  </a:cubicBezTo>
                  <a:cubicBezTo>
                    <a:pt x="63426" y="7440"/>
                    <a:pt x="62386" y="7345"/>
                    <a:pt x="61176" y="7261"/>
                  </a:cubicBezTo>
                  <a:cubicBezTo>
                    <a:pt x="59967" y="7170"/>
                    <a:pt x="58590" y="7093"/>
                    <a:pt x="57066" y="7014"/>
                  </a:cubicBezTo>
                  <a:cubicBezTo>
                    <a:pt x="54018" y="6855"/>
                    <a:pt x="50387" y="6741"/>
                    <a:pt x="46364" y="6493"/>
                  </a:cubicBezTo>
                  <a:cubicBezTo>
                    <a:pt x="44355" y="6364"/>
                    <a:pt x="42244" y="6206"/>
                    <a:pt x="40074" y="5921"/>
                  </a:cubicBezTo>
                  <a:cubicBezTo>
                    <a:pt x="37905" y="5624"/>
                    <a:pt x="35658" y="5262"/>
                    <a:pt x="33356" y="4922"/>
                  </a:cubicBezTo>
                  <a:lnTo>
                    <a:pt x="9777" y="1393"/>
                  </a:lnTo>
                  <a:lnTo>
                    <a:pt x="2629" y="350"/>
                  </a:lnTo>
                  <a:lnTo>
                    <a:pt x="683" y="79"/>
                  </a:lnTo>
                  <a:lnTo>
                    <a:pt x="176" y="15"/>
                  </a:lnTo>
                  <a:cubicBezTo>
                    <a:pt x="90" y="6"/>
                    <a:pt x="35" y="1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1998375" y="1483200"/>
              <a:ext cx="1855550" cy="1874600"/>
            </a:xfrm>
            <a:custGeom>
              <a:rect b="b" l="l" r="r" t="t"/>
              <a:pathLst>
                <a:path extrusionOk="0" h="74984" w="74222">
                  <a:moveTo>
                    <a:pt x="69974" y="0"/>
                  </a:moveTo>
                  <a:lnTo>
                    <a:pt x="1" y="69590"/>
                  </a:lnTo>
                  <a:lnTo>
                    <a:pt x="5114" y="74984"/>
                  </a:lnTo>
                  <a:cubicBezTo>
                    <a:pt x="5114" y="74984"/>
                    <a:pt x="67165" y="13629"/>
                    <a:pt x="74221" y="3908"/>
                  </a:cubicBezTo>
                  <a:lnTo>
                    <a:pt x="69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1616350" y="2647100"/>
              <a:ext cx="973550" cy="1034375"/>
            </a:xfrm>
            <a:custGeom>
              <a:rect b="b" l="l" r="r" t="t"/>
              <a:pathLst>
                <a:path extrusionOk="0" h="41375" w="38942">
                  <a:moveTo>
                    <a:pt x="38111" y="1"/>
                  </a:moveTo>
                  <a:cubicBezTo>
                    <a:pt x="36848" y="1"/>
                    <a:pt x="29687" y="6630"/>
                    <a:pt x="23969" y="11578"/>
                  </a:cubicBezTo>
                  <a:cubicBezTo>
                    <a:pt x="23496" y="11987"/>
                    <a:pt x="22922" y="12492"/>
                    <a:pt x="22277" y="13067"/>
                  </a:cubicBezTo>
                  <a:lnTo>
                    <a:pt x="29401" y="19892"/>
                  </a:lnTo>
                  <a:lnTo>
                    <a:pt x="20041" y="28373"/>
                  </a:lnTo>
                  <a:cubicBezTo>
                    <a:pt x="10420" y="38340"/>
                    <a:pt x="3319" y="40162"/>
                    <a:pt x="0" y="40378"/>
                  </a:cubicBezTo>
                  <a:cubicBezTo>
                    <a:pt x="252" y="40948"/>
                    <a:pt x="809" y="41360"/>
                    <a:pt x="1476" y="41373"/>
                  </a:cubicBezTo>
                  <a:cubicBezTo>
                    <a:pt x="1536" y="41374"/>
                    <a:pt x="1598" y="41374"/>
                    <a:pt x="1662" y="41374"/>
                  </a:cubicBezTo>
                  <a:cubicBezTo>
                    <a:pt x="4594" y="41374"/>
                    <a:pt x="12040" y="40113"/>
                    <a:pt x="22439" y="29387"/>
                  </a:cubicBezTo>
                  <a:lnTo>
                    <a:pt x="31816" y="20926"/>
                  </a:lnTo>
                  <a:lnTo>
                    <a:pt x="24642" y="14024"/>
                  </a:lnTo>
                  <a:cubicBezTo>
                    <a:pt x="24642" y="14024"/>
                    <a:pt x="38941" y="778"/>
                    <a:pt x="38257" y="52"/>
                  </a:cubicBezTo>
                  <a:cubicBezTo>
                    <a:pt x="38224" y="18"/>
                    <a:pt x="38175" y="1"/>
                    <a:pt x="38111" y="1"/>
                  </a:cubicBez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2386900" y="1678150"/>
              <a:ext cx="1272350" cy="1276525"/>
            </a:xfrm>
            <a:custGeom>
              <a:rect b="b" l="l" r="r" t="t"/>
              <a:pathLst>
                <a:path extrusionOk="0" h="51061" w="50894">
                  <a:moveTo>
                    <a:pt x="48824" y="1"/>
                  </a:moveTo>
                  <a:lnTo>
                    <a:pt x="0" y="48962"/>
                  </a:lnTo>
                  <a:lnTo>
                    <a:pt x="1989" y="51060"/>
                  </a:lnTo>
                  <a:lnTo>
                    <a:pt x="50894" y="1906"/>
                  </a:lnTo>
                  <a:lnTo>
                    <a:pt x="488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3600700" y="1389550"/>
              <a:ext cx="368050" cy="336250"/>
            </a:xfrm>
            <a:custGeom>
              <a:rect b="b" l="l" r="r" t="t"/>
              <a:pathLst>
                <a:path extrusionOk="0" h="13450" w="14722">
                  <a:moveTo>
                    <a:pt x="13226" y="0"/>
                  </a:moveTo>
                  <a:cubicBezTo>
                    <a:pt x="11587" y="0"/>
                    <a:pt x="5881" y="3746"/>
                    <a:pt x="5881" y="3746"/>
                  </a:cubicBezTo>
                  <a:lnTo>
                    <a:pt x="7076" y="4982"/>
                  </a:lnTo>
                  <a:lnTo>
                    <a:pt x="1" y="11815"/>
                  </a:lnTo>
                  <a:lnTo>
                    <a:pt x="2342" y="13450"/>
                  </a:lnTo>
                  <a:lnTo>
                    <a:pt x="8802" y="6625"/>
                  </a:lnTo>
                  <a:lnTo>
                    <a:pt x="10084" y="7718"/>
                  </a:lnTo>
                  <a:cubicBezTo>
                    <a:pt x="10084" y="7718"/>
                    <a:pt x="14722" y="409"/>
                    <a:pt x="13427" y="26"/>
                  </a:cubicBezTo>
                  <a:cubicBezTo>
                    <a:pt x="13369" y="9"/>
                    <a:pt x="13302" y="0"/>
                    <a:pt x="13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2574075" y="1707050"/>
              <a:ext cx="59475" cy="90225"/>
            </a:xfrm>
            <a:custGeom>
              <a:rect b="b" l="l" r="r" t="t"/>
              <a:pathLst>
                <a:path extrusionOk="0" h="3609" w="2379">
                  <a:moveTo>
                    <a:pt x="1396" y="1"/>
                  </a:moveTo>
                  <a:cubicBezTo>
                    <a:pt x="1392" y="1"/>
                    <a:pt x="1390" y="2"/>
                    <a:pt x="1389" y="3"/>
                  </a:cubicBezTo>
                  <a:cubicBezTo>
                    <a:pt x="1360" y="36"/>
                    <a:pt x="1580" y="220"/>
                    <a:pt x="1771" y="612"/>
                  </a:cubicBezTo>
                  <a:cubicBezTo>
                    <a:pt x="1962" y="994"/>
                    <a:pt x="2097" y="1625"/>
                    <a:pt x="1863" y="2234"/>
                  </a:cubicBezTo>
                  <a:cubicBezTo>
                    <a:pt x="1623" y="2840"/>
                    <a:pt x="1096" y="3214"/>
                    <a:pt x="697" y="3365"/>
                  </a:cubicBezTo>
                  <a:cubicBezTo>
                    <a:pt x="292" y="3525"/>
                    <a:pt x="5" y="3510"/>
                    <a:pt x="5" y="3556"/>
                  </a:cubicBezTo>
                  <a:cubicBezTo>
                    <a:pt x="0" y="3572"/>
                    <a:pt x="105" y="3609"/>
                    <a:pt x="290" y="3609"/>
                  </a:cubicBezTo>
                  <a:cubicBezTo>
                    <a:pt x="413" y="3609"/>
                    <a:pt x="572" y="3592"/>
                    <a:pt x="757" y="3542"/>
                  </a:cubicBezTo>
                  <a:cubicBezTo>
                    <a:pt x="1208" y="3424"/>
                    <a:pt x="1828" y="3034"/>
                    <a:pt x="2108" y="2329"/>
                  </a:cubicBezTo>
                  <a:cubicBezTo>
                    <a:pt x="2378" y="1623"/>
                    <a:pt x="2186" y="915"/>
                    <a:pt x="1934" y="523"/>
                  </a:cubicBezTo>
                  <a:cubicBezTo>
                    <a:pt x="1698" y="146"/>
                    <a:pt x="1444" y="1"/>
                    <a:pt x="1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2058125" y="2613425"/>
              <a:ext cx="315100" cy="389025"/>
            </a:xfrm>
            <a:custGeom>
              <a:rect b="b" l="l" r="r" t="t"/>
              <a:pathLst>
                <a:path extrusionOk="0" h="15561" w="12604">
                  <a:moveTo>
                    <a:pt x="5529" y="1"/>
                  </a:moveTo>
                  <a:cubicBezTo>
                    <a:pt x="5529" y="1"/>
                    <a:pt x="5386" y="206"/>
                    <a:pt x="5154" y="574"/>
                  </a:cubicBezTo>
                  <a:cubicBezTo>
                    <a:pt x="3803" y="2720"/>
                    <a:pt x="0" y="10413"/>
                    <a:pt x="3205" y="15560"/>
                  </a:cubicBezTo>
                  <a:lnTo>
                    <a:pt x="11245" y="8492"/>
                  </a:lnTo>
                  <a:lnTo>
                    <a:pt x="12604" y="5316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2302450" y="2251275"/>
              <a:ext cx="872200" cy="180625"/>
            </a:xfrm>
            <a:custGeom>
              <a:rect b="b" l="l" r="r" t="t"/>
              <a:pathLst>
                <a:path extrusionOk="0" h="7225" w="34888">
                  <a:moveTo>
                    <a:pt x="34868" y="1"/>
                  </a:moveTo>
                  <a:cubicBezTo>
                    <a:pt x="34859" y="1"/>
                    <a:pt x="34828" y="12"/>
                    <a:pt x="34778" y="33"/>
                  </a:cubicBezTo>
                  <a:cubicBezTo>
                    <a:pt x="34689" y="69"/>
                    <a:pt x="34601" y="110"/>
                    <a:pt x="34517" y="156"/>
                  </a:cubicBezTo>
                  <a:cubicBezTo>
                    <a:pt x="34291" y="273"/>
                    <a:pt x="33971" y="471"/>
                    <a:pt x="33599" y="781"/>
                  </a:cubicBezTo>
                  <a:cubicBezTo>
                    <a:pt x="33225" y="1086"/>
                    <a:pt x="32809" y="1505"/>
                    <a:pt x="32337" y="1996"/>
                  </a:cubicBezTo>
                  <a:cubicBezTo>
                    <a:pt x="31866" y="2487"/>
                    <a:pt x="31321" y="3034"/>
                    <a:pt x="30628" y="3528"/>
                  </a:cubicBezTo>
                  <a:cubicBezTo>
                    <a:pt x="29265" y="4530"/>
                    <a:pt x="27338" y="5364"/>
                    <a:pt x="25094" y="5530"/>
                  </a:cubicBezTo>
                  <a:cubicBezTo>
                    <a:pt x="24853" y="5546"/>
                    <a:pt x="24608" y="5554"/>
                    <a:pt x="24360" y="5554"/>
                  </a:cubicBezTo>
                  <a:cubicBezTo>
                    <a:pt x="23464" y="5554"/>
                    <a:pt x="22535" y="5446"/>
                    <a:pt x="21616" y="5187"/>
                  </a:cubicBezTo>
                  <a:cubicBezTo>
                    <a:pt x="20438" y="4865"/>
                    <a:pt x="19272" y="4328"/>
                    <a:pt x="18000" y="3967"/>
                  </a:cubicBezTo>
                  <a:cubicBezTo>
                    <a:pt x="17364" y="3786"/>
                    <a:pt x="16712" y="3665"/>
                    <a:pt x="16061" y="3646"/>
                  </a:cubicBezTo>
                  <a:cubicBezTo>
                    <a:pt x="16023" y="3645"/>
                    <a:pt x="15986" y="3645"/>
                    <a:pt x="15948" y="3645"/>
                  </a:cubicBezTo>
                  <a:cubicBezTo>
                    <a:pt x="15335" y="3645"/>
                    <a:pt x="14737" y="3733"/>
                    <a:pt x="14164" y="3872"/>
                  </a:cubicBezTo>
                  <a:cubicBezTo>
                    <a:pt x="12947" y="4182"/>
                    <a:pt x="11863" y="4714"/>
                    <a:pt x="10846" y="5210"/>
                  </a:cubicBezTo>
                  <a:cubicBezTo>
                    <a:pt x="9829" y="5709"/>
                    <a:pt x="8869" y="6196"/>
                    <a:pt x="7924" y="6520"/>
                  </a:cubicBezTo>
                  <a:cubicBezTo>
                    <a:pt x="6983" y="6855"/>
                    <a:pt x="6062" y="7022"/>
                    <a:pt x="5214" y="7037"/>
                  </a:cubicBezTo>
                  <a:cubicBezTo>
                    <a:pt x="5150" y="7039"/>
                    <a:pt x="5088" y="7039"/>
                    <a:pt x="5026" y="7039"/>
                  </a:cubicBezTo>
                  <a:cubicBezTo>
                    <a:pt x="3410" y="7039"/>
                    <a:pt x="2131" y="6612"/>
                    <a:pt x="1307" y="6226"/>
                  </a:cubicBezTo>
                  <a:cubicBezTo>
                    <a:pt x="473" y="5839"/>
                    <a:pt x="54" y="5512"/>
                    <a:pt x="10" y="5512"/>
                  </a:cubicBezTo>
                  <a:cubicBezTo>
                    <a:pt x="8" y="5512"/>
                    <a:pt x="7" y="5513"/>
                    <a:pt x="6" y="5514"/>
                  </a:cubicBezTo>
                  <a:cubicBezTo>
                    <a:pt x="1" y="5521"/>
                    <a:pt x="104" y="5603"/>
                    <a:pt x="309" y="5753"/>
                  </a:cubicBezTo>
                  <a:cubicBezTo>
                    <a:pt x="612" y="5965"/>
                    <a:pt x="930" y="6154"/>
                    <a:pt x="1262" y="6319"/>
                  </a:cubicBezTo>
                  <a:cubicBezTo>
                    <a:pt x="2105" y="6749"/>
                    <a:pt x="3444" y="7225"/>
                    <a:pt x="5154" y="7225"/>
                  </a:cubicBezTo>
                  <a:cubicBezTo>
                    <a:pt x="5175" y="7225"/>
                    <a:pt x="5195" y="7225"/>
                    <a:pt x="5216" y="7225"/>
                  </a:cubicBezTo>
                  <a:cubicBezTo>
                    <a:pt x="6083" y="7221"/>
                    <a:pt x="7033" y="7060"/>
                    <a:pt x="7995" y="6727"/>
                  </a:cubicBezTo>
                  <a:cubicBezTo>
                    <a:pt x="8963" y="6405"/>
                    <a:pt x="9934" y="5922"/>
                    <a:pt x="10953" y="5429"/>
                  </a:cubicBezTo>
                  <a:cubicBezTo>
                    <a:pt x="11972" y="4939"/>
                    <a:pt x="13044" y="4420"/>
                    <a:pt x="14225" y="4123"/>
                  </a:cubicBezTo>
                  <a:cubicBezTo>
                    <a:pt x="14780" y="3990"/>
                    <a:pt x="15355" y="3907"/>
                    <a:pt x="15940" y="3907"/>
                  </a:cubicBezTo>
                  <a:cubicBezTo>
                    <a:pt x="15978" y="3907"/>
                    <a:pt x="16016" y="3908"/>
                    <a:pt x="16054" y="3908"/>
                  </a:cubicBezTo>
                  <a:cubicBezTo>
                    <a:pt x="16678" y="3928"/>
                    <a:pt x="17307" y="4044"/>
                    <a:pt x="17929" y="4221"/>
                  </a:cubicBezTo>
                  <a:cubicBezTo>
                    <a:pt x="19173" y="4573"/>
                    <a:pt x="20343" y="5109"/>
                    <a:pt x="21547" y="5437"/>
                  </a:cubicBezTo>
                  <a:cubicBezTo>
                    <a:pt x="22472" y="5693"/>
                    <a:pt x="23407" y="5801"/>
                    <a:pt x="24308" y="5801"/>
                  </a:cubicBezTo>
                  <a:cubicBezTo>
                    <a:pt x="24580" y="5801"/>
                    <a:pt x="24848" y="5791"/>
                    <a:pt x="25113" y="5773"/>
                  </a:cubicBezTo>
                  <a:cubicBezTo>
                    <a:pt x="27406" y="5588"/>
                    <a:pt x="29364" y="4719"/>
                    <a:pt x="30740" y="3678"/>
                  </a:cubicBezTo>
                  <a:cubicBezTo>
                    <a:pt x="31437" y="3165"/>
                    <a:pt x="31984" y="2597"/>
                    <a:pt x="32444" y="2097"/>
                  </a:cubicBezTo>
                  <a:cubicBezTo>
                    <a:pt x="32908" y="1598"/>
                    <a:pt x="33308" y="1172"/>
                    <a:pt x="33667" y="858"/>
                  </a:cubicBezTo>
                  <a:cubicBezTo>
                    <a:pt x="34379" y="223"/>
                    <a:pt x="34887" y="28"/>
                    <a:pt x="34871" y="2"/>
                  </a:cubicBezTo>
                  <a:cubicBezTo>
                    <a:pt x="34871" y="1"/>
                    <a:pt x="34870" y="1"/>
                    <a:pt x="34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2231175" y="2497125"/>
              <a:ext cx="688650" cy="158200"/>
            </a:xfrm>
            <a:custGeom>
              <a:rect b="b" l="l" r="r" t="t"/>
              <a:pathLst>
                <a:path extrusionOk="0" h="6328" w="27546">
                  <a:moveTo>
                    <a:pt x="8" y="1"/>
                  </a:moveTo>
                  <a:cubicBezTo>
                    <a:pt x="8" y="1"/>
                    <a:pt x="7" y="1"/>
                    <a:pt x="7" y="1"/>
                  </a:cubicBezTo>
                  <a:cubicBezTo>
                    <a:pt x="0" y="6"/>
                    <a:pt x="49" y="105"/>
                    <a:pt x="153" y="287"/>
                  </a:cubicBezTo>
                  <a:cubicBezTo>
                    <a:pt x="255" y="471"/>
                    <a:pt x="409" y="738"/>
                    <a:pt x="615" y="1080"/>
                  </a:cubicBezTo>
                  <a:cubicBezTo>
                    <a:pt x="1035" y="1756"/>
                    <a:pt x="1636" y="2755"/>
                    <a:pt x="2607" y="3815"/>
                  </a:cubicBezTo>
                  <a:cubicBezTo>
                    <a:pt x="3096" y="4341"/>
                    <a:pt x="3686" y="4874"/>
                    <a:pt x="4406" y="5327"/>
                  </a:cubicBezTo>
                  <a:cubicBezTo>
                    <a:pt x="5123" y="5779"/>
                    <a:pt x="5983" y="6144"/>
                    <a:pt x="6938" y="6269"/>
                  </a:cubicBezTo>
                  <a:cubicBezTo>
                    <a:pt x="7230" y="6309"/>
                    <a:pt x="7527" y="6328"/>
                    <a:pt x="7829" y="6328"/>
                  </a:cubicBezTo>
                  <a:cubicBezTo>
                    <a:pt x="8513" y="6328"/>
                    <a:pt x="9218" y="6229"/>
                    <a:pt x="9915" y="6056"/>
                  </a:cubicBezTo>
                  <a:cubicBezTo>
                    <a:pt x="10924" y="5813"/>
                    <a:pt x="11922" y="5424"/>
                    <a:pt x="12928" y="5008"/>
                  </a:cubicBezTo>
                  <a:cubicBezTo>
                    <a:pt x="14916" y="4149"/>
                    <a:pt x="16858" y="3363"/>
                    <a:pt x="18727" y="3305"/>
                  </a:cubicBezTo>
                  <a:cubicBezTo>
                    <a:pt x="18817" y="3301"/>
                    <a:pt x="18907" y="3299"/>
                    <a:pt x="18997" y="3299"/>
                  </a:cubicBezTo>
                  <a:cubicBezTo>
                    <a:pt x="19824" y="3299"/>
                    <a:pt x="20607" y="3471"/>
                    <a:pt x="21283" y="3770"/>
                  </a:cubicBezTo>
                  <a:cubicBezTo>
                    <a:pt x="22031" y="4110"/>
                    <a:pt x="22654" y="4587"/>
                    <a:pt x="23255" y="4974"/>
                  </a:cubicBezTo>
                  <a:cubicBezTo>
                    <a:pt x="23851" y="5366"/>
                    <a:pt x="24436" y="5683"/>
                    <a:pt x="24999" y="5822"/>
                  </a:cubicBezTo>
                  <a:cubicBezTo>
                    <a:pt x="25330" y="5909"/>
                    <a:pt x="25644" y="5948"/>
                    <a:pt x="25928" y="5948"/>
                  </a:cubicBezTo>
                  <a:cubicBezTo>
                    <a:pt x="26122" y="5948"/>
                    <a:pt x="26301" y="5930"/>
                    <a:pt x="26463" y="5898"/>
                  </a:cubicBezTo>
                  <a:cubicBezTo>
                    <a:pt x="26863" y="5818"/>
                    <a:pt x="27147" y="5660"/>
                    <a:pt x="27313" y="5529"/>
                  </a:cubicBezTo>
                  <a:cubicBezTo>
                    <a:pt x="27483" y="5400"/>
                    <a:pt x="27546" y="5306"/>
                    <a:pt x="27546" y="5306"/>
                  </a:cubicBezTo>
                  <a:cubicBezTo>
                    <a:pt x="27545" y="5304"/>
                    <a:pt x="27543" y="5304"/>
                    <a:pt x="27541" y="5304"/>
                  </a:cubicBezTo>
                  <a:cubicBezTo>
                    <a:pt x="27499" y="5304"/>
                    <a:pt x="27194" y="5671"/>
                    <a:pt x="26446" y="5796"/>
                  </a:cubicBezTo>
                  <a:cubicBezTo>
                    <a:pt x="26317" y="5816"/>
                    <a:pt x="26177" y="5827"/>
                    <a:pt x="26027" y="5827"/>
                  </a:cubicBezTo>
                  <a:cubicBezTo>
                    <a:pt x="25729" y="5827"/>
                    <a:pt x="25393" y="5783"/>
                    <a:pt x="25038" y="5679"/>
                  </a:cubicBezTo>
                  <a:cubicBezTo>
                    <a:pt x="24500" y="5533"/>
                    <a:pt x="23944" y="5217"/>
                    <a:pt x="23359" y="4818"/>
                  </a:cubicBezTo>
                  <a:cubicBezTo>
                    <a:pt x="22770" y="4425"/>
                    <a:pt x="22150" y="3935"/>
                    <a:pt x="21374" y="3571"/>
                  </a:cubicBezTo>
                  <a:cubicBezTo>
                    <a:pt x="20660" y="3244"/>
                    <a:pt x="19824" y="3056"/>
                    <a:pt x="18950" y="3056"/>
                  </a:cubicBezTo>
                  <a:cubicBezTo>
                    <a:pt x="18873" y="3056"/>
                    <a:pt x="18797" y="3058"/>
                    <a:pt x="18720" y="3061"/>
                  </a:cubicBezTo>
                  <a:cubicBezTo>
                    <a:pt x="16790" y="3108"/>
                    <a:pt x="14809" y="3908"/>
                    <a:pt x="12827" y="4765"/>
                  </a:cubicBezTo>
                  <a:cubicBezTo>
                    <a:pt x="11825" y="5178"/>
                    <a:pt x="10839" y="5564"/>
                    <a:pt x="9854" y="5805"/>
                  </a:cubicBezTo>
                  <a:cubicBezTo>
                    <a:pt x="9158" y="5980"/>
                    <a:pt x="8461" y="6079"/>
                    <a:pt x="7789" y="6079"/>
                  </a:cubicBezTo>
                  <a:cubicBezTo>
                    <a:pt x="7512" y="6079"/>
                    <a:pt x="7238" y="6062"/>
                    <a:pt x="6971" y="6027"/>
                  </a:cubicBezTo>
                  <a:cubicBezTo>
                    <a:pt x="6053" y="5915"/>
                    <a:pt x="5223" y="5572"/>
                    <a:pt x="4522" y="5141"/>
                  </a:cubicBezTo>
                  <a:cubicBezTo>
                    <a:pt x="3817" y="4709"/>
                    <a:pt x="3232" y="4195"/>
                    <a:pt x="2743" y="3687"/>
                  </a:cubicBezTo>
                  <a:cubicBezTo>
                    <a:pt x="1769" y="2660"/>
                    <a:pt x="1146" y="1683"/>
                    <a:pt x="702" y="1025"/>
                  </a:cubicBezTo>
                  <a:lnTo>
                    <a:pt x="198" y="259"/>
                  </a:lnTo>
                  <a:cubicBezTo>
                    <a:pt x="84" y="90"/>
                    <a:pt x="19" y="1"/>
                    <a:pt x="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2441650" y="3019325"/>
              <a:ext cx="559425" cy="68875"/>
            </a:xfrm>
            <a:custGeom>
              <a:rect b="b" l="l" r="r" t="t"/>
              <a:pathLst>
                <a:path extrusionOk="0" h="2755" w="22377">
                  <a:moveTo>
                    <a:pt x="18361" y="1"/>
                  </a:moveTo>
                  <a:cubicBezTo>
                    <a:pt x="17493" y="1"/>
                    <a:pt x="16522" y="126"/>
                    <a:pt x="15511" y="391"/>
                  </a:cubicBezTo>
                  <a:cubicBezTo>
                    <a:pt x="14146" y="738"/>
                    <a:pt x="12714" y="1308"/>
                    <a:pt x="11185" y="1790"/>
                  </a:cubicBezTo>
                  <a:cubicBezTo>
                    <a:pt x="9717" y="2267"/>
                    <a:pt x="8260" y="2509"/>
                    <a:pt x="6919" y="2509"/>
                  </a:cubicBezTo>
                  <a:cubicBezTo>
                    <a:pt x="6866" y="2509"/>
                    <a:pt x="6814" y="2509"/>
                    <a:pt x="6762" y="2508"/>
                  </a:cubicBezTo>
                  <a:cubicBezTo>
                    <a:pt x="5533" y="2497"/>
                    <a:pt x="4312" y="2317"/>
                    <a:pt x="3134" y="1971"/>
                  </a:cubicBezTo>
                  <a:cubicBezTo>
                    <a:pt x="2339" y="1737"/>
                    <a:pt x="1566" y="1433"/>
                    <a:pt x="824" y="1061"/>
                  </a:cubicBezTo>
                  <a:cubicBezTo>
                    <a:pt x="327" y="814"/>
                    <a:pt x="50" y="648"/>
                    <a:pt x="11" y="648"/>
                  </a:cubicBezTo>
                  <a:cubicBezTo>
                    <a:pt x="8" y="648"/>
                    <a:pt x="7" y="648"/>
                    <a:pt x="6" y="649"/>
                  </a:cubicBezTo>
                  <a:cubicBezTo>
                    <a:pt x="0" y="656"/>
                    <a:pt x="65" y="706"/>
                    <a:pt x="195" y="793"/>
                  </a:cubicBezTo>
                  <a:cubicBezTo>
                    <a:pt x="326" y="881"/>
                    <a:pt x="516" y="1010"/>
                    <a:pt x="777" y="1151"/>
                  </a:cubicBezTo>
                  <a:cubicBezTo>
                    <a:pt x="1290" y="1444"/>
                    <a:pt x="2066" y="1827"/>
                    <a:pt x="3080" y="2149"/>
                  </a:cubicBezTo>
                  <a:cubicBezTo>
                    <a:pt x="4092" y="2474"/>
                    <a:pt x="5349" y="2725"/>
                    <a:pt x="6758" y="2751"/>
                  </a:cubicBezTo>
                  <a:cubicBezTo>
                    <a:pt x="6847" y="2753"/>
                    <a:pt x="6936" y="2754"/>
                    <a:pt x="7026" y="2754"/>
                  </a:cubicBezTo>
                  <a:cubicBezTo>
                    <a:pt x="8363" y="2754"/>
                    <a:pt x="9821" y="2511"/>
                    <a:pt x="11265" y="2042"/>
                  </a:cubicBezTo>
                  <a:cubicBezTo>
                    <a:pt x="12808" y="1556"/>
                    <a:pt x="14231" y="981"/>
                    <a:pt x="15573" y="627"/>
                  </a:cubicBezTo>
                  <a:cubicBezTo>
                    <a:pt x="16632" y="339"/>
                    <a:pt x="17639" y="203"/>
                    <a:pt x="18530" y="203"/>
                  </a:cubicBezTo>
                  <a:cubicBezTo>
                    <a:pt x="18763" y="203"/>
                    <a:pt x="18989" y="213"/>
                    <a:pt x="19205" y="231"/>
                  </a:cubicBezTo>
                  <a:cubicBezTo>
                    <a:pt x="20247" y="312"/>
                    <a:pt x="21057" y="600"/>
                    <a:pt x="21578" y="862"/>
                  </a:cubicBezTo>
                  <a:cubicBezTo>
                    <a:pt x="22075" y="1115"/>
                    <a:pt x="22329" y="1317"/>
                    <a:pt x="22367" y="1317"/>
                  </a:cubicBezTo>
                  <a:cubicBezTo>
                    <a:pt x="22369" y="1317"/>
                    <a:pt x="22370" y="1316"/>
                    <a:pt x="22371" y="1315"/>
                  </a:cubicBezTo>
                  <a:cubicBezTo>
                    <a:pt x="22377" y="1308"/>
                    <a:pt x="22316" y="1254"/>
                    <a:pt x="22194" y="1155"/>
                  </a:cubicBezTo>
                  <a:cubicBezTo>
                    <a:pt x="22076" y="1051"/>
                    <a:pt x="21883" y="922"/>
                    <a:pt x="21626" y="771"/>
                  </a:cubicBezTo>
                  <a:cubicBezTo>
                    <a:pt x="21110" y="476"/>
                    <a:pt x="20287" y="153"/>
                    <a:pt x="19221" y="45"/>
                  </a:cubicBezTo>
                  <a:cubicBezTo>
                    <a:pt x="18948" y="16"/>
                    <a:pt x="18661" y="1"/>
                    <a:pt x="18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2464325" y="3441300"/>
              <a:ext cx="484725" cy="57800"/>
            </a:xfrm>
            <a:custGeom>
              <a:rect b="b" l="l" r="r" t="t"/>
              <a:pathLst>
                <a:path extrusionOk="0" h="2312" w="19389">
                  <a:moveTo>
                    <a:pt x="19314" y="1"/>
                  </a:moveTo>
                  <a:cubicBezTo>
                    <a:pt x="18752" y="1"/>
                    <a:pt x="14652" y="437"/>
                    <a:pt x="9680" y="1025"/>
                  </a:cubicBezTo>
                  <a:cubicBezTo>
                    <a:pt x="4330" y="1659"/>
                    <a:pt x="1" y="2231"/>
                    <a:pt x="10" y="2304"/>
                  </a:cubicBezTo>
                  <a:cubicBezTo>
                    <a:pt x="11" y="2309"/>
                    <a:pt x="32" y="2312"/>
                    <a:pt x="74" y="2312"/>
                  </a:cubicBezTo>
                  <a:cubicBezTo>
                    <a:pt x="629" y="2312"/>
                    <a:pt x="4736" y="1875"/>
                    <a:pt x="9711" y="1287"/>
                  </a:cubicBezTo>
                  <a:cubicBezTo>
                    <a:pt x="15059" y="653"/>
                    <a:pt x="19389" y="80"/>
                    <a:pt x="19380" y="8"/>
                  </a:cubicBezTo>
                  <a:cubicBezTo>
                    <a:pt x="19379" y="3"/>
                    <a:pt x="19357" y="1"/>
                    <a:pt x="193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105550" y="5408450"/>
              <a:ext cx="87600" cy="62025"/>
            </a:xfrm>
            <a:custGeom>
              <a:rect b="b" l="l" r="r" t="t"/>
              <a:pathLst>
                <a:path extrusionOk="0" h="2481" w="3504">
                  <a:moveTo>
                    <a:pt x="325" y="1"/>
                  </a:moveTo>
                  <a:cubicBezTo>
                    <a:pt x="217" y="1"/>
                    <a:pt x="109" y="6"/>
                    <a:pt x="0" y="17"/>
                  </a:cubicBezTo>
                  <a:lnTo>
                    <a:pt x="75" y="2480"/>
                  </a:lnTo>
                  <a:lnTo>
                    <a:pt x="3504" y="2445"/>
                  </a:lnTo>
                  <a:cubicBezTo>
                    <a:pt x="3346" y="1713"/>
                    <a:pt x="2884" y="1040"/>
                    <a:pt x="2236" y="598"/>
                  </a:cubicBezTo>
                  <a:cubicBezTo>
                    <a:pt x="1676" y="218"/>
                    <a:pt x="1011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3107250" y="5433950"/>
              <a:ext cx="407150" cy="42200"/>
            </a:xfrm>
            <a:custGeom>
              <a:rect b="b" l="l" r="r" t="t"/>
              <a:pathLst>
                <a:path extrusionOk="0" h="1688" w="16286">
                  <a:moveTo>
                    <a:pt x="13440" y="0"/>
                  </a:moveTo>
                  <a:cubicBezTo>
                    <a:pt x="12888" y="36"/>
                    <a:pt x="12637" y="1157"/>
                    <a:pt x="12637" y="1157"/>
                  </a:cubicBezTo>
                  <a:lnTo>
                    <a:pt x="10" y="1389"/>
                  </a:lnTo>
                  <a:lnTo>
                    <a:pt x="1" y="1587"/>
                  </a:lnTo>
                  <a:cubicBezTo>
                    <a:pt x="1269" y="1656"/>
                    <a:pt x="2961" y="1688"/>
                    <a:pt x="4769" y="1688"/>
                  </a:cubicBezTo>
                  <a:cubicBezTo>
                    <a:pt x="9785" y="1688"/>
                    <a:pt x="15698" y="1448"/>
                    <a:pt x="15947" y="1123"/>
                  </a:cubicBezTo>
                  <a:cubicBezTo>
                    <a:pt x="16285" y="681"/>
                    <a:pt x="13440" y="0"/>
                    <a:pt x="13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421600" y="5431200"/>
              <a:ext cx="23825" cy="35125"/>
            </a:xfrm>
            <a:custGeom>
              <a:rect b="b" l="l" r="r" t="t"/>
              <a:pathLst>
                <a:path extrusionOk="0" h="1405" w="953">
                  <a:moveTo>
                    <a:pt x="925" y="1"/>
                  </a:moveTo>
                  <a:cubicBezTo>
                    <a:pt x="871" y="1"/>
                    <a:pt x="505" y="181"/>
                    <a:pt x="263" y="579"/>
                  </a:cubicBezTo>
                  <a:cubicBezTo>
                    <a:pt x="0" y="996"/>
                    <a:pt x="35" y="1404"/>
                    <a:pt x="63" y="1404"/>
                  </a:cubicBezTo>
                  <a:cubicBezTo>
                    <a:pt x="63" y="1404"/>
                    <a:pt x="64" y="1404"/>
                    <a:pt x="64" y="1404"/>
                  </a:cubicBezTo>
                  <a:cubicBezTo>
                    <a:pt x="64" y="1404"/>
                    <a:pt x="64" y="1404"/>
                    <a:pt x="65" y="1404"/>
                  </a:cubicBezTo>
                  <a:cubicBezTo>
                    <a:pt x="99" y="1404"/>
                    <a:pt x="115" y="1023"/>
                    <a:pt x="363" y="631"/>
                  </a:cubicBezTo>
                  <a:cubicBezTo>
                    <a:pt x="603" y="235"/>
                    <a:pt x="952" y="30"/>
                    <a:pt x="931" y="3"/>
                  </a:cubicBezTo>
                  <a:cubicBezTo>
                    <a:pt x="931" y="2"/>
                    <a:pt x="928" y="1"/>
                    <a:pt x="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3351600" y="5416475"/>
              <a:ext cx="13325" cy="18725"/>
            </a:xfrm>
            <a:custGeom>
              <a:rect b="b" l="l" r="r" t="t"/>
              <a:pathLst>
                <a:path extrusionOk="0" h="749" w="533">
                  <a:moveTo>
                    <a:pt x="501" y="1"/>
                  </a:moveTo>
                  <a:cubicBezTo>
                    <a:pt x="466" y="1"/>
                    <a:pt x="343" y="151"/>
                    <a:pt x="217" y="347"/>
                  </a:cubicBezTo>
                  <a:cubicBezTo>
                    <a:pt x="85" y="554"/>
                    <a:pt x="0" y="733"/>
                    <a:pt x="27" y="748"/>
                  </a:cubicBezTo>
                  <a:cubicBezTo>
                    <a:pt x="28" y="749"/>
                    <a:pt x="29" y="749"/>
                    <a:pt x="31" y="749"/>
                  </a:cubicBezTo>
                  <a:cubicBezTo>
                    <a:pt x="66" y="749"/>
                    <a:pt x="189" y="600"/>
                    <a:pt x="316" y="402"/>
                  </a:cubicBezTo>
                  <a:cubicBezTo>
                    <a:pt x="448" y="196"/>
                    <a:pt x="532" y="17"/>
                    <a:pt x="506" y="2"/>
                  </a:cubicBezTo>
                  <a:cubicBezTo>
                    <a:pt x="504" y="1"/>
                    <a:pt x="503" y="1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3332275" y="5413425"/>
              <a:ext cx="15500" cy="12925"/>
            </a:xfrm>
            <a:custGeom>
              <a:rect b="b" l="l" r="r" t="t"/>
              <a:pathLst>
                <a:path extrusionOk="0" h="517" w="620">
                  <a:moveTo>
                    <a:pt x="588" y="0"/>
                  </a:moveTo>
                  <a:cubicBezTo>
                    <a:pt x="548" y="0"/>
                    <a:pt x="414" y="91"/>
                    <a:pt x="270" y="219"/>
                  </a:cubicBezTo>
                  <a:cubicBezTo>
                    <a:pt x="110" y="360"/>
                    <a:pt x="0" y="491"/>
                    <a:pt x="21" y="513"/>
                  </a:cubicBezTo>
                  <a:cubicBezTo>
                    <a:pt x="23" y="515"/>
                    <a:pt x="26" y="516"/>
                    <a:pt x="30" y="516"/>
                  </a:cubicBezTo>
                  <a:cubicBezTo>
                    <a:pt x="70" y="516"/>
                    <a:pt x="204" y="425"/>
                    <a:pt x="349" y="297"/>
                  </a:cubicBezTo>
                  <a:cubicBezTo>
                    <a:pt x="508" y="156"/>
                    <a:pt x="620" y="25"/>
                    <a:pt x="597" y="3"/>
                  </a:cubicBezTo>
                  <a:cubicBezTo>
                    <a:pt x="595" y="1"/>
                    <a:pt x="592" y="0"/>
                    <a:pt x="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3320025" y="5404200"/>
              <a:ext cx="24800" cy="2725"/>
            </a:xfrm>
            <a:custGeom>
              <a:rect b="b" l="l" r="r" t="t"/>
              <a:pathLst>
                <a:path extrusionOk="0" h="109" w="992">
                  <a:moveTo>
                    <a:pt x="557" y="1"/>
                  </a:moveTo>
                  <a:cubicBezTo>
                    <a:pt x="536" y="1"/>
                    <a:pt x="516" y="1"/>
                    <a:pt x="495" y="1"/>
                  </a:cubicBezTo>
                  <a:cubicBezTo>
                    <a:pt x="222" y="6"/>
                    <a:pt x="1" y="34"/>
                    <a:pt x="1" y="63"/>
                  </a:cubicBezTo>
                  <a:cubicBezTo>
                    <a:pt x="1" y="89"/>
                    <a:pt x="184" y="109"/>
                    <a:pt x="422" y="109"/>
                  </a:cubicBezTo>
                  <a:cubicBezTo>
                    <a:pt x="446" y="109"/>
                    <a:pt x="471" y="109"/>
                    <a:pt x="497" y="108"/>
                  </a:cubicBezTo>
                  <a:cubicBezTo>
                    <a:pt x="770" y="103"/>
                    <a:pt x="991" y="77"/>
                    <a:pt x="991" y="48"/>
                  </a:cubicBezTo>
                  <a:cubicBezTo>
                    <a:pt x="991" y="20"/>
                    <a:pt x="801" y="1"/>
                    <a:pt x="5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3315175" y="5390950"/>
              <a:ext cx="28550" cy="3675"/>
            </a:xfrm>
            <a:custGeom>
              <a:rect b="b" l="l" r="r" t="t"/>
              <a:pathLst>
                <a:path extrusionOk="0" h="147" w="1142">
                  <a:moveTo>
                    <a:pt x="56" y="1"/>
                  </a:moveTo>
                  <a:cubicBezTo>
                    <a:pt x="28" y="1"/>
                    <a:pt x="12" y="3"/>
                    <a:pt x="10" y="10"/>
                  </a:cubicBezTo>
                  <a:cubicBezTo>
                    <a:pt x="1" y="37"/>
                    <a:pt x="245" y="132"/>
                    <a:pt x="567" y="145"/>
                  </a:cubicBezTo>
                  <a:cubicBezTo>
                    <a:pt x="595" y="146"/>
                    <a:pt x="622" y="147"/>
                    <a:pt x="649" y="147"/>
                  </a:cubicBezTo>
                  <a:cubicBezTo>
                    <a:pt x="931" y="147"/>
                    <a:pt x="1141" y="85"/>
                    <a:pt x="1134" y="59"/>
                  </a:cubicBezTo>
                  <a:cubicBezTo>
                    <a:pt x="1131" y="45"/>
                    <a:pt x="1078" y="43"/>
                    <a:pt x="992" y="43"/>
                  </a:cubicBezTo>
                  <a:cubicBezTo>
                    <a:pt x="945" y="43"/>
                    <a:pt x="887" y="44"/>
                    <a:pt x="823" y="44"/>
                  </a:cubicBezTo>
                  <a:cubicBezTo>
                    <a:pt x="748" y="44"/>
                    <a:pt x="662" y="43"/>
                    <a:pt x="572" y="38"/>
                  </a:cubicBezTo>
                  <a:cubicBezTo>
                    <a:pt x="341" y="28"/>
                    <a:pt x="143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3175300" y="5448375"/>
              <a:ext cx="8175" cy="12475"/>
            </a:xfrm>
            <a:custGeom>
              <a:rect b="b" l="l" r="r" t="t"/>
              <a:pathLst>
                <a:path extrusionOk="0" h="499" w="327">
                  <a:moveTo>
                    <a:pt x="33" y="1"/>
                  </a:moveTo>
                  <a:cubicBezTo>
                    <a:pt x="28" y="1"/>
                    <a:pt x="24" y="2"/>
                    <a:pt x="22" y="4"/>
                  </a:cubicBezTo>
                  <a:cubicBezTo>
                    <a:pt x="0" y="26"/>
                    <a:pt x="77" y="124"/>
                    <a:pt x="144" y="255"/>
                  </a:cubicBezTo>
                  <a:cubicBezTo>
                    <a:pt x="211" y="384"/>
                    <a:pt x="249" y="498"/>
                    <a:pt x="281" y="498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315" y="495"/>
                    <a:pt x="327" y="358"/>
                    <a:pt x="248" y="208"/>
                  </a:cubicBezTo>
                  <a:cubicBezTo>
                    <a:pt x="178" y="7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3157175" y="5428550"/>
              <a:ext cx="10275" cy="8375"/>
            </a:xfrm>
            <a:custGeom>
              <a:rect b="b" l="l" r="r" t="t"/>
              <a:pathLst>
                <a:path extrusionOk="0" h="335" w="411">
                  <a:moveTo>
                    <a:pt x="38" y="1"/>
                  </a:moveTo>
                  <a:cubicBezTo>
                    <a:pt x="31" y="1"/>
                    <a:pt x="26" y="3"/>
                    <a:pt x="23" y="6"/>
                  </a:cubicBezTo>
                  <a:cubicBezTo>
                    <a:pt x="1" y="27"/>
                    <a:pt x="65" y="116"/>
                    <a:pt x="166" y="207"/>
                  </a:cubicBezTo>
                  <a:cubicBezTo>
                    <a:pt x="252" y="283"/>
                    <a:pt x="337" y="335"/>
                    <a:pt x="373" y="335"/>
                  </a:cubicBezTo>
                  <a:cubicBezTo>
                    <a:pt x="380" y="335"/>
                    <a:pt x="385" y="333"/>
                    <a:pt x="388" y="330"/>
                  </a:cubicBezTo>
                  <a:cubicBezTo>
                    <a:pt x="410" y="309"/>
                    <a:pt x="346" y="220"/>
                    <a:pt x="245" y="129"/>
                  </a:cubicBezTo>
                  <a:cubicBezTo>
                    <a:pt x="160" y="53"/>
                    <a:pt x="7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3132200" y="5418725"/>
              <a:ext cx="14400" cy="5350"/>
            </a:xfrm>
            <a:custGeom>
              <a:rect b="b" l="l" r="r" t="t"/>
              <a:pathLst>
                <a:path extrusionOk="0" h="214" w="576">
                  <a:moveTo>
                    <a:pt x="178" y="0"/>
                  </a:moveTo>
                  <a:cubicBezTo>
                    <a:pt x="72" y="0"/>
                    <a:pt x="1" y="36"/>
                    <a:pt x="8" y="55"/>
                  </a:cubicBezTo>
                  <a:cubicBezTo>
                    <a:pt x="17" y="84"/>
                    <a:pt x="142" y="80"/>
                    <a:pt x="283" y="122"/>
                  </a:cubicBezTo>
                  <a:cubicBezTo>
                    <a:pt x="407" y="156"/>
                    <a:pt x="499" y="213"/>
                    <a:pt x="537" y="213"/>
                  </a:cubicBezTo>
                  <a:cubicBezTo>
                    <a:pt x="543" y="213"/>
                    <a:pt x="547" y="212"/>
                    <a:pt x="550" y="209"/>
                  </a:cubicBezTo>
                  <a:cubicBezTo>
                    <a:pt x="576" y="192"/>
                    <a:pt x="492" y="69"/>
                    <a:pt x="316" y="20"/>
                  </a:cubicBezTo>
                  <a:cubicBezTo>
                    <a:pt x="267" y="6"/>
                    <a:pt x="220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114175" y="5415650"/>
              <a:ext cx="7750" cy="3475"/>
            </a:xfrm>
            <a:custGeom>
              <a:rect b="b" l="l" r="r" t="t"/>
              <a:pathLst>
                <a:path extrusionOk="0" h="139" w="310">
                  <a:moveTo>
                    <a:pt x="71" y="0"/>
                  </a:moveTo>
                  <a:cubicBezTo>
                    <a:pt x="40" y="0"/>
                    <a:pt x="17" y="7"/>
                    <a:pt x="11" y="22"/>
                  </a:cubicBezTo>
                  <a:cubicBezTo>
                    <a:pt x="1" y="50"/>
                    <a:pt x="56" y="93"/>
                    <a:pt x="137" y="120"/>
                  </a:cubicBezTo>
                  <a:cubicBezTo>
                    <a:pt x="175" y="132"/>
                    <a:pt x="212" y="138"/>
                    <a:pt x="241" y="138"/>
                  </a:cubicBezTo>
                  <a:cubicBezTo>
                    <a:pt x="272" y="138"/>
                    <a:pt x="294" y="131"/>
                    <a:pt x="299" y="117"/>
                  </a:cubicBezTo>
                  <a:cubicBezTo>
                    <a:pt x="310" y="89"/>
                    <a:pt x="254" y="45"/>
                    <a:pt x="175" y="19"/>
                  </a:cubicBezTo>
                  <a:cubicBezTo>
                    <a:pt x="137" y="6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1611200" y="2647100"/>
              <a:ext cx="978700" cy="1034375"/>
            </a:xfrm>
            <a:custGeom>
              <a:rect b="b" l="l" r="r" t="t"/>
              <a:pathLst>
                <a:path extrusionOk="0" h="41375" w="39148">
                  <a:moveTo>
                    <a:pt x="38317" y="1"/>
                  </a:moveTo>
                  <a:cubicBezTo>
                    <a:pt x="37054" y="1"/>
                    <a:pt x="29893" y="6630"/>
                    <a:pt x="24175" y="11578"/>
                  </a:cubicBezTo>
                  <a:cubicBezTo>
                    <a:pt x="18712" y="16305"/>
                    <a:pt x="483" y="32979"/>
                    <a:pt x="61" y="39600"/>
                  </a:cubicBezTo>
                  <a:cubicBezTo>
                    <a:pt x="1" y="40544"/>
                    <a:pt x="737" y="41354"/>
                    <a:pt x="1682" y="41373"/>
                  </a:cubicBezTo>
                  <a:cubicBezTo>
                    <a:pt x="1742" y="41374"/>
                    <a:pt x="1804" y="41374"/>
                    <a:pt x="1868" y="41374"/>
                  </a:cubicBezTo>
                  <a:cubicBezTo>
                    <a:pt x="4800" y="41374"/>
                    <a:pt x="12246" y="40113"/>
                    <a:pt x="22645" y="29387"/>
                  </a:cubicBezTo>
                  <a:lnTo>
                    <a:pt x="32022" y="20926"/>
                  </a:lnTo>
                  <a:lnTo>
                    <a:pt x="24848" y="14024"/>
                  </a:lnTo>
                  <a:cubicBezTo>
                    <a:pt x="24848" y="14024"/>
                    <a:pt x="39147" y="778"/>
                    <a:pt x="38463" y="52"/>
                  </a:cubicBezTo>
                  <a:cubicBezTo>
                    <a:pt x="38430" y="18"/>
                    <a:pt x="38381" y="1"/>
                    <a:pt x="38317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1" name="Google Shape;1641;p45"/>
          <p:cNvSpPr txBox="1"/>
          <p:nvPr/>
        </p:nvSpPr>
        <p:spPr>
          <a:xfrm>
            <a:off x="466575" y="265575"/>
            <a:ext cx="8243700" cy="5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[1]	Kral, P., &amp; Lenc, L. (2014, March). </a:t>
            </a:r>
            <a:r>
              <a:rPr i="1" lang="en" sz="1200">
                <a:solidFill>
                  <a:schemeClr val="dk1"/>
                </a:solidFill>
              </a:rPr>
              <a:t>Confidence Measure</a:t>
            </a:r>
            <a:r>
              <a:rPr lang="en" sz="1200">
                <a:solidFill>
                  <a:schemeClr val="dk1"/>
                </a:solidFill>
              </a:rPr>
              <a:t>. ResearchGate. Retrieved October 2021, from https://www.researchgate.net/publication/263582245_A_Composed_Confidence_Measure_for_Automatic_Face_Recognition_in_Uncontrolled_Environment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[2]	Interviewer.AI. (2018, November 7). </a:t>
            </a:r>
            <a:r>
              <a:rPr i="1" lang="en" sz="1200">
                <a:solidFill>
                  <a:schemeClr val="dk1"/>
                </a:solidFill>
              </a:rPr>
              <a:t>Interviewer.AI | #1 End-to-End AI Video Interview Platform</a:t>
            </a:r>
            <a:r>
              <a:rPr lang="en" sz="1200">
                <a:solidFill>
                  <a:schemeClr val="dk1"/>
                </a:solidFill>
              </a:rPr>
              <a:t>. Retrieved October 10, 2021,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https://interviewer.ai/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[3]	TestGorilla. (2019). </a:t>
            </a:r>
            <a:r>
              <a:rPr i="1" lang="en" sz="1200">
                <a:solidFill>
                  <a:schemeClr val="dk1"/>
                </a:solidFill>
              </a:rPr>
              <a:t>Pre-Employment Screening Tests and Assessments</a:t>
            </a:r>
            <a:r>
              <a:rPr lang="en" sz="1200">
                <a:solidFill>
                  <a:schemeClr val="dk1"/>
                </a:solidFill>
              </a:rPr>
              <a:t>. Retrieved October 14, 2021, from </a:t>
            </a:r>
            <a:r>
              <a:rPr lang="en" sz="12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https://www.testgorilla.com/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[4]	Folick, O. (2019, June 30). </a:t>
            </a:r>
            <a:r>
              <a:rPr i="1" lang="en" sz="1200">
                <a:solidFill>
                  <a:schemeClr val="dk1"/>
                </a:solidFill>
              </a:rPr>
              <a:t>Ideal Announces New Patent For Its AI For Recruiting Technology</a:t>
            </a:r>
            <a:r>
              <a:rPr lang="en" sz="1200">
                <a:solidFill>
                  <a:schemeClr val="dk1"/>
                </a:solidFill>
              </a:rPr>
              <a:t>. Ideal. Retrieved September 14, 2021, from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https://ideal.com/ideal-patent-determining-best-candidates/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[5]	</a:t>
            </a:r>
            <a:r>
              <a:rPr i="1" lang="en" sz="1200">
                <a:solidFill>
                  <a:schemeClr val="dk1"/>
                </a:solidFill>
              </a:rPr>
              <a:t>Hirestream</a:t>
            </a:r>
            <a:r>
              <a:rPr lang="en" sz="1200">
                <a:solidFill>
                  <a:schemeClr val="dk1"/>
                </a:solidFill>
              </a:rPr>
              <a:t>. (2021). Hirestream.Io. Retrieved October 15, 2021, from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https://hirestream.io/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[6]	Neto, J. (2021, May 27). </a:t>
            </a:r>
            <a:r>
              <a:rPr i="1" lang="en" sz="1200">
                <a:solidFill>
                  <a:schemeClr val="dk1"/>
                </a:solidFill>
              </a:rPr>
              <a:t>Best NLP Algorithms to get Document Similarity - Analytics Vidhya</a:t>
            </a:r>
            <a:r>
              <a:rPr lang="en" sz="1200">
                <a:solidFill>
                  <a:schemeClr val="dk1"/>
                </a:solidFill>
              </a:rPr>
              <a:t>. Medium. Retrieved October 14, 2021, from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https://medium.com/analytics-vidhya/best-nlp-algorithms-to-get-document-similarity-a5559244b23b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[7]	</a:t>
            </a:r>
            <a:r>
              <a:rPr i="1" lang="en" sz="1200">
                <a:solidFill>
                  <a:schemeClr val="dk1"/>
                </a:solidFill>
              </a:rPr>
              <a:t>Lytmus – Hire using real tasks, not brainteasers · Web, Ops, QA, Data</a:t>
            </a:r>
            <a:r>
              <a:rPr lang="en" sz="1200">
                <a:solidFill>
                  <a:schemeClr val="dk1"/>
                </a:solidFill>
              </a:rPr>
              <a:t>. (2013). Lytmus. Retrieved October 14, 2021, from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http://www.lytmus.com/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6"/>
          <p:cNvSpPr txBox="1"/>
          <p:nvPr>
            <p:ph idx="4294967295" type="ctrTitle"/>
          </p:nvPr>
        </p:nvSpPr>
        <p:spPr>
          <a:xfrm>
            <a:off x="3301200" y="1057750"/>
            <a:ext cx="2541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Thank you!</a:t>
            </a:r>
            <a:endParaRPr b="0" i="0" sz="3300" u="none" cap="none" strike="noStrike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647" name="Google Shape;1647;p46"/>
          <p:cNvSpPr txBox="1"/>
          <p:nvPr>
            <p:ph idx="4294967295" type="subTitle"/>
          </p:nvPr>
        </p:nvSpPr>
        <p:spPr>
          <a:xfrm>
            <a:off x="2750700" y="1963350"/>
            <a:ext cx="36426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be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Do you have any questions?</a:t>
            </a:r>
            <a:endParaRPr b="1" i="0" sz="2500" u="none" cap="none" strike="noStrike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648" name="Google Shape;1648;p46"/>
          <p:cNvGrpSpPr/>
          <p:nvPr/>
        </p:nvGrpSpPr>
        <p:grpSpPr>
          <a:xfrm>
            <a:off x="5392925" y="1758639"/>
            <a:ext cx="3850181" cy="4059548"/>
            <a:chOff x="5392925" y="1758639"/>
            <a:chExt cx="3850181" cy="4059548"/>
          </a:xfrm>
        </p:grpSpPr>
        <p:sp>
          <p:nvSpPr>
            <p:cNvPr id="1649" name="Google Shape;1649;p46"/>
            <p:cNvSpPr/>
            <p:nvPr/>
          </p:nvSpPr>
          <p:spPr>
            <a:xfrm flipH="1" rot="-7697571">
              <a:off x="5451965" y="2804215"/>
              <a:ext cx="584807" cy="433830"/>
            </a:xfrm>
            <a:custGeom>
              <a:rect b="b" l="l" r="r" t="t"/>
              <a:pathLst>
                <a:path extrusionOk="0" h="21830" w="29427">
                  <a:moveTo>
                    <a:pt x="9919" y="0"/>
                  </a:moveTo>
                  <a:cubicBezTo>
                    <a:pt x="9354" y="0"/>
                    <a:pt x="8833" y="374"/>
                    <a:pt x="8835" y="995"/>
                  </a:cubicBezTo>
                  <a:cubicBezTo>
                    <a:pt x="8839" y="2031"/>
                    <a:pt x="10664" y="4651"/>
                    <a:pt x="13919" y="6502"/>
                  </a:cubicBezTo>
                  <a:cubicBezTo>
                    <a:pt x="17172" y="8352"/>
                    <a:pt x="11420" y="9249"/>
                    <a:pt x="9331" y="9613"/>
                  </a:cubicBezTo>
                  <a:cubicBezTo>
                    <a:pt x="7242" y="9976"/>
                    <a:pt x="837" y="11404"/>
                    <a:pt x="458" y="12131"/>
                  </a:cubicBezTo>
                  <a:cubicBezTo>
                    <a:pt x="1" y="13004"/>
                    <a:pt x="634" y="13709"/>
                    <a:pt x="2020" y="13709"/>
                  </a:cubicBezTo>
                  <a:cubicBezTo>
                    <a:pt x="2325" y="13709"/>
                    <a:pt x="2667" y="13675"/>
                    <a:pt x="3043" y="13601"/>
                  </a:cubicBezTo>
                  <a:cubicBezTo>
                    <a:pt x="4355" y="13340"/>
                    <a:pt x="7304" y="12933"/>
                    <a:pt x="9375" y="12933"/>
                  </a:cubicBezTo>
                  <a:cubicBezTo>
                    <a:pt x="10622" y="12933"/>
                    <a:pt x="11550" y="13081"/>
                    <a:pt x="11613" y="13496"/>
                  </a:cubicBezTo>
                  <a:cubicBezTo>
                    <a:pt x="11613" y="13496"/>
                    <a:pt x="11606" y="13507"/>
                    <a:pt x="11594" y="13527"/>
                  </a:cubicBezTo>
                  <a:cubicBezTo>
                    <a:pt x="10546" y="15150"/>
                    <a:pt x="10665" y="17273"/>
                    <a:pt x="11869" y="18787"/>
                  </a:cubicBezTo>
                  <a:cubicBezTo>
                    <a:pt x="12952" y="20148"/>
                    <a:pt x="14544" y="21830"/>
                    <a:pt x="15798" y="21830"/>
                  </a:cubicBezTo>
                  <a:cubicBezTo>
                    <a:pt x="15890" y="21830"/>
                    <a:pt x="15981" y="21821"/>
                    <a:pt x="16069" y="21802"/>
                  </a:cubicBezTo>
                  <a:cubicBezTo>
                    <a:pt x="18496" y="21278"/>
                    <a:pt x="23419" y="19177"/>
                    <a:pt x="23419" y="19177"/>
                  </a:cubicBezTo>
                  <a:lnTo>
                    <a:pt x="29427" y="16284"/>
                  </a:lnTo>
                  <a:lnTo>
                    <a:pt x="26126" y="6525"/>
                  </a:lnTo>
                  <a:lnTo>
                    <a:pt x="18870" y="4844"/>
                  </a:lnTo>
                  <a:cubicBezTo>
                    <a:pt x="18192" y="4693"/>
                    <a:pt x="17441" y="4512"/>
                    <a:pt x="16601" y="4278"/>
                  </a:cubicBezTo>
                  <a:cubicBezTo>
                    <a:pt x="15620" y="4003"/>
                    <a:pt x="14692" y="3566"/>
                    <a:pt x="13854" y="2986"/>
                  </a:cubicBezTo>
                  <a:cubicBezTo>
                    <a:pt x="12838" y="2285"/>
                    <a:pt x="11527" y="1300"/>
                    <a:pt x="10972" y="543"/>
                  </a:cubicBezTo>
                  <a:cubicBezTo>
                    <a:pt x="10698" y="168"/>
                    <a:pt x="10298" y="0"/>
                    <a:pt x="9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0" name="Google Shape;1650;p46"/>
            <p:cNvGrpSpPr/>
            <p:nvPr/>
          </p:nvGrpSpPr>
          <p:grpSpPr>
            <a:xfrm rot="-1569724">
              <a:off x="5977642" y="2189854"/>
              <a:ext cx="2698890" cy="3197119"/>
              <a:chOff x="6034949" y="788746"/>
              <a:chExt cx="3010302" cy="3566019"/>
            </a:xfrm>
          </p:grpSpPr>
          <p:sp>
            <p:nvSpPr>
              <p:cNvPr id="1651" name="Google Shape;1651;p46"/>
              <p:cNvSpPr/>
              <p:nvPr/>
            </p:nvSpPr>
            <p:spPr>
              <a:xfrm>
                <a:off x="6034949" y="1224847"/>
                <a:ext cx="2708026" cy="3129918"/>
              </a:xfrm>
              <a:custGeom>
                <a:rect b="b" l="l" r="r" t="t"/>
                <a:pathLst>
                  <a:path extrusionOk="0" h="141194" w="122162">
                    <a:moveTo>
                      <a:pt x="25374" y="0"/>
                    </a:moveTo>
                    <a:lnTo>
                      <a:pt x="7716" y="455"/>
                    </a:lnTo>
                    <a:cubicBezTo>
                      <a:pt x="7716" y="455"/>
                      <a:pt x="1" y="61062"/>
                      <a:pt x="16071" y="64470"/>
                    </a:cubicBezTo>
                    <a:cubicBezTo>
                      <a:pt x="18939" y="65078"/>
                      <a:pt x="21717" y="65343"/>
                      <a:pt x="24379" y="65343"/>
                    </a:cubicBezTo>
                    <a:cubicBezTo>
                      <a:pt x="35485" y="65343"/>
                      <a:pt x="44589" y="60728"/>
                      <a:pt x="49974" y="57155"/>
                    </a:cubicBezTo>
                    <a:lnTo>
                      <a:pt x="49974" y="57155"/>
                    </a:lnTo>
                    <a:lnTo>
                      <a:pt x="40526" y="89675"/>
                    </a:lnTo>
                    <a:lnTo>
                      <a:pt x="25323" y="118716"/>
                    </a:lnTo>
                    <a:lnTo>
                      <a:pt x="49091" y="130887"/>
                    </a:lnTo>
                    <a:lnTo>
                      <a:pt x="71080" y="141194"/>
                    </a:lnTo>
                    <a:lnTo>
                      <a:pt x="88978" y="106853"/>
                    </a:lnTo>
                    <a:lnTo>
                      <a:pt x="104893" y="76479"/>
                    </a:lnTo>
                    <a:lnTo>
                      <a:pt x="122162" y="59666"/>
                    </a:lnTo>
                    <a:lnTo>
                      <a:pt x="122161" y="59666"/>
                    </a:lnTo>
                    <a:cubicBezTo>
                      <a:pt x="117729" y="45866"/>
                      <a:pt x="101540" y="37896"/>
                      <a:pt x="97150" y="35825"/>
                    </a:cubicBezTo>
                    <a:lnTo>
                      <a:pt x="80064" y="30150"/>
                    </a:lnTo>
                    <a:cubicBezTo>
                      <a:pt x="75085" y="28372"/>
                      <a:pt x="70919" y="27471"/>
                      <a:pt x="66942" y="27471"/>
                    </a:cubicBezTo>
                    <a:cubicBezTo>
                      <a:pt x="61459" y="27471"/>
                      <a:pt x="56336" y="29183"/>
                      <a:pt x="49938" y="32673"/>
                    </a:cubicBezTo>
                    <a:cubicBezTo>
                      <a:pt x="49379" y="32979"/>
                      <a:pt x="48328" y="33455"/>
                      <a:pt x="47127" y="33991"/>
                    </a:cubicBezTo>
                    <a:lnTo>
                      <a:pt x="47096" y="33919"/>
                    </a:lnTo>
                    <a:lnTo>
                      <a:pt x="27133" y="42734"/>
                    </a:lnTo>
                    <a:lnTo>
                      <a:pt x="25374" y="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6"/>
              <p:cNvSpPr/>
              <p:nvPr/>
            </p:nvSpPr>
            <p:spPr>
              <a:xfrm>
                <a:off x="7132972" y="1865045"/>
                <a:ext cx="270355" cy="654407"/>
              </a:xfrm>
              <a:custGeom>
                <a:rect b="b" l="l" r="r" t="t"/>
                <a:pathLst>
                  <a:path extrusionOk="0" h="29521" w="12196">
                    <a:moveTo>
                      <a:pt x="12181" y="1"/>
                    </a:moveTo>
                    <a:cubicBezTo>
                      <a:pt x="12164" y="1"/>
                      <a:pt x="12060" y="48"/>
                      <a:pt x="11878" y="137"/>
                    </a:cubicBezTo>
                    <a:cubicBezTo>
                      <a:pt x="11594" y="281"/>
                      <a:pt x="11317" y="443"/>
                      <a:pt x="11054" y="622"/>
                    </a:cubicBezTo>
                    <a:cubicBezTo>
                      <a:pt x="10358" y="1076"/>
                      <a:pt x="9417" y="1855"/>
                      <a:pt x="8489" y="3024"/>
                    </a:cubicBezTo>
                    <a:cubicBezTo>
                      <a:pt x="7560" y="4189"/>
                      <a:pt x="6672" y="5749"/>
                      <a:pt x="5970" y="7586"/>
                    </a:cubicBezTo>
                    <a:cubicBezTo>
                      <a:pt x="5251" y="9418"/>
                      <a:pt x="4706" y="11509"/>
                      <a:pt x="4121" y="13688"/>
                    </a:cubicBezTo>
                    <a:cubicBezTo>
                      <a:pt x="2969" y="18041"/>
                      <a:pt x="1926" y="21979"/>
                      <a:pt x="1160" y="24870"/>
                    </a:cubicBezTo>
                    <a:cubicBezTo>
                      <a:pt x="799" y="26279"/>
                      <a:pt x="506" y="27432"/>
                      <a:pt x="292" y="28266"/>
                    </a:cubicBezTo>
                    <a:cubicBezTo>
                      <a:pt x="201" y="28646"/>
                      <a:pt x="126" y="28953"/>
                      <a:pt x="70" y="29192"/>
                    </a:cubicBezTo>
                    <a:cubicBezTo>
                      <a:pt x="21" y="29406"/>
                      <a:pt x="0" y="29518"/>
                      <a:pt x="9" y="29520"/>
                    </a:cubicBezTo>
                    <a:cubicBezTo>
                      <a:pt x="9" y="29520"/>
                      <a:pt x="10" y="29520"/>
                      <a:pt x="10" y="29520"/>
                    </a:cubicBezTo>
                    <a:cubicBezTo>
                      <a:pt x="19" y="29520"/>
                      <a:pt x="59" y="29412"/>
                      <a:pt x="123" y="29206"/>
                    </a:cubicBezTo>
                    <a:lnTo>
                      <a:pt x="394" y="28292"/>
                    </a:lnTo>
                    <a:lnTo>
                      <a:pt x="1343" y="24919"/>
                    </a:lnTo>
                    <a:cubicBezTo>
                      <a:pt x="2129" y="22033"/>
                      <a:pt x="3197" y="18101"/>
                      <a:pt x="4381" y="13757"/>
                    </a:cubicBezTo>
                    <a:cubicBezTo>
                      <a:pt x="4966" y="11576"/>
                      <a:pt x="5502" y="9494"/>
                      <a:pt x="6200" y="7674"/>
                    </a:cubicBezTo>
                    <a:cubicBezTo>
                      <a:pt x="6883" y="5851"/>
                      <a:pt x="7740" y="4305"/>
                      <a:pt x="8639" y="3141"/>
                    </a:cubicBezTo>
                    <a:cubicBezTo>
                      <a:pt x="9534" y="1973"/>
                      <a:pt x="10443" y="1184"/>
                      <a:pt x="11112" y="708"/>
                    </a:cubicBezTo>
                    <a:cubicBezTo>
                      <a:pt x="11783" y="228"/>
                      <a:pt x="12196" y="26"/>
                      <a:pt x="12183" y="2"/>
                    </a:cubicBezTo>
                    <a:cubicBezTo>
                      <a:pt x="12183" y="1"/>
                      <a:pt x="12182" y="1"/>
                      <a:pt x="121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6"/>
              <p:cNvSpPr/>
              <p:nvPr/>
            </p:nvSpPr>
            <p:spPr>
              <a:xfrm>
                <a:off x="7968066" y="2461262"/>
                <a:ext cx="72909" cy="153177"/>
              </a:xfrm>
              <a:custGeom>
                <a:rect b="b" l="l" r="r" t="t"/>
                <a:pathLst>
                  <a:path extrusionOk="0" h="6910" w="3289">
                    <a:moveTo>
                      <a:pt x="71" y="0"/>
                    </a:moveTo>
                    <a:cubicBezTo>
                      <a:pt x="70" y="0"/>
                      <a:pt x="69" y="0"/>
                      <a:pt x="68" y="1"/>
                    </a:cubicBezTo>
                    <a:cubicBezTo>
                      <a:pt x="0" y="39"/>
                      <a:pt x="794" y="1546"/>
                      <a:pt x="1669" y="3451"/>
                    </a:cubicBezTo>
                    <a:cubicBezTo>
                      <a:pt x="2543" y="5338"/>
                      <a:pt x="3171" y="6910"/>
                      <a:pt x="3253" y="6910"/>
                    </a:cubicBezTo>
                    <a:cubicBezTo>
                      <a:pt x="3254" y="6910"/>
                      <a:pt x="3254" y="6909"/>
                      <a:pt x="3255" y="6909"/>
                    </a:cubicBezTo>
                    <a:cubicBezTo>
                      <a:pt x="3288" y="6896"/>
                      <a:pt x="3174" y="6483"/>
                      <a:pt x="2941" y="5833"/>
                    </a:cubicBezTo>
                    <a:cubicBezTo>
                      <a:pt x="2710" y="5183"/>
                      <a:pt x="2356" y="4296"/>
                      <a:pt x="1914" y="3339"/>
                    </a:cubicBezTo>
                    <a:cubicBezTo>
                      <a:pt x="1471" y="2381"/>
                      <a:pt x="1028" y="1536"/>
                      <a:pt x="683" y="938"/>
                    </a:cubicBezTo>
                    <a:cubicBezTo>
                      <a:pt x="347" y="352"/>
                      <a:pt x="111" y="0"/>
                      <a:pt x="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6"/>
              <p:cNvSpPr/>
              <p:nvPr/>
            </p:nvSpPr>
            <p:spPr>
              <a:xfrm>
                <a:off x="8199051" y="2457715"/>
                <a:ext cx="153665" cy="94810"/>
              </a:xfrm>
              <a:custGeom>
                <a:rect b="b" l="l" r="r" t="t"/>
                <a:pathLst>
                  <a:path extrusionOk="0" h="4277" w="6932">
                    <a:moveTo>
                      <a:pt x="6883" y="1"/>
                    </a:moveTo>
                    <a:cubicBezTo>
                      <a:pt x="6749" y="1"/>
                      <a:pt x="5225" y="884"/>
                      <a:pt x="3395" y="2024"/>
                    </a:cubicBezTo>
                    <a:cubicBezTo>
                      <a:pt x="1503" y="3203"/>
                      <a:pt x="1" y="4210"/>
                      <a:pt x="41" y="4273"/>
                    </a:cubicBezTo>
                    <a:cubicBezTo>
                      <a:pt x="42" y="4275"/>
                      <a:pt x="45" y="4276"/>
                      <a:pt x="49" y="4276"/>
                    </a:cubicBezTo>
                    <a:cubicBezTo>
                      <a:pt x="183" y="4276"/>
                      <a:pt x="1708" y="3392"/>
                      <a:pt x="3537" y="2253"/>
                    </a:cubicBezTo>
                    <a:cubicBezTo>
                      <a:pt x="5429" y="1074"/>
                      <a:pt x="6931" y="67"/>
                      <a:pt x="6891" y="4"/>
                    </a:cubicBezTo>
                    <a:cubicBezTo>
                      <a:pt x="6890" y="2"/>
                      <a:pt x="6887" y="1"/>
                      <a:pt x="688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6"/>
              <p:cNvSpPr/>
              <p:nvPr/>
            </p:nvSpPr>
            <p:spPr>
              <a:xfrm>
                <a:off x="8208539" y="2223028"/>
                <a:ext cx="9687" cy="122010"/>
              </a:xfrm>
              <a:custGeom>
                <a:rect b="b" l="l" r="r" t="t"/>
                <a:pathLst>
                  <a:path extrusionOk="0" h="5504" w="437">
                    <a:moveTo>
                      <a:pt x="76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1" y="4"/>
                      <a:pt x="6" y="1239"/>
                      <a:pt x="86" y="2759"/>
                    </a:cubicBezTo>
                    <a:cubicBezTo>
                      <a:pt x="164" y="4275"/>
                      <a:pt x="289" y="5503"/>
                      <a:pt x="363" y="5503"/>
                    </a:cubicBezTo>
                    <a:cubicBezTo>
                      <a:pt x="363" y="5503"/>
                      <a:pt x="364" y="5503"/>
                      <a:pt x="364" y="5503"/>
                    </a:cubicBezTo>
                    <a:cubicBezTo>
                      <a:pt x="437" y="5499"/>
                      <a:pt x="433" y="4265"/>
                      <a:pt x="353" y="2745"/>
                    </a:cubicBezTo>
                    <a:cubicBezTo>
                      <a:pt x="274" y="1227"/>
                      <a:pt x="151" y="0"/>
                      <a:pt x="7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6"/>
              <p:cNvSpPr/>
              <p:nvPr/>
            </p:nvSpPr>
            <p:spPr>
              <a:xfrm>
                <a:off x="8417667" y="2255703"/>
                <a:ext cx="110882" cy="67611"/>
              </a:xfrm>
              <a:custGeom>
                <a:rect b="b" l="l" r="r" t="t"/>
                <a:pathLst>
                  <a:path extrusionOk="0" h="3050" w="5002">
                    <a:moveTo>
                      <a:pt x="52" y="1"/>
                    </a:moveTo>
                    <a:cubicBezTo>
                      <a:pt x="46" y="1"/>
                      <a:pt x="42" y="2"/>
                      <a:pt x="40" y="5"/>
                    </a:cubicBezTo>
                    <a:cubicBezTo>
                      <a:pt x="0" y="69"/>
                      <a:pt x="1071" y="801"/>
                      <a:pt x="2431" y="1640"/>
                    </a:cubicBezTo>
                    <a:cubicBezTo>
                      <a:pt x="3725" y="2440"/>
                      <a:pt x="4816" y="3050"/>
                      <a:pt x="4950" y="3050"/>
                    </a:cubicBezTo>
                    <a:cubicBezTo>
                      <a:pt x="4957" y="3050"/>
                      <a:pt x="4961" y="3048"/>
                      <a:pt x="4963" y="3045"/>
                    </a:cubicBezTo>
                    <a:cubicBezTo>
                      <a:pt x="5001" y="2982"/>
                      <a:pt x="3931" y="2252"/>
                      <a:pt x="2572" y="1412"/>
                    </a:cubicBezTo>
                    <a:cubicBezTo>
                      <a:pt x="1274" y="611"/>
                      <a:pt x="184" y="1"/>
                      <a:pt x="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6"/>
              <p:cNvSpPr/>
              <p:nvPr/>
            </p:nvSpPr>
            <p:spPr>
              <a:xfrm>
                <a:off x="8050595" y="2784309"/>
                <a:ext cx="70315" cy="155926"/>
              </a:xfrm>
              <a:custGeom>
                <a:rect b="b" l="l" r="r" t="t"/>
                <a:pathLst>
                  <a:path extrusionOk="0" h="7034" w="3172">
                    <a:moveTo>
                      <a:pt x="3101" y="0"/>
                    </a:moveTo>
                    <a:cubicBezTo>
                      <a:pt x="3021" y="0"/>
                      <a:pt x="2292" y="1541"/>
                      <a:pt x="1462" y="3464"/>
                    </a:cubicBezTo>
                    <a:cubicBezTo>
                      <a:pt x="624" y="5405"/>
                      <a:pt x="0" y="7003"/>
                      <a:pt x="68" y="7033"/>
                    </a:cubicBezTo>
                    <a:cubicBezTo>
                      <a:pt x="69" y="7033"/>
                      <a:pt x="70" y="7033"/>
                      <a:pt x="70" y="7033"/>
                    </a:cubicBezTo>
                    <a:cubicBezTo>
                      <a:pt x="150" y="7033"/>
                      <a:pt x="879" y="5493"/>
                      <a:pt x="1709" y="3570"/>
                    </a:cubicBezTo>
                    <a:cubicBezTo>
                      <a:pt x="2546" y="1629"/>
                      <a:pt x="3171" y="30"/>
                      <a:pt x="3103" y="1"/>
                    </a:cubicBezTo>
                    <a:cubicBezTo>
                      <a:pt x="3103" y="1"/>
                      <a:pt x="3102" y="0"/>
                      <a:pt x="310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6"/>
              <p:cNvSpPr/>
              <p:nvPr/>
            </p:nvSpPr>
            <p:spPr>
              <a:xfrm>
                <a:off x="7861551" y="2979361"/>
                <a:ext cx="53512" cy="101172"/>
              </a:xfrm>
              <a:custGeom>
                <a:rect b="b" l="l" r="r" t="t"/>
                <a:pathLst>
                  <a:path extrusionOk="0" h="4564" w="2414">
                    <a:moveTo>
                      <a:pt x="70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0" y="34"/>
                      <a:pt x="457" y="1083"/>
                      <a:pt x="1087" y="2342"/>
                    </a:cubicBezTo>
                    <a:cubicBezTo>
                      <a:pt x="1707" y="3581"/>
                      <a:pt x="2262" y="4563"/>
                      <a:pt x="2344" y="4563"/>
                    </a:cubicBezTo>
                    <a:cubicBezTo>
                      <a:pt x="2345" y="4563"/>
                      <a:pt x="2346" y="4563"/>
                      <a:pt x="2347" y="4563"/>
                    </a:cubicBezTo>
                    <a:cubicBezTo>
                      <a:pt x="2413" y="4529"/>
                      <a:pt x="1956" y="3482"/>
                      <a:pt x="1328" y="2222"/>
                    </a:cubicBezTo>
                    <a:cubicBezTo>
                      <a:pt x="708" y="982"/>
                      <a:pt x="151" y="0"/>
                      <a:pt x="7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6"/>
              <p:cNvSpPr/>
              <p:nvPr/>
            </p:nvSpPr>
            <p:spPr>
              <a:xfrm>
                <a:off x="7909920" y="3268957"/>
                <a:ext cx="119971" cy="18599"/>
              </a:xfrm>
              <a:custGeom>
                <a:rect b="b" l="l" r="r" t="t"/>
                <a:pathLst>
                  <a:path extrusionOk="0" h="839" w="5412">
                    <a:moveTo>
                      <a:pt x="5339" y="1"/>
                    </a:moveTo>
                    <a:cubicBezTo>
                      <a:pt x="5094" y="1"/>
                      <a:pt x="4013" y="241"/>
                      <a:pt x="2700" y="425"/>
                    </a:cubicBezTo>
                    <a:cubicBezTo>
                      <a:pt x="1217" y="636"/>
                      <a:pt x="2" y="694"/>
                      <a:pt x="2" y="772"/>
                    </a:cubicBezTo>
                    <a:cubicBezTo>
                      <a:pt x="1" y="806"/>
                      <a:pt x="288" y="838"/>
                      <a:pt x="754" y="838"/>
                    </a:cubicBezTo>
                    <a:cubicBezTo>
                      <a:pt x="1254" y="838"/>
                      <a:pt x="1960" y="801"/>
                      <a:pt x="2738" y="691"/>
                    </a:cubicBezTo>
                    <a:cubicBezTo>
                      <a:pt x="4242" y="481"/>
                      <a:pt x="5411" y="80"/>
                      <a:pt x="5391" y="13"/>
                    </a:cubicBezTo>
                    <a:cubicBezTo>
                      <a:pt x="5388" y="5"/>
                      <a:pt x="5370" y="1"/>
                      <a:pt x="533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6"/>
              <p:cNvSpPr/>
              <p:nvPr/>
            </p:nvSpPr>
            <p:spPr>
              <a:xfrm>
                <a:off x="8176573" y="2954045"/>
                <a:ext cx="49079" cy="108798"/>
              </a:xfrm>
              <a:custGeom>
                <a:rect b="b" l="l" r="r" t="t"/>
                <a:pathLst>
                  <a:path extrusionOk="0" h="4908" w="2214">
                    <a:moveTo>
                      <a:pt x="2142" y="0"/>
                    </a:moveTo>
                    <a:cubicBezTo>
                      <a:pt x="2062" y="0"/>
                      <a:pt x="1549" y="1065"/>
                      <a:pt x="983" y="2402"/>
                    </a:cubicBezTo>
                    <a:cubicBezTo>
                      <a:pt x="409" y="3756"/>
                      <a:pt x="0" y="4878"/>
                      <a:pt x="68" y="4907"/>
                    </a:cubicBezTo>
                    <a:cubicBezTo>
                      <a:pt x="69" y="4908"/>
                      <a:pt x="70" y="4908"/>
                      <a:pt x="71" y="4908"/>
                    </a:cubicBezTo>
                    <a:cubicBezTo>
                      <a:pt x="150" y="4908"/>
                      <a:pt x="665" y="3844"/>
                      <a:pt x="1230" y="2506"/>
                    </a:cubicBezTo>
                    <a:cubicBezTo>
                      <a:pt x="1803" y="1152"/>
                      <a:pt x="2213" y="31"/>
                      <a:pt x="2145" y="1"/>
                    </a:cubicBezTo>
                    <a:cubicBezTo>
                      <a:pt x="2144" y="1"/>
                      <a:pt x="2143" y="0"/>
                      <a:pt x="21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6"/>
              <p:cNvSpPr/>
              <p:nvPr/>
            </p:nvSpPr>
            <p:spPr>
              <a:xfrm>
                <a:off x="7731605" y="3402095"/>
                <a:ext cx="86387" cy="96983"/>
              </a:xfrm>
              <a:custGeom>
                <a:rect b="b" l="l" r="r" t="t"/>
                <a:pathLst>
                  <a:path extrusionOk="0" h="4375" w="3897">
                    <a:moveTo>
                      <a:pt x="60" y="0"/>
                    </a:moveTo>
                    <a:cubicBezTo>
                      <a:pt x="57" y="0"/>
                      <a:pt x="55" y="1"/>
                      <a:pt x="53" y="3"/>
                    </a:cubicBezTo>
                    <a:cubicBezTo>
                      <a:pt x="1" y="62"/>
                      <a:pt x="931" y="962"/>
                      <a:pt x="1970" y="2167"/>
                    </a:cubicBezTo>
                    <a:cubicBezTo>
                      <a:pt x="2993" y="3344"/>
                      <a:pt x="3742" y="4374"/>
                      <a:pt x="3832" y="4374"/>
                    </a:cubicBezTo>
                    <a:cubicBezTo>
                      <a:pt x="3834" y="4374"/>
                      <a:pt x="3836" y="4374"/>
                      <a:pt x="3837" y="4373"/>
                    </a:cubicBezTo>
                    <a:cubicBezTo>
                      <a:pt x="3896" y="4337"/>
                      <a:pt x="3229" y="3208"/>
                      <a:pt x="2173" y="1991"/>
                    </a:cubicBezTo>
                    <a:cubicBezTo>
                      <a:pt x="1152" y="809"/>
                      <a:pt x="161" y="0"/>
                      <a:pt x="6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6"/>
              <p:cNvSpPr/>
              <p:nvPr/>
            </p:nvSpPr>
            <p:spPr>
              <a:xfrm>
                <a:off x="7684721" y="3029947"/>
                <a:ext cx="67855" cy="112057"/>
              </a:xfrm>
              <a:custGeom>
                <a:rect b="b" l="l" r="r" t="t"/>
                <a:pathLst>
                  <a:path extrusionOk="0" h="5055" w="3061">
                    <a:moveTo>
                      <a:pt x="2993" y="1"/>
                    </a:moveTo>
                    <a:cubicBezTo>
                      <a:pt x="2909" y="1"/>
                      <a:pt x="2212" y="1088"/>
                      <a:pt x="1415" y="2459"/>
                    </a:cubicBezTo>
                    <a:cubicBezTo>
                      <a:pt x="605" y="3855"/>
                      <a:pt x="0" y="5016"/>
                      <a:pt x="65" y="5053"/>
                    </a:cubicBezTo>
                    <a:cubicBezTo>
                      <a:pt x="66" y="5054"/>
                      <a:pt x="67" y="5054"/>
                      <a:pt x="68" y="5054"/>
                    </a:cubicBezTo>
                    <a:cubicBezTo>
                      <a:pt x="152" y="5054"/>
                      <a:pt x="851" y="3967"/>
                      <a:pt x="1646" y="2594"/>
                    </a:cubicBezTo>
                    <a:cubicBezTo>
                      <a:pt x="2457" y="1200"/>
                      <a:pt x="3061" y="39"/>
                      <a:pt x="2997" y="2"/>
                    </a:cubicBezTo>
                    <a:cubicBezTo>
                      <a:pt x="2996" y="1"/>
                      <a:pt x="2994" y="1"/>
                      <a:pt x="29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6"/>
              <p:cNvSpPr/>
              <p:nvPr/>
            </p:nvSpPr>
            <p:spPr>
              <a:xfrm>
                <a:off x="7670977" y="2835494"/>
                <a:ext cx="127219" cy="33140"/>
              </a:xfrm>
              <a:custGeom>
                <a:rect b="b" l="l" r="r" t="t"/>
                <a:pathLst>
                  <a:path extrusionOk="0" h="1495" w="5739">
                    <a:moveTo>
                      <a:pt x="69" y="0"/>
                    </a:moveTo>
                    <a:cubicBezTo>
                      <a:pt x="39" y="0"/>
                      <a:pt x="22" y="4"/>
                      <a:pt x="20" y="12"/>
                    </a:cubicBezTo>
                    <a:cubicBezTo>
                      <a:pt x="0" y="84"/>
                      <a:pt x="1262" y="471"/>
                      <a:pt x="2836" y="877"/>
                    </a:cubicBezTo>
                    <a:cubicBezTo>
                      <a:pt x="4239" y="1240"/>
                      <a:pt x="5418" y="1495"/>
                      <a:pt x="5671" y="1495"/>
                    </a:cubicBezTo>
                    <a:cubicBezTo>
                      <a:pt x="5701" y="1495"/>
                      <a:pt x="5719" y="1491"/>
                      <a:pt x="5721" y="1483"/>
                    </a:cubicBezTo>
                    <a:cubicBezTo>
                      <a:pt x="5739" y="1411"/>
                      <a:pt x="4478" y="1024"/>
                      <a:pt x="2903" y="618"/>
                    </a:cubicBezTo>
                    <a:cubicBezTo>
                      <a:pt x="1499" y="255"/>
                      <a:pt x="321" y="0"/>
                      <a:pt x="6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6"/>
              <p:cNvSpPr/>
              <p:nvPr/>
            </p:nvSpPr>
            <p:spPr>
              <a:xfrm>
                <a:off x="7793696" y="2536897"/>
                <a:ext cx="68387" cy="94766"/>
              </a:xfrm>
              <a:custGeom>
                <a:rect b="b" l="l" r="r" t="t"/>
                <a:pathLst>
                  <a:path extrusionOk="0" h="4275" w="3085">
                    <a:moveTo>
                      <a:pt x="67" y="1"/>
                    </a:moveTo>
                    <a:cubicBezTo>
                      <a:pt x="65" y="1"/>
                      <a:pt x="64" y="1"/>
                      <a:pt x="62" y="2"/>
                    </a:cubicBezTo>
                    <a:cubicBezTo>
                      <a:pt x="1" y="39"/>
                      <a:pt x="549" y="1073"/>
                      <a:pt x="1369" y="2259"/>
                    </a:cubicBezTo>
                    <a:cubicBezTo>
                      <a:pt x="2169" y="3414"/>
                      <a:pt x="2930" y="4274"/>
                      <a:pt x="3020" y="4274"/>
                    </a:cubicBezTo>
                    <a:cubicBezTo>
                      <a:pt x="3022" y="4274"/>
                      <a:pt x="3024" y="4274"/>
                      <a:pt x="3025" y="4273"/>
                    </a:cubicBezTo>
                    <a:cubicBezTo>
                      <a:pt x="3085" y="4225"/>
                      <a:pt x="2407" y="3280"/>
                      <a:pt x="1590" y="2104"/>
                    </a:cubicBezTo>
                    <a:cubicBezTo>
                      <a:pt x="789" y="953"/>
                      <a:pt x="153" y="1"/>
                      <a:pt x="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6"/>
              <p:cNvSpPr/>
              <p:nvPr/>
            </p:nvSpPr>
            <p:spPr>
              <a:xfrm>
                <a:off x="7605538" y="2520627"/>
                <a:ext cx="85212" cy="72377"/>
              </a:xfrm>
              <a:custGeom>
                <a:rect b="b" l="l" r="r" t="t"/>
                <a:pathLst>
                  <a:path extrusionOk="0" h="3265" w="3844">
                    <a:moveTo>
                      <a:pt x="3786" y="1"/>
                    </a:moveTo>
                    <a:cubicBezTo>
                      <a:pt x="3680" y="1"/>
                      <a:pt x="2829" y="666"/>
                      <a:pt x="1835" y="1532"/>
                    </a:cubicBezTo>
                    <a:cubicBezTo>
                      <a:pt x="800" y="2431"/>
                      <a:pt x="1" y="3205"/>
                      <a:pt x="48" y="3261"/>
                    </a:cubicBezTo>
                    <a:cubicBezTo>
                      <a:pt x="50" y="3264"/>
                      <a:pt x="54" y="3265"/>
                      <a:pt x="58" y="3265"/>
                    </a:cubicBezTo>
                    <a:cubicBezTo>
                      <a:pt x="166" y="3265"/>
                      <a:pt x="1016" y="2599"/>
                      <a:pt x="2010" y="1735"/>
                    </a:cubicBezTo>
                    <a:cubicBezTo>
                      <a:pt x="3045" y="835"/>
                      <a:pt x="3844" y="61"/>
                      <a:pt x="3795" y="4"/>
                    </a:cubicBezTo>
                    <a:cubicBezTo>
                      <a:pt x="3793" y="2"/>
                      <a:pt x="3790" y="1"/>
                      <a:pt x="37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6"/>
              <p:cNvSpPr/>
              <p:nvPr/>
            </p:nvSpPr>
            <p:spPr>
              <a:xfrm>
                <a:off x="7676807" y="2235818"/>
                <a:ext cx="97293" cy="111414"/>
              </a:xfrm>
              <a:custGeom>
                <a:rect b="b" l="l" r="r" t="t"/>
                <a:pathLst>
                  <a:path extrusionOk="0" h="5026" w="4389">
                    <a:moveTo>
                      <a:pt x="64" y="1"/>
                    </a:moveTo>
                    <a:cubicBezTo>
                      <a:pt x="63" y="1"/>
                      <a:pt x="61" y="1"/>
                      <a:pt x="60" y="2"/>
                    </a:cubicBezTo>
                    <a:cubicBezTo>
                      <a:pt x="1" y="39"/>
                      <a:pt x="757" y="1327"/>
                      <a:pt x="1951" y="2723"/>
                    </a:cubicBezTo>
                    <a:cubicBezTo>
                      <a:pt x="3108" y="4087"/>
                      <a:pt x="4229" y="5026"/>
                      <a:pt x="4329" y="5026"/>
                    </a:cubicBezTo>
                    <a:cubicBezTo>
                      <a:pt x="4332" y="5026"/>
                      <a:pt x="4334" y="5025"/>
                      <a:pt x="4335" y="5024"/>
                    </a:cubicBezTo>
                    <a:cubicBezTo>
                      <a:pt x="4389" y="4966"/>
                      <a:pt x="3331" y="3935"/>
                      <a:pt x="2155" y="2550"/>
                    </a:cubicBezTo>
                    <a:cubicBezTo>
                      <a:pt x="995" y="1192"/>
                      <a:pt x="155" y="1"/>
                      <a:pt x="6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6"/>
              <p:cNvSpPr/>
              <p:nvPr/>
            </p:nvSpPr>
            <p:spPr>
              <a:xfrm>
                <a:off x="7934903" y="2293520"/>
                <a:ext cx="131010" cy="40145"/>
              </a:xfrm>
              <a:custGeom>
                <a:rect b="b" l="l" r="r" t="t"/>
                <a:pathLst>
                  <a:path extrusionOk="0" h="1811" w="5910">
                    <a:moveTo>
                      <a:pt x="5852" y="0"/>
                    </a:moveTo>
                    <a:cubicBezTo>
                      <a:pt x="5630" y="0"/>
                      <a:pt x="4394" y="326"/>
                      <a:pt x="2916" y="777"/>
                    </a:cubicBezTo>
                    <a:cubicBezTo>
                      <a:pt x="1297" y="1271"/>
                      <a:pt x="0" y="1730"/>
                      <a:pt x="22" y="1801"/>
                    </a:cubicBezTo>
                    <a:cubicBezTo>
                      <a:pt x="24" y="1807"/>
                      <a:pt x="36" y="1810"/>
                      <a:pt x="58" y="1810"/>
                    </a:cubicBezTo>
                    <a:cubicBezTo>
                      <a:pt x="280" y="1810"/>
                      <a:pt x="1517" y="1485"/>
                      <a:pt x="2994" y="1033"/>
                    </a:cubicBezTo>
                    <a:cubicBezTo>
                      <a:pt x="4615" y="539"/>
                      <a:pt x="5910" y="80"/>
                      <a:pt x="5888" y="10"/>
                    </a:cubicBezTo>
                    <a:cubicBezTo>
                      <a:pt x="5886" y="3"/>
                      <a:pt x="5874" y="0"/>
                      <a:pt x="585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6"/>
              <p:cNvSpPr/>
              <p:nvPr/>
            </p:nvSpPr>
            <p:spPr>
              <a:xfrm>
                <a:off x="7637393" y="1899538"/>
                <a:ext cx="21148" cy="115559"/>
              </a:xfrm>
              <a:custGeom>
                <a:rect b="b" l="l" r="r" t="t"/>
                <a:pathLst>
                  <a:path extrusionOk="0" h="5213" w="954">
                    <a:moveTo>
                      <a:pt x="80" y="0"/>
                    </a:moveTo>
                    <a:cubicBezTo>
                      <a:pt x="79" y="0"/>
                      <a:pt x="78" y="0"/>
                      <a:pt x="78" y="1"/>
                    </a:cubicBezTo>
                    <a:cubicBezTo>
                      <a:pt x="0" y="24"/>
                      <a:pt x="326" y="1158"/>
                      <a:pt x="502" y="2595"/>
                    </a:cubicBezTo>
                    <a:cubicBezTo>
                      <a:pt x="685" y="4028"/>
                      <a:pt x="649" y="5209"/>
                      <a:pt x="730" y="5213"/>
                    </a:cubicBezTo>
                    <a:cubicBezTo>
                      <a:pt x="730" y="5213"/>
                      <a:pt x="730" y="5213"/>
                      <a:pt x="730" y="5213"/>
                    </a:cubicBezTo>
                    <a:cubicBezTo>
                      <a:pt x="798" y="5213"/>
                      <a:pt x="954" y="4020"/>
                      <a:pt x="768" y="2561"/>
                    </a:cubicBezTo>
                    <a:cubicBezTo>
                      <a:pt x="590" y="1112"/>
                      <a:pt x="152" y="0"/>
                      <a:pt x="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6"/>
              <p:cNvSpPr/>
              <p:nvPr/>
            </p:nvSpPr>
            <p:spPr>
              <a:xfrm>
                <a:off x="7213285" y="2844472"/>
                <a:ext cx="180421" cy="140741"/>
              </a:xfrm>
              <a:custGeom>
                <a:rect b="b" l="l" r="r" t="t"/>
                <a:pathLst>
                  <a:path extrusionOk="0" h="6349" w="8139">
                    <a:moveTo>
                      <a:pt x="8111" y="1"/>
                    </a:moveTo>
                    <a:cubicBezTo>
                      <a:pt x="8048" y="1"/>
                      <a:pt x="7549" y="269"/>
                      <a:pt x="6797" y="741"/>
                    </a:cubicBezTo>
                    <a:cubicBezTo>
                      <a:pt x="6005" y="1238"/>
                      <a:pt x="4938" y="1967"/>
                      <a:pt x="3816" y="2849"/>
                    </a:cubicBezTo>
                    <a:cubicBezTo>
                      <a:pt x="2692" y="3730"/>
                      <a:pt x="1729" y="4590"/>
                      <a:pt x="1056" y="5241"/>
                    </a:cubicBezTo>
                    <a:cubicBezTo>
                      <a:pt x="385" y="5890"/>
                      <a:pt x="0" y="6323"/>
                      <a:pt x="25" y="6347"/>
                    </a:cubicBezTo>
                    <a:cubicBezTo>
                      <a:pt x="26" y="6348"/>
                      <a:pt x="27" y="6348"/>
                      <a:pt x="29" y="6348"/>
                    </a:cubicBezTo>
                    <a:cubicBezTo>
                      <a:pt x="82" y="6348"/>
                      <a:pt x="508" y="5971"/>
                      <a:pt x="1185" y="5381"/>
                    </a:cubicBezTo>
                    <a:cubicBezTo>
                      <a:pt x="1887" y="4769"/>
                      <a:pt x="2864" y="3934"/>
                      <a:pt x="3980" y="3060"/>
                    </a:cubicBezTo>
                    <a:cubicBezTo>
                      <a:pt x="5098" y="2185"/>
                      <a:pt x="6141" y="1434"/>
                      <a:pt x="6902" y="899"/>
                    </a:cubicBezTo>
                    <a:cubicBezTo>
                      <a:pt x="7664" y="364"/>
                      <a:pt x="8138" y="38"/>
                      <a:pt x="8118" y="3"/>
                    </a:cubicBezTo>
                    <a:cubicBezTo>
                      <a:pt x="8117" y="2"/>
                      <a:pt x="8115" y="1"/>
                      <a:pt x="811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6"/>
              <p:cNvSpPr/>
              <p:nvPr/>
            </p:nvSpPr>
            <p:spPr>
              <a:xfrm>
                <a:off x="7280652" y="2626100"/>
                <a:ext cx="98246" cy="126643"/>
              </a:xfrm>
              <a:custGeom>
                <a:rect b="b" l="l" r="r" t="t"/>
                <a:pathLst>
                  <a:path extrusionOk="0" h="5713" w="4432">
                    <a:moveTo>
                      <a:pt x="63" y="0"/>
                    </a:moveTo>
                    <a:cubicBezTo>
                      <a:pt x="61" y="0"/>
                      <a:pt x="59" y="1"/>
                      <a:pt x="58" y="2"/>
                    </a:cubicBezTo>
                    <a:cubicBezTo>
                      <a:pt x="0" y="56"/>
                      <a:pt x="1070" y="1254"/>
                      <a:pt x="2265" y="2830"/>
                    </a:cubicBezTo>
                    <a:cubicBezTo>
                      <a:pt x="3447" y="4378"/>
                      <a:pt x="4307" y="5713"/>
                      <a:pt x="4397" y="5713"/>
                    </a:cubicBezTo>
                    <a:cubicBezTo>
                      <a:pt x="4399" y="5713"/>
                      <a:pt x="4400" y="5712"/>
                      <a:pt x="4401" y="5712"/>
                    </a:cubicBezTo>
                    <a:cubicBezTo>
                      <a:pt x="4432" y="5694"/>
                      <a:pt x="4252" y="5330"/>
                      <a:pt x="3916" y="4772"/>
                    </a:cubicBezTo>
                    <a:cubicBezTo>
                      <a:pt x="3580" y="4212"/>
                      <a:pt x="3083" y="3460"/>
                      <a:pt x="2479" y="2666"/>
                    </a:cubicBezTo>
                    <a:cubicBezTo>
                      <a:pt x="1876" y="1874"/>
                      <a:pt x="1283" y="1193"/>
                      <a:pt x="835" y="719"/>
                    </a:cubicBezTo>
                    <a:cubicBezTo>
                      <a:pt x="403" y="266"/>
                      <a:pt x="109" y="0"/>
                      <a:pt x="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6"/>
              <p:cNvSpPr/>
              <p:nvPr/>
            </p:nvSpPr>
            <p:spPr>
              <a:xfrm>
                <a:off x="7334984" y="2391057"/>
                <a:ext cx="113741" cy="62158"/>
              </a:xfrm>
              <a:custGeom>
                <a:rect b="b" l="l" r="r" t="t"/>
                <a:pathLst>
                  <a:path extrusionOk="0" h="2804" w="5131">
                    <a:moveTo>
                      <a:pt x="5080" y="0"/>
                    </a:moveTo>
                    <a:cubicBezTo>
                      <a:pt x="4939" y="0"/>
                      <a:pt x="3826" y="553"/>
                      <a:pt x="2500" y="1285"/>
                    </a:cubicBezTo>
                    <a:cubicBezTo>
                      <a:pt x="1104" y="2056"/>
                      <a:pt x="0" y="2734"/>
                      <a:pt x="36" y="2798"/>
                    </a:cubicBezTo>
                    <a:cubicBezTo>
                      <a:pt x="38" y="2802"/>
                      <a:pt x="43" y="2804"/>
                      <a:pt x="51" y="2804"/>
                    </a:cubicBezTo>
                    <a:cubicBezTo>
                      <a:pt x="194" y="2804"/>
                      <a:pt x="1306" y="2250"/>
                      <a:pt x="2630" y="1520"/>
                    </a:cubicBezTo>
                    <a:cubicBezTo>
                      <a:pt x="4027" y="749"/>
                      <a:pt x="5130" y="70"/>
                      <a:pt x="5094" y="5"/>
                    </a:cubicBezTo>
                    <a:cubicBezTo>
                      <a:pt x="5092" y="2"/>
                      <a:pt x="5088" y="0"/>
                      <a:pt x="50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6"/>
              <p:cNvSpPr/>
              <p:nvPr/>
            </p:nvSpPr>
            <p:spPr>
              <a:xfrm>
                <a:off x="7271142" y="2102725"/>
                <a:ext cx="109020" cy="130655"/>
              </a:xfrm>
              <a:custGeom>
                <a:rect b="b" l="l" r="r" t="t"/>
                <a:pathLst>
                  <a:path extrusionOk="0" h="5894" w="4918">
                    <a:moveTo>
                      <a:pt x="35" y="1"/>
                    </a:moveTo>
                    <a:cubicBezTo>
                      <a:pt x="34" y="1"/>
                      <a:pt x="33" y="1"/>
                      <a:pt x="32" y="1"/>
                    </a:cubicBezTo>
                    <a:cubicBezTo>
                      <a:pt x="1" y="19"/>
                      <a:pt x="185" y="409"/>
                      <a:pt x="541" y="1006"/>
                    </a:cubicBezTo>
                    <a:cubicBezTo>
                      <a:pt x="898" y="1601"/>
                      <a:pt x="1437" y="2400"/>
                      <a:pt x="2112" y="3220"/>
                    </a:cubicBezTo>
                    <a:cubicBezTo>
                      <a:pt x="2788" y="4041"/>
                      <a:pt x="3463" y="4728"/>
                      <a:pt x="3977" y="5194"/>
                    </a:cubicBezTo>
                    <a:cubicBezTo>
                      <a:pt x="4468" y="5641"/>
                      <a:pt x="4806" y="5893"/>
                      <a:pt x="4857" y="5893"/>
                    </a:cubicBezTo>
                    <a:cubicBezTo>
                      <a:pt x="4859" y="5893"/>
                      <a:pt x="4861" y="5893"/>
                      <a:pt x="4862" y="5891"/>
                    </a:cubicBezTo>
                    <a:cubicBezTo>
                      <a:pt x="4917" y="5831"/>
                      <a:pt x="3649" y="4679"/>
                      <a:pt x="2321" y="3051"/>
                    </a:cubicBezTo>
                    <a:cubicBezTo>
                      <a:pt x="1002" y="1450"/>
                      <a:pt x="125" y="1"/>
                      <a:pt x="3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6"/>
              <p:cNvSpPr/>
              <p:nvPr/>
            </p:nvSpPr>
            <p:spPr>
              <a:xfrm>
                <a:off x="7496186" y="2132496"/>
                <a:ext cx="50431" cy="97515"/>
              </a:xfrm>
              <a:custGeom>
                <a:rect b="b" l="l" r="r" t="t"/>
                <a:pathLst>
                  <a:path extrusionOk="0" h="4399" w="2275">
                    <a:moveTo>
                      <a:pt x="2204" y="0"/>
                    </a:moveTo>
                    <a:cubicBezTo>
                      <a:pt x="2124" y="0"/>
                      <a:pt x="1599" y="947"/>
                      <a:pt x="1017" y="2141"/>
                    </a:cubicBezTo>
                    <a:cubicBezTo>
                      <a:pt x="425" y="3355"/>
                      <a:pt x="1" y="4366"/>
                      <a:pt x="68" y="4398"/>
                    </a:cubicBezTo>
                    <a:cubicBezTo>
                      <a:pt x="69" y="4399"/>
                      <a:pt x="70" y="4399"/>
                      <a:pt x="71" y="4399"/>
                    </a:cubicBezTo>
                    <a:cubicBezTo>
                      <a:pt x="153" y="4399"/>
                      <a:pt x="677" y="3453"/>
                      <a:pt x="1258" y="2258"/>
                    </a:cubicBezTo>
                    <a:cubicBezTo>
                      <a:pt x="1850" y="1044"/>
                      <a:pt x="2274" y="33"/>
                      <a:pt x="2208" y="1"/>
                    </a:cubicBezTo>
                    <a:cubicBezTo>
                      <a:pt x="2206" y="1"/>
                      <a:pt x="2205" y="0"/>
                      <a:pt x="22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6"/>
              <p:cNvSpPr/>
              <p:nvPr/>
            </p:nvSpPr>
            <p:spPr>
              <a:xfrm>
                <a:off x="7439969" y="1894151"/>
                <a:ext cx="29328" cy="155195"/>
              </a:xfrm>
              <a:custGeom>
                <a:rect b="b" l="l" r="r" t="t"/>
                <a:pathLst>
                  <a:path extrusionOk="0" h="7001" w="1323">
                    <a:moveTo>
                      <a:pt x="81" y="0"/>
                    </a:moveTo>
                    <a:cubicBezTo>
                      <a:pt x="80" y="0"/>
                      <a:pt x="80" y="0"/>
                      <a:pt x="79" y="1"/>
                    </a:cubicBezTo>
                    <a:cubicBezTo>
                      <a:pt x="1" y="29"/>
                      <a:pt x="578" y="1524"/>
                      <a:pt x="874" y="3461"/>
                    </a:cubicBezTo>
                    <a:cubicBezTo>
                      <a:pt x="1183" y="5395"/>
                      <a:pt x="1090" y="6997"/>
                      <a:pt x="1174" y="7000"/>
                    </a:cubicBezTo>
                    <a:cubicBezTo>
                      <a:pt x="1174" y="7000"/>
                      <a:pt x="1174" y="7000"/>
                      <a:pt x="1174" y="7000"/>
                    </a:cubicBezTo>
                    <a:cubicBezTo>
                      <a:pt x="1207" y="7000"/>
                      <a:pt x="1273" y="6603"/>
                      <a:pt x="1298" y="5955"/>
                    </a:cubicBezTo>
                    <a:cubicBezTo>
                      <a:pt x="1323" y="5305"/>
                      <a:pt x="1293" y="4403"/>
                      <a:pt x="1139" y="3420"/>
                    </a:cubicBezTo>
                    <a:cubicBezTo>
                      <a:pt x="984" y="2438"/>
                      <a:pt x="739" y="1570"/>
                      <a:pt x="518" y="957"/>
                    </a:cubicBezTo>
                    <a:cubicBezTo>
                      <a:pt x="299" y="356"/>
                      <a:pt x="118" y="0"/>
                      <a:pt x="8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6"/>
              <p:cNvSpPr/>
              <p:nvPr/>
            </p:nvSpPr>
            <p:spPr>
              <a:xfrm>
                <a:off x="7488716" y="2733080"/>
                <a:ext cx="14320" cy="227860"/>
              </a:xfrm>
              <a:custGeom>
                <a:rect b="b" l="l" r="r" t="t"/>
                <a:pathLst>
                  <a:path extrusionOk="0" h="10279" w="646">
                    <a:moveTo>
                      <a:pt x="40" y="1"/>
                    </a:moveTo>
                    <a:cubicBezTo>
                      <a:pt x="40" y="1"/>
                      <a:pt x="39" y="1"/>
                      <a:pt x="39" y="1"/>
                    </a:cubicBezTo>
                    <a:cubicBezTo>
                      <a:pt x="1" y="6"/>
                      <a:pt x="56" y="581"/>
                      <a:pt x="134" y="1508"/>
                    </a:cubicBezTo>
                    <a:cubicBezTo>
                      <a:pt x="213" y="2434"/>
                      <a:pt x="306" y="3718"/>
                      <a:pt x="340" y="5135"/>
                    </a:cubicBezTo>
                    <a:cubicBezTo>
                      <a:pt x="375" y="6553"/>
                      <a:pt x="348" y="7838"/>
                      <a:pt x="316" y="8768"/>
                    </a:cubicBezTo>
                    <a:cubicBezTo>
                      <a:pt x="284" y="9699"/>
                      <a:pt x="257" y="10275"/>
                      <a:pt x="297" y="10279"/>
                    </a:cubicBezTo>
                    <a:cubicBezTo>
                      <a:pt x="297" y="10279"/>
                      <a:pt x="297" y="10279"/>
                      <a:pt x="297" y="10279"/>
                    </a:cubicBezTo>
                    <a:cubicBezTo>
                      <a:pt x="331" y="10279"/>
                      <a:pt x="425" y="9707"/>
                      <a:pt x="506" y="8779"/>
                    </a:cubicBezTo>
                    <a:cubicBezTo>
                      <a:pt x="587" y="7848"/>
                      <a:pt x="645" y="6556"/>
                      <a:pt x="609" y="5128"/>
                    </a:cubicBezTo>
                    <a:cubicBezTo>
                      <a:pt x="572" y="3701"/>
                      <a:pt x="451" y="2414"/>
                      <a:pt x="324" y="1488"/>
                    </a:cubicBezTo>
                    <a:cubicBezTo>
                      <a:pt x="197" y="565"/>
                      <a:pt x="75" y="1"/>
                      <a:pt x="4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6"/>
              <p:cNvSpPr/>
              <p:nvPr/>
            </p:nvSpPr>
            <p:spPr>
              <a:xfrm>
                <a:off x="7368125" y="3175277"/>
                <a:ext cx="111037" cy="69938"/>
              </a:xfrm>
              <a:custGeom>
                <a:rect b="b" l="l" r="r" t="t"/>
                <a:pathLst>
                  <a:path extrusionOk="0" h="3155" w="5009">
                    <a:moveTo>
                      <a:pt x="67" y="1"/>
                    </a:moveTo>
                    <a:cubicBezTo>
                      <a:pt x="39" y="1"/>
                      <a:pt x="25" y="4"/>
                      <a:pt x="24" y="11"/>
                    </a:cubicBezTo>
                    <a:cubicBezTo>
                      <a:pt x="1" y="92"/>
                      <a:pt x="1296" y="431"/>
                      <a:pt x="2660" y="1311"/>
                    </a:cubicBezTo>
                    <a:cubicBezTo>
                      <a:pt x="3998" y="2155"/>
                      <a:pt x="4844" y="3155"/>
                      <a:pt x="4945" y="3155"/>
                    </a:cubicBezTo>
                    <a:cubicBezTo>
                      <a:pt x="4948" y="3155"/>
                      <a:pt x="4950" y="3154"/>
                      <a:pt x="4952" y="3153"/>
                    </a:cubicBezTo>
                    <a:cubicBezTo>
                      <a:pt x="5009" y="3122"/>
                      <a:pt x="4223" y="1981"/>
                      <a:pt x="2806" y="1085"/>
                    </a:cubicBezTo>
                    <a:cubicBezTo>
                      <a:pt x="1538" y="270"/>
                      <a:pt x="309" y="1"/>
                      <a:pt x="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6"/>
              <p:cNvSpPr/>
              <p:nvPr/>
            </p:nvSpPr>
            <p:spPr>
              <a:xfrm>
                <a:off x="7460408" y="3421336"/>
                <a:ext cx="161402" cy="82929"/>
              </a:xfrm>
              <a:custGeom>
                <a:rect b="b" l="l" r="r" t="t"/>
                <a:pathLst>
                  <a:path extrusionOk="0" h="3741" w="7281">
                    <a:moveTo>
                      <a:pt x="7235" y="0"/>
                    </a:moveTo>
                    <a:cubicBezTo>
                      <a:pt x="7082" y="0"/>
                      <a:pt x="5492" y="762"/>
                      <a:pt x="3580" y="1751"/>
                    </a:cubicBezTo>
                    <a:cubicBezTo>
                      <a:pt x="1588" y="2782"/>
                      <a:pt x="1" y="3671"/>
                      <a:pt x="35" y="3736"/>
                    </a:cubicBezTo>
                    <a:cubicBezTo>
                      <a:pt x="37" y="3739"/>
                      <a:pt x="41" y="3740"/>
                      <a:pt x="47" y="3740"/>
                    </a:cubicBezTo>
                    <a:cubicBezTo>
                      <a:pt x="199" y="3740"/>
                      <a:pt x="1789" y="2979"/>
                      <a:pt x="3703" y="1990"/>
                    </a:cubicBezTo>
                    <a:cubicBezTo>
                      <a:pt x="5694" y="960"/>
                      <a:pt x="7281" y="70"/>
                      <a:pt x="7246" y="4"/>
                    </a:cubicBezTo>
                    <a:cubicBezTo>
                      <a:pt x="7245" y="2"/>
                      <a:pt x="7241" y="0"/>
                      <a:pt x="723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6"/>
              <p:cNvSpPr/>
              <p:nvPr/>
            </p:nvSpPr>
            <p:spPr>
              <a:xfrm>
                <a:off x="7105905" y="3348738"/>
                <a:ext cx="113586" cy="150828"/>
              </a:xfrm>
              <a:custGeom>
                <a:rect b="b" l="l" r="r" t="t"/>
                <a:pathLst>
                  <a:path extrusionOk="0" h="6804" w="5124">
                    <a:moveTo>
                      <a:pt x="63" y="0"/>
                    </a:moveTo>
                    <a:cubicBezTo>
                      <a:pt x="62" y="0"/>
                      <a:pt x="61" y="0"/>
                      <a:pt x="60" y="1"/>
                    </a:cubicBezTo>
                    <a:cubicBezTo>
                      <a:pt x="1" y="46"/>
                      <a:pt x="1072" y="1605"/>
                      <a:pt x="2453" y="3482"/>
                    </a:cubicBezTo>
                    <a:cubicBezTo>
                      <a:pt x="3815" y="5333"/>
                      <a:pt x="4970" y="6804"/>
                      <a:pt x="5061" y="6804"/>
                    </a:cubicBezTo>
                    <a:cubicBezTo>
                      <a:pt x="5062" y="6804"/>
                      <a:pt x="5063" y="6804"/>
                      <a:pt x="5064" y="6803"/>
                    </a:cubicBezTo>
                    <a:cubicBezTo>
                      <a:pt x="5123" y="6759"/>
                      <a:pt x="4052" y="5202"/>
                      <a:pt x="2671" y="3323"/>
                    </a:cubicBezTo>
                    <a:cubicBezTo>
                      <a:pt x="1308" y="1471"/>
                      <a:pt x="154" y="0"/>
                      <a:pt x="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6"/>
              <p:cNvSpPr/>
              <p:nvPr/>
            </p:nvSpPr>
            <p:spPr>
              <a:xfrm>
                <a:off x="7090410" y="3014097"/>
                <a:ext cx="12480" cy="160138"/>
              </a:xfrm>
              <a:custGeom>
                <a:rect b="b" l="l" r="r" t="t"/>
                <a:pathLst>
                  <a:path extrusionOk="0" h="7224" w="563">
                    <a:moveTo>
                      <a:pt x="485" y="0"/>
                    </a:moveTo>
                    <a:cubicBezTo>
                      <a:pt x="450" y="0"/>
                      <a:pt x="364" y="397"/>
                      <a:pt x="274" y="1045"/>
                    </a:cubicBezTo>
                    <a:cubicBezTo>
                      <a:pt x="183" y="1695"/>
                      <a:pt x="93" y="2599"/>
                      <a:pt x="47" y="3600"/>
                    </a:cubicBezTo>
                    <a:cubicBezTo>
                      <a:pt x="0" y="4602"/>
                      <a:pt x="7" y="5510"/>
                      <a:pt x="36" y="6166"/>
                    </a:cubicBezTo>
                    <a:cubicBezTo>
                      <a:pt x="67" y="6820"/>
                      <a:pt x="116" y="7224"/>
                      <a:pt x="152" y="7224"/>
                    </a:cubicBezTo>
                    <a:cubicBezTo>
                      <a:pt x="152" y="7224"/>
                      <a:pt x="152" y="7224"/>
                      <a:pt x="152" y="7224"/>
                    </a:cubicBezTo>
                    <a:cubicBezTo>
                      <a:pt x="229" y="7221"/>
                      <a:pt x="220" y="5604"/>
                      <a:pt x="315" y="3613"/>
                    </a:cubicBezTo>
                    <a:cubicBezTo>
                      <a:pt x="405" y="1621"/>
                      <a:pt x="562" y="11"/>
                      <a:pt x="485" y="0"/>
                    </a:cubicBezTo>
                    <a:cubicBezTo>
                      <a:pt x="485" y="0"/>
                      <a:pt x="485" y="0"/>
                      <a:pt x="48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6"/>
              <p:cNvSpPr/>
              <p:nvPr/>
            </p:nvSpPr>
            <p:spPr>
              <a:xfrm>
                <a:off x="6828723" y="3621487"/>
                <a:ext cx="131963" cy="108111"/>
              </a:xfrm>
              <a:custGeom>
                <a:rect b="b" l="l" r="r" t="t"/>
                <a:pathLst>
                  <a:path extrusionOk="0" h="4877" w="5953">
                    <a:moveTo>
                      <a:pt x="55" y="1"/>
                    </a:moveTo>
                    <a:cubicBezTo>
                      <a:pt x="52" y="1"/>
                      <a:pt x="50" y="2"/>
                      <a:pt x="48" y="3"/>
                    </a:cubicBezTo>
                    <a:cubicBezTo>
                      <a:pt x="1" y="61"/>
                      <a:pt x="1274" y="1198"/>
                      <a:pt x="2891" y="2543"/>
                    </a:cubicBezTo>
                    <a:cubicBezTo>
                      <a:pt x="4466" y="3852"/>
                      <a:pt x="5787" y="4877"/>
                      <a:pt x="5900" y="4877"/>
                    </a:cubicBezTo>
                    <a:cubicBezTo>
                      <a:pt x="5903" y="4877"/>
                      <a:pt x="5905" y="4876"/>
                      <a:pt x="5906" y="4875"/>
                    </a:cubicBezTo>
                    <a:cubicBezTo>
                      <a:pt x="5953" y="4817"/>
                      <a:pt x="4681" y="3681"/>
                      <a:pt x="3063" y="2336"/>
                    </a:cubicBezTo>
                    <a:cubicBezTo>
                      <a:pt x="1487" y="1026"/>
                      <a:pt x="166" y="1"/>
                      <a:pt x="5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6"/>
              <p:cNvSpPr/>
              <p:nvPr/>
            </p:nvSpPr>
            <p:spPr>
              <a:xfrm>
                <a:off x="7033905" y="3533061"/>
                <a:ext cx="8291" cy="179446"/>
              </a:xfrm>
              <a:custGeom>
                <a:rect b="b" l="l" r="r" t="t"/>
                <a:pathLst>
                  <a:path extrusionOk="0" h="8095" w="374">
                    <a:moveTo>
                      <a:pt x="93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8" y="2"/>
                      <a:pt x="0" y="1816"/>
                      <a:pt x="53" y="4051"/>
                    </a:cubicBezTo>
                    <a:cubicBezTo>
                      <a:pt x="105" y="6284"/>
                      <a:pt x="207" y="8095"/>
                      <a:pt x="282" y="8095"/>
                    </a:cubicBezTo>
                    <a:cubicBezTo>
                      <a:pt x="282" y="8095"/>
                      <a:pt x="282" y="8095"/>
                      <a:pt x="282" y="8095"/>
                    </a:cubicBezTo>
                    <a:cubicBezTo>
                      <a:pt x="355" y="8093"/>
                      <a:pt x="373" y="6280"/>
                      <a:pt x="322" y="4044"/>
                    </a:cubicBezTo>
                    <a:cubicBezTo>
                      <a:pt x="269" y="1810"/>
                      <a:pt x="168" y="0"/>
                      <a:pt x="9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6"/>
              <p:cNvSpPr/>
              <p:nvPr/>
            </p:nvSpPr>
            <p:spPr>
              <a:xfrm>
                <a:off x="6937122" y="4013985"/>
                <a:ext cx="262242" cy="43116"/>
              </a:xfrm>
              <a:custGeom>
                <a:rect b="b" l="l" r="r" t="t"/>
                <a:pathLst>
                  <a:path extrusionOk="0" h="1945" w="11830">
                    <a:moveTo>
                      <a:pt x="3258" y="0"/>
                    </a:moveTo>
                    <a:cubicBezTo>
                      <a:pt x="2702" y="0"/>
                      <a:pt x="2195" y="23"/>
                      <a:pt x="1758" y="60"/>
                    </a:cubicBezTo>
                    <a:cubicBezTo>
                      <a:pt x="1211" y="105"/>
                      <a:pt x="769" y="159"/>
                      <a:pt x="468" y="215"/>
                    </a:cubicBezTo>
                    <a:cubicBezTo>
                      <a:pt x="166" y="268"/>
                      <a:pt x="0" y="307"/>
                      <a:pt x="3" y="325"/>
                    </a:cubicBezTo>
                    <a:cubicBezTo>
                      <a:pt x="4" y="334"/>
                      <a:pt x="34" y="338"/>
                      <a:pt x="90" y="338"/>
                    </a:cubicBezTo>
                    <a:cubicBezTo>
                      <a:pt x="305" y="338"/>
                      <a:pt x="906" y="281"/>
                      <a:pt x="1769" y="249"/>
                    </a:cubicBezTo>
                    <a:cubicBezTo>
                      <a:pt x="2087" y="236"/>
                      <a:pt x="2406" y="230"/>
                      <a:pt x="2724" y="230"/>
                    </a:cubicBezTo>
                    <a:cubicBezTo>
                      <a:pt x="5240" y="230"/>
                      <a:pt x="7742" y="622"/>
                      <a:pt x="10142" y="1393"/>
                    </a:cubicBezTo>
                    <a:cubicBezTo>
                      <a:pt x="11108" y="1702"/>
                      <a:pt x="11716" y="1944"/>
                      <a:pt x="11810" y="1944"/>
                    </a:cubicBezTo>
                    <a:cubicBezTo>
                      <a:pt x="11817" y="1944"/>
                      <a:pt x="11822" y="1943"/>
                      <a:pt x="11823" y="1940"/>
                    </a:cubicBezTo>
                    <a:cubicBezTo>
                      <a:pt x="11829" y="1923"/>
                      <a:pt x="11680" y="1842"/>
                      <a:pt x="11404" y="1710"/>
                    </a:cubicBezTo>
                    <a:cubicBezTo>
                      <a:pt x="11128" y="1575"/>
                      <a:pt x="10717" y="1404"/>
                      <a:pt x="10202" y="1213"/>
                    </a:cubicBezTo>
                    <a:cubicBezTo>
                      <a:pt x="9175" y="833"/>
                      <a:pt x="7705" y="416"/>
                      <a:pt x="6042" y="187"/>
                    </a:cubicBezTo>
                    <a:cubicBezTo>
                      <a:pt x="5043" y="52"/>
                      <a:pt x="4094" y="0"/>
                      <a:pt x="325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6"/>
              <p:cNvSpPr/>
              <p:nvPr/>
            </p:nvSpPr>
            <p:spPr>
              <a:xfrm>
                <a:off x="7329642" y="4119768"/>
                <a:ext cx="151493" cy="150406"/>
              </a:xfrm>
              <a:custGeom>
                <a:rect b="b" l="l" r="r" t="t"/>
                <a:pathLst>
                  <a:path extrusionOk="0" h="6785" w="6834">
                    <a:moveTo>
                      <a:pt x="30" y="1"/>
                    </a:moveTo>
                    <a:cubicBezTo>
                      <a:pt x="28" y="1"/>
                      <a:pt x="26" y="1"/>
                      <a:pt x="25" y="2"/>
                    </a:cubicBezTo>
                    <a:cubicBezTo>
                      <a:pt x="1" y="35"/>
                      <a:pt x="411" y="382"/>
                      <a:pt x="1066" y="953"/>
                    </a:cubicBezTo>
                    <a:cubicBezTo>
                      <a:pt x="1720" y="1524"/>
                      <a:pt x="2610" y="2325"/>
                      <a:pt x="3545" y="3262"/>
                    </a:cubicBezTo>
                    <a:cubicBezTo>
                      <a:pt x="4481" y="4199"/>
                      <a:pt x="5284" y="5089"/>
                      <a:pt x="5855" y="5742"/>
                    </a:cubicBezTo>
                    <a:cubicBezTo>
                      <a:pt x="6410" y="6379"/>
                      <a:pt x="6754" y="6785"/>
                      <a:pt x="6802" y="6785"/>
                    </a:cubicBezTo>
                    <a:cubicBezTo>
                      <a:pt x="6803" y="6785"/>
                      <a:pt x="6804" y="6784"/>
                      <a:pt x="6805" y="6784"/>
                    </a:cubicBezTo>
                    <a:cubicBezTo>
                      <a:pt x="6833" y="6763"/>
                      <a:pt x="6538" y="6310"/>
                      <a:pt x="6001" y="5621"/>
                    </a:cubicBezTo>
                    <a:cubicBezTo>
                      <a:pt x="5465" y="4933"/>
                      <a:pt x="4679" y="4014"/>
                      <a:pt x="3737" y="3072"/>
                    </a:cubicBezTo>
                    <a:cubicBezTo>
                      <a:pt x="2793" y="2129"/>
                      <a:pt x="1876" y="1342"/>
                      <a:pt x="1188" y="806"/>
                    </a:cubicBezTo>
                    <a:cubicBezTo>
                      <a:pt x="528" y="293"/>
                      <a:pt x="84" y="1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6"/>
              <p:cNvSpPr/>
              <p:nvPr/>
            </p:nvSpPr>
            <p:spPr>
              <a:xfrm>
                <a:off x="7331925" y="3388218"/>
                <a:ext cx="56837" cy="135665"/>
              </a:xfrm>
              <a:custGeom>
                <a:rect b="b" l="l" r="r" t="t"/>
                <a:pathLst>
                  <a:path extrusionOk="0" h="6120" w="2564">
                    <a:moveTo>
                      <a:pt x="72" y="1"/>
                    </a:moveTo>
                    <a:cubicBezTo>
                      <a:pt x="71" y="1"/>
                      <a:pt x="71" y="1"/>
                      <a:pt x="70" y="1"/>
                    </a:cubicBezTo>
                    <a:cubicBezTo>
                      <a:pt x="1" y="30"/>
                      <a:pt x="488" y="1421"/>
                      <a:pt x="1158" y="3110"/>
                    </a:cubicBezTo>
                    <a:cubicBezTo>
                      <a:pt x="1820" y="4782"/>
                      <a:pt x="2414" y="6119"/>
                      <a:pt x="2492" y="6119"/>
                    </a:cubicBezTo>
                    <a:cubicBezTo>
                      <a:pt x="2493" y="6119"/>
                      <a:pt x="2493" y="6119"/>
                      <a:pt x="2494" y="6119"/>
                    </a:cubicBezTo>
                    <a:cubicBezTo>
                      <a:pt x="2564" y="6092"/>
                      <a:pt x="2078" y="4700"/>
                      <a:pt x="1408" y="3011"/>
                    </a:cubicBezTo>
                    <a:cubicBezTo>
                      <a:pt x="744" y="1339"/>
                      <a:pt x="151" y="1"/>
                      <a:pt x="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6"/>
              <p:cNvSpPr/>
              <p:nvPr/>
            </p:nvSpPr>
            <p:spPr>
              <a:xfrm>
                <a:off x="6781528" y="2364434"/>
                <a:ext cx="146749" cy="97138"/>
              </a:xfrm>
              <a:custGeom>
                <a:rect b="b" l="l" r="r" t="t"/>
                <a:pathLst>
                  <a:path extrusionOk="0" h="4382" w="6620">
                    <a:moveTo>
                      <a:pt x="6589" y="0"/>
                    </a:moveTo>
                    <a:cubicBezTo>
                      <a:pt x="6479" y="0"/>
                      <a:pt x="5221" y="1211"/>
                      <a:pt x="3445" y="2387"/>
                    </a:cubicBezTo>
                    <a:cubicBezTo>
                      <a:pt x="1635" y="3601"/>
                      <a:pt x="0" y="4302"/>
                      <a:pt x="34" y="4378"/>
                    </a:cubicBezTo>
                    <a:cubicBezTo>
                      <a:pt x="35" y="4380"/>
                      <a:pt x="40" y="4382"/>
                      <a:pt x="48" y="4382"/>
                    </a:cubicBezTo>
                    <a:cubicBezTo>
                      <a:pt x="128" y="4382"/>
                      <a:pt x="534" y="4246"/>
                      <a:pt x="1132" y="3980"/>
                    </a:cubicBezTo>
                    <a:cubicBezTo>
                      <a:pt x="1790" y="3687"/>
                      <a:pt x="2678" y="3223"/>
                      <a:pt x="3595" y="2611"/>
                    </a:cubicBezTo>
                    <a:cubicBezTo>
                      <a:pt x="4512" y="1998"/>
                      <a:pt x="5281" y="1358"/>
                      <a:pt x="5805" y="863"/>
                    </a:cubicBezTo>
                    <a:cubicBezTo>
                      <a:pt x="6331" y="368"/>
                      <a:pt x="6619" y="27"/>
                      <a:pt x="6595" y="3"/>
                    </a:cubicBezTo>
                    <a:cubicBezTo>
                      <a:pt x="6594" y="1"/>
                      <a:pt x="6592" y="0"/>
                      <a:pt x="658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6"/>
              <p:cNvSpPr/>
              <p:nvPr/>
            </p:nvSpPr>
            <p:spPr>
              <a:xfrm>
                <a:off x="6955055" y="2141429"/>
                <a:ext cx="8623" cy="101860"/>
              </a:xfrm>
              <a:custGeom>
                <a:rect b="b" l="l" r="r" t="t"/>
                <a:pathLst>
                  <a:path extrusionOk="0" h="4595" w="389">
                    <a:moveTo>
                      <a:pt x="304" y="1"/>
                    </a:moveTo>
                    <a:cubicBezTo>
                      <a:pt x="229" y="1"/>
                      <a:pt x="121" y="1025"/>
                      <a:pt x="61" y="2292"/>
                    </a:cubicBezTo>
                    <a:cubicBezTo>
                      <a:pt x="0" y="3560"/>
                      <a:pt x="12" y="4592"/>
                      <a:pt x="86" y="4594"/>
                    </a:cubicBezTo>
                    <a:cubicBezTo>
                      <a:pt x="87" y="4594"/>
                      <a:pt x="87" y="4594"/>
                      <a:pt x="87" y="4594"/>
                    </a:cubicBezTo>
                    <a:cubicBezTo>
                      <a:pt x="160" y="4594"/>
                      <a:pt x="269" y="3571"/>
                      <a:pt x="330" y="2304"/>
                    </a:cubicBezTo>
                    <a:cubicBezTo>
                      <a:pt x="389" y="1036"/>
                      <a:pt x="377" y="4"/>
                      <a:pt x="304" y="1"/>
                    </a:cubicBezTo>
                    <a:cubicBezTo>
                      <a:pt x="304" y="1"/>
                      <a:pt x="304" y="1"/>
                      <a:pt x="3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6"/>
              <p:cNvSpPr/>
              <p:nvPr/>
            </p:nvSpPr>
            <p:spPr>
              <a:xfrm>
                <a:off x="6611880" y="2291614"/>
                <a:ext cx="117754" cy="53645"/>
              </a:xfrm>
              <a:custGeom>
                <a:rect b="b" l="l" r="r" t="t"/>
                <a:pathLst>
                  <a:path extrusionOk="0" h="2420" w="5312">
                    <a:moveTo>
                      <a:pt x="50" y="1"/>
                    </a:moveTo>
                    <a:cubicBezTo>
                      <a:pt x="39" y="1"/>
                      <a:pt x="33" y="3"/>
                      <a:pt x="31" y="7"/>
                    </a:cubicBezTo>
                    <a:cubicBezTo>
                      <a:pt x="0" y="75"/>
                      <a:pt x="1150" y="668"/>
                      <a:pt x="2599" y="1333"/>
                    </a:cubicBezTo>
                    <a:cubicBezTo>
                      <a:pt x="3957" y="1955"/>
                      <a:pt x="5097" y="2419"/>
                      <a:pt x="5261" y="2419"/>
                    </a:cubicBezTo>
                    <a:cubicBezTo>
                      <a:pt x="5272" y="2419"/>
                      <a:pt x="5279" y="2417"/>
                      <a:pt x="5280" y="2413"/>
                    </a:cubicBezTo>
                    <a:cubicBezTo>
                      <a:pt x="5311" y="2346"/>
                      <a:pt x="4162" y="1752"/>
                      <a:pt x="2711" y="1088"/>
                    </a:cubicBezTo>
                    <a:cubicBezTo>
                      <a:pt x="1352" y="465"/>
                      <a:pt x="212" y="1"/>
                      <a:pt x="5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6"/>
              <p:cNvSpPr/>
              <p:nvPr/>
            </p:nvSpPr>
            <p:spPr>
              <a:xfrm>
                <a:off x="7134413" y="2063821"/>
                <a:ext cx="12968" cy="126133"/>
              </a:xfrm>
              <a:custGeom>
                <a:rect b="b" l="l" r="r" t="t"/>
                <a:pathLst>
                  <a:path extrusionOk="0" h="5690" w="585">
                    <a:moveTo>
                      <a:pt x="510" y="1"/>
                    </a:moveTo>
                    <a:cubicBezTo>
                      <a:pt x="436" y="1"/>
                      <a:pt x="279" y="1268"/>
                      <a:pt x="159" y="2835"/>
                    </a:cubicBezTo>
                    <a:cubicBezTo>
                      <a:pt x="38" y="4406"/>
                      <a:pt x="1" y="5683"/>
                      <a:pt x="76" y="5689"/>
                    </a:cubicBezTo>
                    <a:cubicBezTo>
                      <a:pt x="76" y="5689"/>
                      <a:pt x="76" y="5689"/>
                      <a:pt x="76" y="5689"/>
                    </a:cubicBezTo>
                    <a:cubicBezTo>
                      <a:pt x="150" y="5689"/>
                      <a:pt x="307" y="4423"/>
                      <a:pt x="427" y="2856"/>
                    </a:cubicBezTo>
                    <a:cubicBezTo>
                      <a:pt x="548" y="1284"/>
                      <a:pt x="585" y="7"/>
                      <a:pt x="510" y="1"/>
                    </a:cubicBezTo>
                    <a:cubicBezTo>
                      <a:pt x="510" y="1"/>
                      <a:pt x="510" y="1"/>
                      <a:pt x="51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46"/>
              <p:cNvSpPr/>
              <p:nvPr/>
            </p:nvSpPr>
            <p:spPr>
              <a:xfrm>
                <a:off x="6485415" y="2514774"/>
                <a:ext cx="122941" cy="72931"/>
              </a:xfrm>
              <a:custGeom>
                <a:rect b="b" l="l" r="r" t="t"/>
                <a:pathLst>
                  <a:path extrusionOk="0" h="3290" w="5546">
                    <a:moveTo>
                      <a:pt x="56" y="0"/>
                    </a:moveTo>
                    <a:cubicBezTo>
                      <a:pt x="52" y="0"/>
                      <a:pt x="49" y="1"/>
                      <a:pt x="48" y="3"/>
                    </a:cubicBezTo>
                    <a:cubicBezTo>
                      <a:pt x="0" y="49"/>
                      <a:pt x="1034" y="1079"/>
                      <a:pt x="2571" y="1996"/>
                    </a:cubicBezTo>
                    <a:cubicBezTo>
                      <a:pt x="4002" y="2860"/>
                      <a:pt x="5314" y="3290"/>
                      <a:pt x="5495" y="3290"/>
                    </a:cubicBezTo>
                    <a:cubicBezTo>
                      <a:pt x="5508" y="3290"/>
                      <a:pt x="5515" y="3288"/>
                      <a:pt x="5516" y="3284"/>
                    </a:cubicBezTo>
                    <a:cubicBezTo>
                      <a:pt x="5546" y="3208"/>
                      <a:pt x="4215" y="2674"/>
                      <a:pt x="2709" y="1766"/>
                    </a:cubicBezTo>
                    <a:cubicBezTo>
                      <a:pt x="1246" y="893"/>
                      <a:pt x="171" y="0"/>
                      <a:pt x="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46"/>
              <p:cNvSpPr/>
              <p:nvPr/>
            </p:nvSpPr>
            <p:spPr>
              <a:xfrm>
                <a:off x="6334942" y="2354747"/>
                <a:ext cx="104276" cy="111613"/>
              </a:xfrm>
              <a:custGeom>
                <a:rect b="b" l="l" r="r" t="t"/>
                <a:pathLst>
                  <a:path extrusionOk="0" h="5035" w="4704">
                    <a:moveTo>
                      <a:pt x="4643" y="1"/>
                    </a:moveTo>
                    <a:cubicBezTo>
                      <a:pt x="4546" y="1"/>
                      <a:pt x="3493" y="1068"/>
                      <a:pt x="2252" y="2428"/>
                    </a:cubicBezTo>
                    <a:cubicBezTo>
                      <a:pt x="984" y="3817"/>
                      <a:pt x="1" y="4983"/>
                      <a:pt x="55" y="5033"/>
                    </a:cubicBezTo>
                    <a:cubicBezTo>
                      <a:pt x="56" y="5034"/>
                      <a:pt x="58" y="5035"/>
                      <a:pt x="60" y="5035"/>
                    </a:cubicBezTo>
                    <a:cubicBezTo>
                      <a:pt x="159" y="5035"/>
                      <a:pt x="1211" y="3966"/>
                      <a:pt x="2452" y="2609"/>
                    </a:cubicBezTo>
                    <a:cubicBezTo>
                      <a:pt x="3720" y="1220"/>
                      <a:pt x="4704" y="52"/>
                      <a:pt x="4648" y="2"/>
                    </a:cubicBezTo>
                    <a:cubicBezTo>
                      <a:pt x="4647" y="1"/>
                      <a:pt x="4645" y="1"/>
                      <a:pt x="46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6"/>
              <p:cNvSpPr/>
              <p:nvPr/>
            </p:nvSpPr>
            <p:spPr>
              <a:xfrm>
                <a:off x="6325277" y="2073508"/>
                <a:ext cx="98978" cy="72909"/>
              </a:xfrm>
              <a:custGeom>
                <a:rect b="b" l="l" r="r" t="t"/>
                <a:pathLst>
                  <a:path extrusionOk="0" h="3289" w="4465">
                    <a:moveTo>
                      <a:pt x="61" y="0"/>
                    </a:moveTo>
                    <a:cubicBezTo>
                      <a:pt x="58" y="0"/>
                      <a:pt x="55" y="1"/>
                      <a:pt x="53" y="3"/>
                    </a:cubicBezTo>
                    <a:cubicBezTo>
                      <a:pt x="1" y="46"/>
                      <a:pt x="793" y="1016"/>
                      <a:pt x="2022" y="1934"/>
                    </a:cubicBezTo>
                    <a:cubicBezTo>
                      <a:pt x="3177" y="2806"/>
                      <a:pt x="4268" y="3289"/>
                      <a:pt x="4413" y="3289"/>
                    </a:cubicBezTo>
                    <a:cubicBezTo>
                      <a:pt x="4422" y="3289"/>
                      <a:pt x="4427" y="3287"/>
                      <a:pt x="4428" y="3283"/>
                    </a:cubicBezTo>
                    <a:cubicBezTo>
                      <a:pt x="4464" y="3212"/>
                      <a:pt x="3385" y="2626"/>
                      <a:pt x="2184" y="1719"/>
                    </a:cubicBezTo>
                    <a:cubicBezTo>
                      <a:pt x="1013" y="846"/>
                      <a:pt x="164" y="0"/>
                      <a:pt x="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6"/>
              <p:cNvSpPr/>
              <p:nvPr/>
            </p:nvSpPr>
            <p:spPr>
              <a:xfrm>
                <a:off x="6262166" y="2189865"/>
                <a:ext cx="55884" cy="63177"/>
              </a:xfrm>
              <a:custGeom>
                <a:rect b="b" l="l" r="r" t="t"/>
                <a:pathLst>
                  <a:path extrusionOk="0" h="2850" w="2521">
                    <a:moveTo>
                      <a:pt x="2456" y="0"/>
                    </a:moveTo>
                    <a:cubicBezTo>
                      <a:pt x="2363" y="0"/>
                      <a:pt x="1798" y="583"/>
                      <a:pt x="1158" y="1338"/>
                    </a:cubicBezTo>
                    <a:cubicBezTo>
                      <a:pt x="494" y="2124"/>
                      <a:pt x="0" y="2799"/>
                      <a:pt x="58" y="2847"/>
                    </a:cubicBezTo>
                    <a:cubicBezTo>
                      <a:pt x="60" y="2848"/>
                      <a:pt x="63" y="2849"/>
                      <a:pt x="67" y="2849"/>
                    </a:cubicBezTo>
                    <a:cubicBezTo>
                      <a:pt x="159" y="2849"/>
                      <a:pt x="724" y="2268"/>
                      <a:pt x="1364" y="1512"/>
                    </a:cubicBezTo>
                    <a:cubicBezTo>
                      <a:pt x="2027" y="727"/>
                      <a:pt x="2521" y="52"/>
                      <a:pt x="2464" y="3"/>
                    </a:cubicBezTo>
                    <a:cubicBezTo>
                      <a:pt x="2462" y="1"/>
                      <a:pt x="2459" y="0"/>
                      <a:pt x="24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>
                <a:off x="6450368" y="1802799"/>
                <a:ext cx="96584" cy="114916"/>
              </a:xfrm>
              <a:custGeom>
                <a:rect b="b" l="l" r="r" t="t"/>
                <a:pathLst>
                  <a:path extrusionOk="0" h="5184" w="4357">
                    <a:moveTo>
                      <a:pt x="4294" y="1"/>
                    </a:moveTo>
                    <a:cubicBezTo>
                      <a:pt x="4202" y="1"/>
                      <a:pt x="3223" y="1105"/>
                      <a:pt x="2075" y="2508"/>
                    </a:cubicBezTo>
                    <a:cubicBezTo>
                      <a:pt x="903" y="3938"/>
                      <a:pt x="1" y="5135"/>
                      <a:pt x="59" y="5183"/>
                    </a:cubicBezTo>
                    <a:cubicBezTo>
                      <a:pt x="60" y="5183"/>
                      <a:pt x="61" y="5184"/>
                      <a:pt x="63" y="5184"/>
                    </a:cubicBezTo>
                    <a:cubicBezTo>
                      <a:pt x="156" y="5184"/>
                      <a:pt x="1136" y="4078"/>
                      <a:pt x="2282" y="2677"/>
                    </a:cubicBezTo>
                    <a:cubicBezTo>
                      <a:pt x="3454" y="1247"/>
                      <a:pt x="4356" y="49"/>
                      <a:pt x="4299" y="2"/>
                    </a:cubicBezTo>
                    <a:cubicBezTo>
                      <a:pt x="4297" y="1"/>
                      <a:pt x="4296" y="1"/>
                      <a:pt x="429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6"/>
              <p:cNvSpPr/>
              <p:nvPr/>
            </p:nvSpPr>
            <p:spPr>
              <a:xfrm>
                <a:off x="6255227" y="1740774"/>
                <a:ext cx="95342" cy="106138"/>
              </a:xfrm>
              <a:custGeom>
                <a:rect b="b" l="l" r="r" t="t"/>
                <a:pathLst>
                  <a:path extrusionOk="0" h="4788" w="4301">
                    <a:moveTo>
                      <a:pt x="61" y="0"/>
                    </a:moveTo>
                    <a:cubicBezTo>
                      <a:pt x="59" y="0"/>
                      <a:pt x="57" y="1"/>
                      <a:pt x="56" y="2"/>
                    </a:cubicBezTo>
                    <a:cubicBezTo>
                      <a:pt x="1" y="51"/>
                      <a:pt x="893" y="1162"/>
                      <a:pt x="2049" y="2483"/>
                    </a:cubicBezTo>
                    <a:cubicBezTo>
                      <a:pt x="3179" y="3773"/>
                      <a:pt x="4142" y="4788"/>
                      <a:pt x="4239" y="4788"/>
                    </a:cubicBezTo>
                    <a:cubicBezTo>
                      <a:pt x="4242" y="4788"/>
                      <a:pt x="4243" y="4787"/>
                      <a:pt x="4245" y="4786"/>
                    </a:cubicBezTo>
                    <a:cubicBezTo>
                      <a:pt x="4300" y="4738"/>
                      <a:pt x="3408" y="3627"/>
                      <a:pt x="2251" y="2305"/>
                    </a:cubicBezTo>
                    <a:cubicBezTo>
                      <a:pt x="1122" y="1015"/>
                      <a:pt x="156" y="0"/>
                      <a:pt x="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6"/>
              <p:cNvSpPr/>
              <p:nvPr/>
            </p:nvSpPr>
            <p:spPr>
              <a:xfrm>
                <a:off x="6383045" y="1486890"/>
                <a:ext cx="65860" cy="111613"/>
              </a:xfrm>
              <a:custGeom>
                <a:rect b="b" l="l" r="r" t="t"/>
                <a:pathLst>
                  <a:path extrusionOk="0" h="5035" w="2971">
                    <a:moveTo>
                      <a:pt x="68" y="1"/>
                    </a:moveTo>
                    <a:cubicBezTo>
                      <a:pt x="67" y="1"/>
                      <a:pt x="65" y="1"/>
                      <a:pt x="64" y="2"/>
                    </a:cubicBezTo>
                    <a:cubicBezTo>
                      <a:pt x="0" y="39"/>
                      <a:pt x="584" y="1195"/>
                      <a:pt x="1368" y="2584"/>
                    </a:cubicBezTo>
                    <a:cubicBezTo>
                      <a:pt x="2140" y="3950"/>
                      <a:pt x="2819" y="5035"/>
                      <a:pt x="2903" y="5035"/>
                    </a:cubicBezTo>
                    <a:cubicBezTo>
                      <a:pt x="2904" y="5035"/>
                      <a:pt x="2905" y="5034"/>
                      <a:pt x="2907" y="5034"/>
                    </a:cubicBezTo>
                    <a:cubicBezTo>
                      <a:pt x="2971" y="4998"/>
                      <a:pt x="2388" y="3842"/>
                      <a:pt x="1602" y="2451"/>
                    </a:cubicBezTo>
                    <a:cubicBezTo>
                      <a:pt x="831" y="1085"/>
                      <a:pt x="151" y="1"/>
                      <a:pt x="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6"/>
              <p:cNvSpPr/>
              <p:nvPr/>
            </p:nvSpPr>
            <p:spPr>
              <a:xfrm>
                <a:off x="6441191" y="1326973"/>
                <a:ext cx="52648" cy="111259"/>
              </a:xfrm>
              <a:custGeom>
                <a:rect b="b" l="l" r="r" t="t"/>
                <a:pathLst>
                  <a:path extrusionOk="0" h="5019" w="2375">
                    <a:moveTo>
                      <a:pt x="2306" y="1"/>
                    </a:moveTo>
                    <a:cubicBezTo>
                      <a:pt x="2224" y="1"/>
                      <a:pt x="2008" y="1222"/>
                      <a:pt x="1387" y="2599"/>
                    </a:cubicBezTo>
                    <a:cubicBezTo>
                      <a:pt x="772" y="3988"/>
                      <a:pt x="1" y="4966"/>
                      <a:pt x="65" y="5016"/>
                    </a:cubicBezTo>
                    <a:cubicBezTo>
                      <a:pt x="66" y="5018"/>
                      <a:pt x="68" y="5018"/>
                      <a:pt x="70" y="5018"/>
                    </a:cubicBezTo>
                    <a:cubicBezTo>
                      <a:pt x="155" y="5018"/>
                      <a:pt x="1014" y="4102"/>
                      <a:pt x="1633" y="2708"/>
                    </a:cubicBezTo>
                    <a:cubicBezTo>
                      <a:pt x="2276" y="1283"/>
                      <a:pt x="2375" y="3"/>
                      <a:pt x="2308" y="1"/>
                    </a:cubicBezTo>
                    <a:cubicBezTo>
                      <a:pt x="2307" y="1"/>
                      <a:pt x="2307" y="1"/>
                      <a:pt x="230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6"/>
              <p:cNvSpPr/>
              <p:nvPr/>
            </p:nvSpPr>
            <p:spPr>
              <a:xfrm>
                <a:off x="6250816" y="1302190"/>
                <a:ext cx="62246" cy="126488"/>
              </a:xfrm>
              <a:custGeom>
                <a:rect b="b" l="l" r="r" t="t"/>
                <a:pathLst>
                  <a:path extrusionOk="0" h="5706" w="2808">
                    <a:moveTo>
                      <a:pt x="2739" y="1"/>
                    </a:moveTo>
                    <a:cubicBezTo>
                      <a:pt x="2693" y="1"/>
                      <a:pt x="2407" y="217"/>
                      <a:pt x="2026" y="628"/>
                    </a:cubicBezTo>
                    <a:cubicBezTo>
                      <a:pt x="1627" y="1060"/>
                      <a:pt x="1142" y="1727"/>
                      <a:pt x="766" y="2546"/>
                    </a:cubicBezTo>
                    <a:cubicBezTo>
                      <a:pt x="0" y="4195"/>
                      <a:pt x="67" y="5705"/>
                      <a:pt x="130" y="5705"/>
                    </a:cubicBezTo>
                    <a:cubicBezTo>
                      <a:pt x="130" y="5705"/>
                      <a:pt x="130" y="5705"/>
                      <a:pt x="130" y="5705"/>
                    </a:cubicBezTo>
                    <a:cubicBezTo>
                      <a:pt x="131" y="5705"/>
                      <a:pt x="131" y="5705"/>
                      <a:pt x="131" y="5705"/>
                    </a:cubicBezTo>
                    <a:cubicBezTo>
                      <a:pt x="217" y="5705"/>
                      <a:pt x="269" y="4249"/>
                      <a:pt x="1010" y="2658"/>
                    </a:cubicBezTo>
                    <a:cubicBezTo>
                      <a:pt x="1734" y="1053"/>
                      <a:pt x="2808" y="62"/>
                      <a:pt x="2744" y="3"/>
                    </a:cubicBezTo>
                    <a:cubicBezTo>
                      <a:pt x="2743" y="2"/>
                      <a:pt x="2741" y="1"/>
                      <a:pt x="273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6"/>
              <p:cNvSpPr/>
              <p:nvPr/>
            </p:nvSpPr>
            <p:spPr>
              <a:xfrm>
                <a:off x="7895622" y="788746"/>
                <a:ext cx="876126" cy="439958"/>
              </a:xfrm>
              <a:custGeom>
                <a:rect b="b" l="l" r="r" t="t"/>
                <a:pathLst>
                  <a:path extrusionOk="0" h="19847" w="39523">
                    <a:moveTo>
                      <a:pt x="21135" y="0"/>
                    </a:moveTo>
                    <a:cubicBezTo>
                      <a:pt x="19544" y="0"/>
                      <a:pt x="17953" y="339"/>
                      <a:pt x="16506" y="1000"/>
                    </a:cubicBezTo>
                    <a:cubicBezTo>
                      <a:pt x="15109" y="1638"/>
                      <a:pt x="13771" y="2586"/>
                      <a:pt x="12236" y="2631"/>
                    </a:cubicBezTo>
                    <a:cubicBezTo>
                      <a:pt x="12196" y="2632"/>
                      <a:pt x="12157" y="2632"/>
                      <a:pt x="12118" y="2632"/>
                    </a:cubicBezTo>
                    <a:cubicBezTo>
                      <a:pt x="10833" y="2632"/>
                      <a:pt x="9619" y="2015"/>
                      <a:pt x="8340" y="1849"/>
                    </a:cubicBezTo>
                    <a:cubicBezTo>
                      <a:pt x="8111" y="1819"/>
                      <a:pt x="7882" y="1805"/>
                      <a:pt x="7653" y="1805"/>
                    </a:cubicBezTo>
                    <a:cubicBezTo>
                      <a:pt x="5750" y="1805"/>
                      <a:pt x="3886" y="2798"/>
                      <a:pt x="2633" y="4251"/>
                    </a:cubicBezTo>
                    <a:cubicBezTo>
                      <a:pt x="1227" y="5879"/>
                      <a:pt x="515" y="8013"/>
                      <a:pt x="257" y="10149"/>
                    </a:cubicBezTo>
                    <a:cubicBezTo>
                      <a:pt x="0" y="12285"/>
                      <a:pt x="167" y="14445"/>
                      <a:pt x="335" y="16590"/>
                    </a:cubicBezTo>
                    <a:lnTo>
                      <a:pt x="28564" y="18198"/>
                    </a:lnTo>
                    <a:cubicBezTo>
                      <a:pt x="29731" y="19081"/>
                      <a:pt x="31374" y="19485"/>
                      <a:pt x="32811" y="19759"/>
                    </a:cubicBezTo>
                    <a:cubicBezTo>
                      <a:pt x="33120" y="19818"/>
                      <a:pt x="33464" y="19847"/>
                      <a:pt x="33826" y="19847"/>
                    </a:cubicBezTo>
                    <a:cubicBezTo>
                      <a:pt x="35148" y="19847"/>
                      <a:pt x="36706" y="19466"/>
                      <a:pt x="37633" y="18788"/>
                    </a:cubicBezTo>
                    <a:cubicBezTo>
                      <a:pt x="38815" y="17927"/>
                      <a:pt x="39523" y="16372"/>
                      <a:pt x="39180" y="14948"/>
                    </a:cubicBezTo>
                    <a:cubicBezTo>
                      <a:pt x="38876" y="13680"/>
                      <a:pt x="37647" y="12665"/>
                      <a:pt x="36368" y="12665"/>
                    </a:cubicBezTo>
                    <a:cubicBezTo>
                      <a:pt x="36212" y="12665"/>
                      <a:pt x="36056" y="12680"/>
                      <a:pt x="35900" y="12712"/>
                    </a:cubicBezTo>
                    <a:cubicBezTo>
                      <a:pt x="37002" y="11620"/>
                      <a:pt x="37058" y="9749"/>
                      <a:pt x="36286" y="8404"/>
                    </a:cubicBezTo>
                    <a:cubicBezTo>
                      <a:pt x="35513" y="7058"/>
                      <a:pt x="34072" y="6203"/>
                      <a:pt x="32574" y="5801"/>
                    </a:cubicBezTo>
                    <a:cubicBezTo>
                      <a:pt x="31077" y="5398"/>
                      <a:pt x="29504" y="5396"/>
                      <a:pt x="27953" y="5396"/>
                    </a:cubicBezTo>
                    <a:cubicBezTo>
                      <a:pt x="28267" y="4174"/>
                      <a:pt x="27760" y="2841"/>
                      <a:pt x="26874" y="1945"/>
                    </a:cubicBezTo>
                    <a:cubicBezTo>
                      <a:pt x="25988" y="1049"/>
                      <a:pt x="24774" y="541"/>
                      <a:pt x="23545" y="266"/>
                    </a:cubicBezTo>
                    <a:cubicBezTo>
                      <a:pt x="22754" y="88"/>
                      <a:pt x="21944" y="0"/>
                      <a:pt x="21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6"/>
              <p:cNvSpPr/>
              <p:nvPr/>
            </p:nvSpPr>
            <p:spPr>
              <a:xfrm>
                <a:off x="7665014" y="996921"/>
                <a:ext cx="974550" cy="1244971"/>
              </a:xfrm>
              <a:custGeom>
                <a:rect b="b" l="l" r="r" t="t"/>
                <a:pathLst>
                  <a:path extrusionOk="0" h="56162" w="43963">
                    <a:moveTo>
                      <a:pt x="23927" y="1"/>
                    </a:moveTo>
                    <a:cubicBezTo>
                      <a:pt x="20642" y="1"/>
                      <a:pt x="17334" y="540"/>
                      <a:pt x="14133" y="1644"/>
                    </a:cubicBezTo>
                    <a:lnTo>
                      <a:pt x="12604" y="2171"/>
                    </a:lnTo>
                    <a:lnTo>
                      <a:pt x="1649" y="42074"/>
                    </a:lnTo>
                    <a:cubicBezTo>
                      <a:pt x="1" y="48075"/>
                      <a:pt x="3590" y="54261"/>
                      <a:pt x="9616" y="55809"/>
                    </a:cubicBezTo>
                    <a:cubicBezTo>
                      <a:pt x="10546" y="56048"/>
                      <a:pt x="11478" y="56162"/>
                      <a:pt x="12396" y="56162"/>
                    </a:cubicBezTo>
                    <a:cubicBezTo>
                      <a:pt x="17329" y="56162"/>
                      <a:pt x="21836" y="52861"/>
                      <a:pt x="23154" y="47872"/>
                    </a:cubicBezTo>
                    <a:cubicBezTo>
                      <a:pt x="24026" y="44568"/>
                      <a:pt x="24736" y="41798"/>
                      <a:pt x="24736" y="41798"/>
                    </a:cubicBezTo>
                    <a:cubicBezTo>
                      <a:pt x="24736" y="41798"/>
                      <a:pt x="25345" y="41902"/>
                      <a:pt x="26293" y="41902"/>
                    </a:cubicBezTo>
                    <a:cubicBezTo>
                      <a:pt x="28912" y="41902"/>
                      <a:pt x="34119" y="41106"/>
                      <a:pt x="36214" y="35113"/>
                    </a:cubicBezTo>
                    <a:cubicBezTo>
                      <a:pt x="39066" y="26950"/>
                      <a:pt x="43962" y="7653"/>
                      <a:pt x="43962" y="7653"/>
                    </a:cubicBezTo>
                    <a:cubicBezTo>
                      <a:pt x="38367" y="2649"/>
                      <a:pt x="31207" y="1"/>
                      <a:pt x="23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6"/>
              <p:cNvSpPr/>
              <p:nvPr/>
            </p:nvSpPr>
            <p:spPr>
              <a:xfrm>
                <a:off x="8000275" y="1774136"/>
                <a:ext cx="214293" cy="194054"/>
              </a:xfrm>
              <a:custGeom>
                <a:rect b="b" l="l" r="r" t="t"/>
                <a:pathLst>
                  <a:path extrusionOk="0" h="8754" w="9667">
                    <a:moveTo>
                      <a:pt x="0" y="0"/>
                    </a:moveTo>
                    <a:cubicBezTo>
                      <a:pt x="0" y="1"/>
                      <a:pt x="547" y="6747"/>
                      <a:pt x="8972" y="8753"/>
                    </a:cubicBezTo>
                    <a:lnTo>
                      <a:pt x="9666" y="6623"/>
                    </a:lnTo>
                    <a:cubicBezTo>
                      <a:pt x="9666" y="6623"/>
                      <a:pt x="4344" y="530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6"/>
              <p:cNvSpPr/>
              <p:nvPr/>
            </p:nvSpPr>
            <p:spPr>
              <a:xfrm>
                <a:off x="7719080" y="1215537"/>
                <a:ext cx="184567" cy="206446"/>
              </a:xfrm>
              <a:custGeom>
                <a:rect b="b" l="l" r="r" t="t"/>
                <a:pathLst>
                  <a:path extrusionOk="0" h="9313" w="8326">
                    <a:moveTo>
                      <a:pt x="5067" y="1"/>
                    </a:moveTo>
                    <a:cubicBezTo>
                      <a:pt x="3728" y="1"/>
                      <a:pt x="2314" y="709"/>
                      <a:pt x="1552" y="3245"/>
                    </a:cubicBezTo>
                    <a:cubicBezTo>
                      <a:pt x="1" y="8405"/>
                      <a:pt x="4873" y="9313"/>
                      <a:pt x="5797" y="9313"/>
                    </a:cubicBezTo>
                    <a:cubicBezTo>
                      <a:pt x="5887" y="9313"/>
                      <a:pt x="5940" y="9304"/>
                      <a:pt x="5945" y="9290"/>
                    </a:cubicBezTo>
                    <a:cubicBezTo>
                      <a:pt x="6004" y="9130"/>
                      <a:pt x="8326" y="1138"/>
                      <a:pt x="8326" y="1138"/>
                    </a:cubicBezTo>
                    <a:cubicBezTo>
                      <a:pt x="8260" y="1079"/>
                      <a:pt x="6720" y="1"/>
                      <a:pt x="5067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6"/>
              <p:cNvSpPr/>
              <p:nvPr/>
            </p:nvSpPr>
            <p:spPr>
              <a:xfrm>
                <a:off x="7777425" y="1254995"/>
                <a:ext cx="67544" cy="113564"/>
              </a:xfrm>
              <a:custGeom>
                <a:rect b="b" l="l" r="r" t="t"/>
                <a:pathLst>
                  <a:path extrusionOk="0" h="5123" w="3047">
                    <a:moveTo>
                      <a:pt x="2231" y="1"/>
                    </a:moveTo>
                    <a:cubicBezTo>
                      <a:pt x="1835" y="1"/>
                      <a:pt x="1413" y="257"/>
                      <a:pt x="1124" y="590"/>
                    </a:cubicBezTo>
                    <a:cubicBezTo>
                      <a:pt x="764" y="970"/>
                      <a:pt x="465" y="1482"/>
                      <a:pt x="308" y="2066"/>
                    </a:cubicBezTo>
                    <a:cubicBezTo>
                      <a:pt x="0" y="3218"/>
                      <a:pt x="264" y="4461"/>
                      <a:pt x="1012" y="4944"/>
                    </a:cubicBezTo>
                    <a:cubicBezTo>
                      <a:pt x="1227" y="5075"/>
                      <a:pt x="1443" y="5123"/>
                      <a:pt x="1627" y="5123"/>
                    </a:cubicBezTo>
                    <a:cubicBezTo>
                      <a:pt x="1757" y="5123"/>
                      <a:pt x="1872" y="5099"/>
                      <a:pt x="1959" y="5065"/>
                    </a:cubicBezTo>
                    <a:cubicBezTo>
                      <a:pt x="2176" y="4978"/>
                      <a:pt x="2244" y="4861"/>
                      <a:pt x="2228" y="4844"/>
                    </a:cubicBezTo>
                    <a:cubicBezTo>
                      <a:pt x="2225" y="4840"/>
                      <a:pt x="2220" y="4838"/>
                      <a:pt x="2212" y="4838"/>
                    </a:cubicBezTo>
                    <a:cubicBezTo>
                      <a:pt x="2174" y="4838"/>
                      <a:pt x="2078" y="4888"/>
                      <a:pt x="1919" y="4909"/>
                    </a:cubicBezTo>
                    <a:cubicBezTo>
                      <a:pt x="1884" y="4914"/>
                      <a:pt x="1845" y="4917"/>
                      <a:pt x="1804" y="4917"/>
                    </a:cubicBezTo>
                    <a:cubicBezTo>
                      <a:pt x="1624" y="4917"/>
                      <a:pt x="1390" y="4865"/>
                      <a:pt x="1177" y="4704"/>
                    </a:cubicBezTo>
                    <a:cubicBezTo>
                      <a:pt x="645" y="4304"/>
                      <a:pt x="426" y="3203"/>
                      <a:pt x="705" y="2174"/>
                    </a:cubicBezTo>
                    <a:cubicBezTo>
                      <a:pt x="836" y="1684"/>
                      <a:pt x="1077" y="1230"/>
                      <a:pt x="1406" y="844"/>
                    </a:cubicBezTo>
                    <a:cubicBezTo>
                      <a:pt x="1681" y="509"/>
                      <a:pt x="2005" y="305"/>
                      <a:pt x="2304" y="305"/>
                    </a:cubicBezTo>
                    <a:cubicBezTo>
                      <a:pt x="2328" y="305"/>
                      <a:pt x="2352" y="307"/>
                      <a:pt x="2376" y="309"/>
                    </a:cubicBezTo>
                    <a:cubicBezTo>
                      <a:pt x="2696" y="330"/>
                      <a:pt x="2855" y="576"/>
                      <a:pt x="2877" y="756"/>
                    </a:cubicBezTo>
                    <a:cubicBezTo>
                      <a:pt x="2906" y="937"/>
                      <a:pt x="2835" y="1039"/>
                      <a:pt x="2862" y="1058"/>
                    </a:cubicBezTo>
                    <a:cubicBezTo>
                      <a:pt x="2863" y="1059"/>
                      <a:pt x="2865" y="1060"/>
                      <a:pt x="2868" y="1060"/>
                    </a:cubicBezTo>
                    <a:cubicBezTo>
                      <a:pt x="2898" y="1060"/>
                      <a:pt x="3014" y="976"/>
                      <a:pt x="3037" y="752"/>
                    </a:cubicBezTo>
                    <a:cubicBezTo>
                      <a:pt x="3047" y="603"/>
                      <a:pt x="3006" y="453"/>
                      <a:pt x="2921" y="330"/>
                    </a:cubicBezTo>
                    <a:cubicBezTo>
                      <a:pt x="2818" y="178"/>
                      <a:pt x="2635" y="62"/>
                      <a:pt x="2418" y="21"/>
                    </a:cubicBezTo>
                    <a:cubicBezTo>
                      <a:pt x="2357" y="7"/>
                      <a:pt x="2294" y="1"/>
                      <a:pt x="22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6"/>
              <p:cNvSpPr/>
              <p:nvPr/>
            </p:nvSpPr>
            <p:spPr>
              <a:xfrm>
                <a:off x="8428662" y="1394695"/>
                <a:ext cx="60938" cy="52293"/>
              </a:xfrm>
              <a:custGeom>
                <a:rect b="b" l="l" r="r" t="t"/>
                <a:pathLst>
                  <a:path extrusionOk="0" h="2359" w="2749">
                    <a:moveTo>
                      <a:pt x="1364" y="1"/>
                    </a:moveTo>
                    <a:cubicBezTo>
                      <a:pt x="830" y="1"/>
                      <a:pt x="339" y="335"/>
                      <a:pt x="186" y="852"/>
                    </a:cubicBezTo>
                    <a:cubicBezTo>
                      <a:pt x="0" y="1477"/>
                      <a:pt x="381" y="2130"/>
                      <a:pt x="1038" y="2311"/>
                    </a:cubicBezTo>
                    <a:cubicBezTo>
                      <a:pt x="1154" y="2344"/>
                      <a:pt x="1271" y="2359"/>
                      <a:pt x="1385" y="2359"/>
                    </a:cubicBezTo>
                    <a:cubicBezTo>
                      <a:pt x="1920" y="2359"/>
                      <a:pt x="2410" y="2025"/>
                      <a:pt x="2562" y="1510"/>
                    </a:cubicBezTo>
                    <a:cubicBezTo>
                      <a:pt x="2749" y="884"/>
                      <a:pt x="2365" y="229"/>
                      <a:pt x="1710" y="48"/>
                    </a:cubicBezTo>
                    <a:cubicBezTo>
                      <a:pt x="1594" y="16"/>
                      <a:pt x="1478" y="1"/>
                      <a:pt x="13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6"/>
              <p:cNvSpPr/>
              <p:nvPr/>
            </p:nvSpPr>
            <p:spPr>
              <a:xfrm>
                <a:off x="8416337" y="1362330"/>
                <a:ext cx="105140" cy="48502"/>
              </a:xfrm>
              <a:custGeom>
                <a:rect b="b" l="l" r="r" t="t"/>
                <a:pathLst>
                  <a:path extrusionOk="0" h="2188" w="4743">
                    <a:moveTo>
                      <a:pt x="1664" y="1"/>
                    </a:moveTo>
                    <a:cubicBezTo>
                      <a:pt x="1309" y="1"/>
                      <a:pt x="991" y="55"/>
                      <a:pt x="742" y="134"/>
                    </a:cubicBezTo>
                    <a:cubicBezTo>
                      <a:pt x="241" y="293"/>
                      <a:pt x="1" y="519"/>
                      <a:pt x="45" y="610"/>
                    </a:cubicBezTo>
                    <a:cubicBezTo>
                      <a:pt x="69" y="667"/>
                      <a:pt x="179" y="680"/>
                      <a:pt x="353" y="680"/>
                    </a:cubicBezTo>
                    <a:cubicBezTo>
                      <a:pt x="505" y="680"/>
                      <a:pt x="706" y="670"/>
                      <a:pt x="942" y="670"/>
                    </a:cubicBezTo>
                    <a:cubicBezTo>
                      <a:pt x="1382" y="670"/>
                      <a:pt x="1941" y="706"/>
                      <a:pt x="2525" y="909"/>
                    </a:cubicBezTo>
                    <a:cubicBezTo>
                      <a:pt x="3721" y="1308"/>
                      <a:pt x="4382" y="2187"/>
                      <a:pt x="4615" y="2187"/>
                    </a:cubicBezTo>
                    <a:cubicBezTo>
                      <a:pt x="4627" y="2187"/>
                      <a:pt x="4639" y="2184"/>
                      <a:pt x="4649" y="2179"/>
                    </a:cubicBezTo>
                    <a:cubicBezTo>
                      <a:pt x="4742" y="2134"/>
                      <a:pt x="4704" y="1814"/>
                      <a:pt x="4417" y="1387"/>
                    </a:cubicBezTo>
                    <a:cubicBezTo>
                      <a:pt x="4137" y="964"/>
                      <a:pt x="3573" y="452"/>
                      <a:pt x="2790" y="186"/>
                    </a:cubicBezTo>
                    <a:cubicBezTo>
                      <a:pt x="2401" y="53"/>
                      <a:pt x="2015" y="1"/>
                      <a:pt x="16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6"/>
              <p:cNvSpPr/>
              <p:nvPr/>
            </p:nvSpPr>
            <p:spPr>
              <a:xfrm>
                <a:off x="8154206" y="1302567"/>
                <a:ext cx="60961" cy="52315"/>
              </a:xfrm>
              <a:custGeom>
                <a:rect b="b" l="l" r="r" t="t"/>
                <a:pathLst>
                  <a:path extrusionOk="0" h="2360" w="2750">
                    <a:moveTo>
                      <a:pt x="1366" y="1"/>
                    </a:moveTo>
                    <a:cubicBezTo>
                      <a:pt x="831" y="1"/>
                      <a:pt x="340" y="335"/>
                      <a:pt x="186" y="851"/>
                    </a:cubicBezTo>
                    <a:cubicBezTo>
                      <a:pt x="1" y="1477"/>
                      <a:pt x="381" y="2129"/>
                      <a:pt x="1039" y="2312"/>
                    </a:cubicBezTo>
                    <a:cubicBezTo>
                      <a:pt x="1154" y="2344"/>
                      <a:pt x="1270" y="2359"/>
                      <a:pt x="1384" y="2359"/>
                    </a:cubicBezTo>
                    <a:cubicBezTo>
                      <a:pt x="1919" y="2359"/>
                      <a:pt x="2410" y="2025"/>
                      <a:pt x="2563" y="1510"/>
                    </a:cubicBezTo>
                    <a:cubicBezTo>
                      <a:pt x="2749" y="885"/>
                      <a:pt x="2367" y="229"/>
                      <a:pt x="1710" y="47"/>
                    </a:cubicBezTo>
                    <a:cubicBezTo>
                      <a:pt x="1595" y="16"/>
                      <a:pt x="1480" y="1"/>
                      <a:pt x="1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6"/>
              <p:cNvSpPr/>
              <p:nvPr/>
            </p:nvSpPr>
            <p:spPr>
              <a:xfrm>
                <a:off x="8140152" y="1275412"/>
                <a:ext cx="105140" cy="48480"/>
              </a:xfrm>
              <a:custGeom>
                <a:rect b="b" l="l" r="r" t="t"/>
                <a:pathLst>
                  <a:path extrusionOk="0" h="2187" w="4743">
                    <a:moveTo>
                      <a:pt x="1665" y="1"/>
                    </a:moveTo>
                    <a:cubicBezTo>
                      <a:pt x="1310" y="1"/>
                      <a:pt x="990" y="55"/>
                      <a:pt x="742" y="136"/>
                    </a:cubicBezTo>
                    <a:cubicBezTo>
                      <a:pt x="239" y="292"/>
                      <a:pt x="1" y="519"/>
                      <a:pt x="45" y="610"/>
                    </a:cubicBezTo>
                    <a:cubicBezTo>
                      <a:pt x="69" y="667"/>
                      <a:pt x="179" y="680"/>
                      <a:pt x="353" y="680"/>
                    </a:cubicBezTo>
                    <a:cubicBezTo>
                      <a:pt x="505" y="680"/>
                      <a:pt x="706" y="670"/>
                      <a:pt x="941" y="670"/>
                    </a:cubicBezTo>
                    <a:cubicBezTo>
                      <a:pt x="1381" y="670"/>
                      <a:pt x="1941" y="705"/>
                      <a:pt x="2524" y="908"/>
                    </a:cubicBezTo>
                    <a:cubicBezTo>
                      <a:pt x="3720" y="1307"/>
                      <a:pt x="4382" y="2187"/>
                      <a:pt x="4615" y="2187"/>
                    </a:cubicBezTo>
                    <a:cubicBezTo>
                      <a:pt x="4627" y="2187"/>
                      <a:pt x="4638" y="2184"/>
                      <a:pt x="4649" y="2179"/>
                    </a:cubicBezTo>
                    <a:cubicBezTo>
                      <a:pt x="4742" y="2134"/>
                      <a:pt x="4703" y="1814"/>
                      <a:pt x="4416" y="1387"/>
                    </a:cubicBezTo>
                    <a:cubicBezTo>
                      <a:pt x="4135" y="964"/>
                      <a:pt x="3573" y="452"/>
                      <a:pt x="2790" y="186"/>
                    </a:cubicBezTo>
                    <a:cubicBezTo>
                      <a:pt x="2402" y="54"/>
                      <a:pt x="2016" y="1"/>
                      <a:pt x="16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6"/>
              <p:cNvSpPr/>
              <p:nvPr/>
            </p:nvSpPr>
            <p:spPr>
              <a:xfrm>
                <a:off x="8274576" y="1327860"/>
                <a:ext cx="81576" cy="254727"/>
              </a:xfrm>
              <a:custGeom>
                <a:rect b="b" l="l" r="r" t="t"/>
                <a:pathLst>
                  <a:path extrusionOk="0" h="11491" w="3680">
                    <a:moveTo>
                      <a:pt x="2968" y="1"/>
                    </a:moveTo>
                    <a:cubicBezTo>
                      <a:pt x="2968" y="1"/>
                      <a:pt x="2967" y="1"/>
                      <a:pt x="2967" y="1"/>
                    </a:cubicBezTo>
                    <a:cubicBezTo>
                      <a:pt x="2808" y="6"/>
                      <a:pt x="2803" y="3194"/>
                      <a:pt x="2953" y="7124"/>
                    </a:cubicBezTo>
                    <a:cubicBezTo>
                      <a:pt x="2998" y="8090"/>
                      <a:pt x="3041" y="9012"/>
                      <a:pt x="3082" y="9892"/>
                    </a:cubicBezTo>
                    <a:cubicBezTo>
                      <a:pt x="3113" y="10319"/>
                      <a:pt x="3131" y="10711"/>
                      <a:pt x="2976" y="10918"/>
                    </a:cubicBezTo>
                    <a:cubicBezTo>
                      <a:pt x="2907" y="11027"/>
                      <a:pt x="2778" y="11066"/>
                      <a:pt x="2621" y="11066"/>
                    </a:cubicBezTo>
                    <a:cubicBezTo>
                      <a:pt x="2491" y="11066"/>
                      <a:pt x="2341" y="11039"/>
                      <a:pt x="2191" y="11005"/>
                    </a:cubicBezTo>
                    <a:cubicBezTo>
                      <a:pt x="1115" y="10791"/>
                      <a:pt x="367" y="10667"/>
                      <a:pt x="114" y="10667"/>
                    </a:cubicBezTo>
                    <a:cubicBezTo>
                      <a:pt x="55" y="10667"/>
                      <a:pt x="23" y="10674"/>
                      <a:pt x="20" y="10688"/>
                    </a:cubicBezTo>
                    <a:cubicBezTo>
                      <a:pt x="0" y="10761"/>
                      <a:pt x="794" y="11021"/>
                      <a:pt x="2095" y="11381"/>
                    </a:cubicBezTo>
                    <a:cubicBezTo>
                      <a:pt x="2257" y="11425"/>
                      <a:pt x="2439" y="11482"/>
                      <a:pt x="2666" y="11489"/>
                    </a:cubicBezTo>
                    <a:cubicBezTo>
                      <a:pt x="2680" y="11490"/>
                      <a:pt x="2693" y="11490"/>
                      <a:pt x="2707" y="11490"/>
                    </a:cubicBezTo>
                    <a:cubicBezTo>
                      <a:pt x="2926" y="11490"/>
                      <a:pt x="3196" y="11394"/>
                      <a:pt x="3353" y="11196"/>
                    </a:cubicBezTo>
                    <a:cubicBezTo>
                      <a:pt x="3680" y="10769"/>
                      <a:pt x="3609" y="10284"/>
                      <a:pt x="3610" y="9878"/>
                    </a:cubicBezTo>
                    <a:cubicBezTo>
                      <a:pt x="3585" y="8997"/>
                      <a:pt x="3555" y="8075"/>
                      <a:pt x="3527" y="7109"/>
                    </a:cubicBezTo>
                    <a:cubicBezTo>
                      <a:pt x="3376" y="3180"/>
                      <a:pt x="3126" y="1"/>
                      <a:pt x="2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6"/>
              <p:cNvSpPr/>
              <p:nvPr/>
            </p:nvSpPr>
            <p:spPr>
              <a:xfrm>
                <a:off x="8172206" y="1556429"/>
                <a:ext cx="79493" cy="105916"/>
              </a:xfrm>
              <a:custGeom>
                <a:rect b="b" l="l" r="r" t="t"/>
                <a:pathLst>
                  <a:path extrusionOk="0" h="4778" w="3586">
                    <a:moveTo>
                      <a:pt x="620" y="0"/>
                    </a:moveTo>
                    <a:cubicBezTo>
                      <a:pt x="517" y="0"/>
                      <a:pt x="274" y="287"/>
                      <a:pt x="142" y="841"/>
                    </a:cubicBezTo>
                    <a:cubicBezTo>
                      <a:pt x="0" y="1417"/>
                      <a:pt x="40" y="2315"/>
                      <a:pt x="555" y="3149"/>
                    </a:cubicBezTo>
                    <a:cubicBezTo>
                      <a:pt x="1072" y="3983"/>
                      <a:pt x="1887" y="4473"/>
                      <a:pt x="2498" y="4655"/>
                    </a:cubicBezTo>
                    <a:cubicBezTo>
                      <a:pt x="2791" y="4745"/>
                      <a:pt x="3036" y="4777"/>
                      <a:pt x="3214" y="4777"/>
                    </a:cubicBezTo>
                    <a:cubicBezTo>
                      <a:pt x="3412" y="4777"/>
                      <a:pt x="3527" y="4736"/>
                      <a:pt x="3532" y="4688"/>
                    </a:cubicBezTo>
                    <a:cubicBezTo>
                      <a:pt x="3586" y="4493"/>
                      <a:pt x="2077" y="4158"/>
                      <a:pt x="1235" y="2792"/>
                    </a:cubicBezTo>
                    <a:cubicBezTo>
                      <a:pt x="391" y="1429"/>
                      <a:pt x="848" y="60"/>
                      <a:pt x="638" y="4"/>
                    </a:cubicBezTo>
                    <a:cubicBezTo>
                      <a:pt x="633" y="1"/>
                      <a:pt x="627" y="0"/>
                      <a:pt x="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6"/>
              <p:cNvSpPr/>
              <p:nvPr/>
            </p:nvSpPr>
            <p:spPr>
              <a:xfrm>
                <a:off x="8431189" y="1308907"/>
                <a:ext cx="97648" cy="50143"/>
              </a:xfrm>
              <a:custGeom>
                <a:rect b="b" l="l" r="r" t="t"/>
                <a:pathLst>
                  <a:path extrusionOk="0" h="2262" w="4405">
                    <a:moveTo>
                      <a:pt x="1440" y="0"/>
                    </a:moveTo>
                    <a:cubicBezTo>
                      <a:pt x="1166" y="0"/>
                      <a:pt x="917" y="36"/>
                      <a:pt x="713" y="98"/>
                    </a:cubicBezTo>
                    <a:cubicBezTo>
                      <a:pt x="236" y="238"/>
                      <a:pt x="1" y="479"/>
                      <a:pt x="41" y="654"/>
                    </a:cubicBezTo>
                    <a:cubicBezTo>
                      <a:pt x="144" y="1022"/>
                      <a:pt x="1109" y="1076"/>
                      <a:pt x="2136" y="1476"/>
                    </a:cubicBezTo>
                    <a:cubicBezTo>
                      <a:pt x="3022" y="1787"/>
                      <a:pt x="3711" y="2261"/>
                      <a:pt x="4091" y="2261"/>
                    </a:cubicBezTo>
                    <a:cubicBezTo>
                      <a:pt x="4156" y="2261"/>
                      <a:pt x="4212" y="2247"/>
                      <a:pt x="4259" y="2216"/>
                    </a:cubicBezTo>
                    <a:cubicBezTo>
                      <a:pt x="4404" y="2110"/>
                      <a:pt x="4382" y="1775"/>
                      <a:pt x="4112" y="1356"/>
                    </a:cubicBezTo>
                    <a:cubicBezTo>
                      <a:pt x="3847" y="942"/>
                      <a:pt x="3314" y="473"/>
                      <a:pt x="2604" y="210"/>
                    </a:cubicBezTo>
                    <a:cubicBezTo>
                      <a:pt x="2201" y="62"/>
                      <a:pt x="1799" y="0"/>
                      <a:pt x="14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6"/>
              <p:cNvSpPr/>
              <p:nvPr/>
            </p:nvSpPr>
            <p:spPr>
              <a:xfrm>
                <a:off x="8132039" y="1150875"/>
                <a:ext cx="113276" cy="60451"/>
              </a:xfrm>
              <a:custGeom>
                <a:rect b="b" l="l" r="r" t="t"/>
                <a:pathLst>
                  <a:path extrusionOk="0" h="2727" w="5110">
                    <a:moveTo>
                      <a:pt x="1812" y="1"/>
                    </a:moveTo>
                    <a:cubicBezTo>
                      <a:pt x="1425" y="1"/>
                      <a:pt x="1075" y="66"/>
                      <a:pt x="803" y="172"/>
                    </a:cubicBezTo>
                    <a:cubicBezTo>
                      <a:pt x="242" y="384"/>
                      <a:pt x="0" y="705"/>
                      <a:pt x="74" y="895"/>
                    </a:cubicBezTo>
                    <a:cubicBezTo>
                      <a:pt x="149" y="1102"/>
                      <a:pt x="490" y="1170"/>
                      <a:pt x="931" y="1258"/>
                    </a:cubicBezTo>
                    <a:cubicBezTo>
                      <a:pt x="1378" y="1341"/>
                      <a:pt x="1937" y="1459"/>
                      <a:pt x="2532" y="1678"/>
                    </a:cubicBezTo>
                    <a:cubicBezTo>
                      <a:pt x="3124" y="1902"/>
                      <a:pt x="3626" y="2178"/>
                      <a:pt x="4018" y="2407"/>
                    </a:cubicBezTo>
                    <a:cubicBezTo>
                      <a:pt x="4327" y="2583"/>
                      <a:pt x="4580" y="2727"/>
                      <a:pt x="4768" y="2727"/>
                    </a:cubicBezTo>
                    <a:cubicBezTo>
                      <a:pt x="4818" y="2727"/>
                      <a:pt x="4863" y="2716"/>
                      <a:pt x="4904" y="2694"/>
                    </a:cubicBezTo>
                    <a:cubicBezTo>
                      <a:pt x="5084" y="2599"/>
                      <a:pt x="5110" y="2198"/>
                      <a:pt x="4825" y="1670"/>
                    </a:cubicBezTo>
                    <a:cubicBezTo>
                      <a:pt x="4549" y="1148"/>
                      <a:pt x="3928" y="546"/>
                      <a:pt x="3073" y="229"/>
                    </a:cubicBezTo>
                    <a:cubicBezTo>
                      <a:pt x="2641" y="68"/>
                      <a:pt x="2207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6"/>
              <p:cNvSpPr/>
              <p:nvPr/>
            </p:nvSpPr>
            <p:spPr>
              <a:xfrm>
                <a:off x="7826172" y="955801"/>
                <a:ext cx="847597" cy="343197"/>
              </a:xfrm>
              <a:custGeom>
                <a:rect b="b" l="l" r="r" t="t"/>
                <a:pathLst>
                  <a:path extrusionOk="0" h="15482" w="38236">
                    <a:moveTo>
                      <a:pt x="13837" y="1"/>
                    </a:moveTo>
                    <a:lnTo>
                      <a:pt x="4936" y="2096"/>
                    </a:lnTo>
                    <a:cubicBezTo>
                      <a:pt x="4936" y="2096"/>
                      <a:pt x="0" y="14355"/>
                      <a:pt x="3209" y="15392"/>
                    </a:cubicBezTo>
                    <a:cubicBezTo>
                      <a:pt x="3398" y="15453"/>
                      <a:pt x="3582" y="15482"/>
                      <a:pt x="3759" y="15482"/>
                    </a:cubicBezTo>
                    <a:cubicBezTo>
                      <a:pt x="6600" y="15482"/>
                      <a:pt x="8000" y="8148"/>
                      <a:pt x="8000" y="8148"/>
                    </a:cubicBezTo>
                    <a:cubicBezTo>
                      <a:pt x="12425" y="7830"/>
                      <a:pt x="13629" y="3576"/>
                      <a:pt x="14893" y="2979"/>
                    </a:cubicBezTo>
                    <a:cubicBezTo>
                      <a:pt x="15037" y="2911"/>
                      <a:pt x="15225" y="2879"/>
                      <a:pt x="15450" y="2879"/>
                    </a:cubicBezTo>
                    <a:cubicBezTo>
                      <a:pt x="17202" y="2879"/>
                      <a:pt x="21219" y="4853"/>
                      <a:pt x="24503" y="7542"/>
                    </a:cubicBezTo>
                    <a:cubicBezTo>
                      <a:pt x="30144" y="12160"/>
                      <a:pt x="36241" y="12163"/>
                      <a:pt x="36255" y="12163"/>
                    </a:cubicBezTo>
                    <a:cubicBezTo>
                      <a:pt x="36255" y="12163"/>
                      <a:pt x="36255" y="12163"/>
                      <a:pt x="36255" y="12163"/>
                    </a:cubicBezTo>
                    <a:lnTo>
                      <a:pt x="38235" y="6262"/>
                    </a:lnTo>
                    <a:lnTo>
                      <a:pt x="31149" y="2192"/>
                    </a:lnTo>
                    <a:lnTo>
                      <a:pt x="22957" y="333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6"/>
              <p:cNvSpPr/>
              <p:nvPr/>
            </p:nvSpPr>
            <p:spPr>
              <a:xfrm>
                <a:off x="7116302" y="3597679"/>
                <a:ext cx="652323" cy="483917"/>
              </a:xfrm>
              <a:custGeom>
                <a:rect b="b" l="l" r="r" t="t"/>
                <a:pathLst>
                  <a:path extrusionOk="0" h="21830" w="29427">
                    <a:moveTo>
                      <a:pt x="9919" y="0"/>
                    </a:moveTo>
                    <a:cubicBezTo>
                      <a:pt x="9354" y="0"/>
                      <a:pt x="8833" y="374"/>
                      <a:pt x="8835" y="995"/>
                    </a:cubicBezTo>
                    <a:cubicBezTo>
                      <a:pt x="8839" y="2031"/>
                      <a:pt x="10664" y="4651"/>
                      <a:pt x="13919" y="6502"/>
                    </a:cubicBezTo>
                    <a:cubicBezTo>
                      <a:pt x="17172" y="8352"/>
                      <a:pt x="11420" y="9249"/>
                      <a:pt x="9331" y="9613"/>
                    </a:cubicBezTo>
                    <a:cubicBezTo>
                      <a:pt x="7242" y="9976"/>
                      <a:pt x="837" y="11404"/>
                      <a:pt x="458" y="12131"/>
                    </a:cubicBezTo>
                    <a:cubicBezTo>
                      <a:pt x="1" y="13004"/>
                      <a:pt x="634" y="13709"/>
                      <a:pt x="2020" y="13709"/>
                    </a:cubicBezTo>
                    <a:cubicBezTo>
                      <a:pt x="2325" y="13709"/>
                      <a:pt x="2667" y="13675"/>
                      <a:pt x="3043" y="13601"/>
                    </a:cubicBezTo>
                    <a:cubicBezTo>
                      <a:pt x="4355" y="13340"/>
                      <a:pt x="7304" y="12933"/>
                      <a:pt x="9375" y="12933"/>
                    </a:cubicBezTo>
                    <a:cubicBezTo>
                      <a:pt x="10622" y="12933"/>
                      <a:pt x="11550" y="13081"/>
                      <a:pt x="11613" y="13496"/>
                    </a:cubicBezTo>
                    <a:cubicBezTo>
                      <a:pt x="11613" y="13496"/>
                      <a:pt x="11606" y="13507"/>
                      <a:pt x="11594" y="13527"/>
                    </a:cubicBezTo>
                    <a:cubicBezTo>
                      <a:pt x="10546" y="15150"/>
                      <a:pt x="10665" y="17273"/>
                      <a:pt x="11869" y="18787"/>
                    </a:cubicBezTo>
                    <a:cubicBezTo>
                      <a:pt x="12952" y="20148"/>
                      <a:pt x="14544" y="21830"/>
                      <a:pt x="15798" y="21830"/>
                    </a:cubicBezTo>
                    <a:cubicBezTo>
                      <a:pt x="15890" y="21830"/>
                      <a:pt x="15981" y="21821"/>
                      <a:pt x="16069" y="21802"/>
                    </a:cubicBezTo>
                    <a:cubicBezTo>
                      <a:pt x="18496" y="21278"/>
                      <a:pt x="23419" y="19177"/>
                      <a:pt x="23419" y="19177"/>
                    </a:cubicBezTo>
                    <a:lnTo>
                      <a:pt x="29427" y="16284"/>
                    </a:lnTo>
                    <a:lnTo>
                      <a:pt x="26126" y="6525"/>
                    </a:lnTo>
                    <a:lnTo>
                      <a:pt x="18870" y="4844"/>
                    </a:lnTo>
                    <a:cubicBezTo>
                      <a:pt x="18192" y="4693"/>
                      <a:pt x="17441" y="4512"/>
                      <a:pt x="16601" y="4278"/>
                    </a:cubicBezTo>
                    <a:cubicBezTo>
                      <a:pt x="15620" y="4003"/>
                      <a:pt x="14692" y="3566"/>
                      <a:pt x="13854" y="2986"/>
                    </a:cubicBezTo>
                    <a:cubicBezTo>
                      <a:pt x="12838" y="2285"/>
                      <a:pt x="11527" y="1300"/>
                      <a:pt x="10972" y="543"/>
                    </a:cubicBezTo>
                    <a:cubicBezTo>
                      <a:pt x="10698" y="168"/>
                      <a:pt x="10298" y="0"/>
                      <a:pt x="99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6"/>
              <p:cNvSpPr/>
              <p:nvPr/>
            </p:nvSpPr>
            <p:spPr>
              <a:xfrm>
                <a:off x="7627307" y="2537296"/>
                <a:ext cx="1417944" cy="1526631"/>
              </a:xfrm>
              <a:custGeom>
                <a:rect b="b" l="l" r="r" t="t"/>
                <a:pathLst>
                  <a:path extrusionOk="0" h="68868" w="63965">
                    <a:moveTo>
                      <a:pt x="50176" y="0"/>
                    </a:moveTo>
                    <a:lnTo>
                      <a:pt x="26899" y="5779"/>
                    </a:lnTo>
                    <a:lnTo>
                      <a:pt x="39673" y="36629"/>
                    </a:lnTo>
                    <a:lnTo>
                      <a:pt x="0" y="49833"/>
                    </a:lnTo>
                    <a:lnTo>
                      <a:pt x="5630" y="68867"/>
                    </a:lnTo>
                    <a:lnTo>
                      <a:pt x="49344" y="55584"/>
                    </a:lnTo>
                    <a:cubicBezTo>
                      <a:pt x="58750" y="52725"/>
                      <a:pt x="63965" y="42688"/>
                      <a:pt x="60894" y="33349"/>
                    </a:cubicBezTo>
                    <a:lnTo>
                      <a:pt x="501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6"/>
              <p:cNvSpPr/>
              <p:nvPr/>
            </p:nvSpPr>
            <p:spPr>
              <a:xfrm>
                <a:off x="7623538" y="2805811"/>
                <a:ext cx="1119437" cy="1256254"/>
              </a:xfrm>
              <a:custGeom>
                <a:rect b="b" l="l" r="r" t="t"/>
                <a:pathLst>
                  <a:path extrusionOk="0" h="56671" w="50499">
                    <a:moveTo>
                      <a:pt x="29694" y="1"/>
                    </a:moveTo>
                    <a:cubicBezTo>
                      <a:pt x="29694" y="1"/>
                      <a:pt x="29745" y="154"/>
                      <a:pt x="29861" y="447"/>
                    </a:cubicBezTo>
                    <a:cubicBezTo>
                      <a:pt x="29982" y="746"/>
                      <a:pt x="30154" y="1177"/>
                      <a:pt x="30379" y="1738"/>
                    </a:cubicBezTo>
                    <a:lnTo>
                      <a:pt x="32389" y="6669"/>
                    </a:lnTo>
                    <a:lnTo>
                      <a:pt x="39702" y="24450"/>
                    </a:lnTo>
                    <a:lnTo>
                      <a:pt x="1227" y="37226"/>
                    </a:lnTo>
                    <a:lnTo>
                      <a:pt x="128" y="37593"/>
                    </a:lnTo>
                    <a:lnTo>
                      <a:pt x="0" y="37635"/>
                    </a:lnTo>
                    <a:lnTo>
                      <a:pt x="43" y="37762"/>
                    </a:lnTo>
                    <a:cubicBezTo>
                      <a:pt x="2225" y="44334"/>
                      <a:pt x="4113" y="50736"/>
                      <a:pt x="6060" y="56553"/>
                    </a:cubicBezTo>
                    <a:lnTo>
                      <a:pt x="6100" y="56671"/>
                    </a:lnTo>
                    <a:lnTo>
                      <a:pt x="6218" y="56635"/>
                    </a:lnTo>
                    <a:lnTo>
                      <a:pt x="38037" y="46982"/>
                    </a:lnTo>
                    <a:lnTo>
                      <a:pt x="47214" y="44175"/>
                    </a:lnTo>
                    <a:lnTo>
                      <a:pt x="49659" y="43414"/>
                    </a:lnTo>
                    <a:lnTo>
                      <a:pt x="50288" y="43214"/>
                    </a:lnTo>
                    <a:cubicBezTo>
                      <a:pt x="50429" y="43168"/>
                      <a:pt x="50499" y="43138"/>
                      <a:pt x="50499" y="43138"/>
                    </a:cubicBezTo>
                    <a:lnTo>
                      <a:pt x="50499" y="43138"/>
                    </a:lnTo>
                    <a:cubicBezTo>
                      <a:pt x="50499" y="43138"/>
                      <a:pt x="50424" y="43153"/>
                      <a:pt x="50283" y="43193"/>
                    </a:cubicBezTo>
                    <a:lnTo>
                      <a:pt x="49648" y="43373"/>
                    </a:lnTo>
                    <a:lnTo>
                      <a:pt x="47191" y="44093"/>
                    </a:lnTo>
                    <a:lnTo>
                      <a:pt x="37992" y="46830"/>
                    </a:lnTo>
                    <a:lnTo>
                      <a:pt x="6266" y="56355"/>
                    </a:lnTo>
                    <a:lnTo>
                      <a:pt x="6266" y="56355"/>
                    </a:lnTo>
                    <a:cubicBezTo>
                      <a:pt x="4354" y="50609"/>
                      <a:pt x="2493" y="44294"/>
                      <a:pt x="341" y="37805"/>
                    </a:cubicBezTo>
                    <a:lnTo>
                      <a:pt x="341" y="37805"/>
                    </a:lnTo>
                    <a:lnTo>
                      <a:pt x="1313" y="37482"/>
                    </a:lnTo>
                    <a:lnTo>
                      <a:pt x="39879" y="24618"/>
                    </a:lnTo>
                    <a:lnTo>
                      <a:pt x="39988" y="24582"/>
                    </a:lnTo>
                    <a:lnTo>
                      <a:pt x="39943" y="24475"/>
                    </a:lnTo>
                    <a:cubicBezTo>
                      <a:pt x="36828" y="17006"/>
                      <a:pt x="34277" y="10886"/>
                      <a:pt x="32501" y="6624"/>
                    </a:cubicBezTo>
                    <a:lnTo>
                      <a:pt x="30437" y="1715"/>
                    </a:lnTo>
                    <a:cubicBezTo>
                      <a:pt x="30200" y="1159"/>
                      <a:pt x="30018" y="732"/>
                      <a:pt x="29890" y="435"/>
                    </a:cubicBezTo>
                    <a:cubicBezTo>
                      <a:pt x="29766" y="146"/>
                      <a:pt x="29694" y="1"/>
                      <a:pt x="296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6"/>
              <p:cNvSpPr/>
              <p:nvPr/>
            </p:nvSpPr>
            <p:spPr>
              <a:xfrm>
                <a:off x="8500839" y="3349403"/>
                <a:ext cx="185498" cy="123030"/>
              </a:xfrm>
              <a:custGeom>
                <a:rect b="b" l="l" r="r" t="t"/>
                <a:pathLst>
                  <a:path extrusionOk="0" h="5550" w="8368">
                    <a:moveTo>
                      <a:pt x="92" y="0"/>
                    </a:moveTo>
                    <a:cubicBezTo>
                      <a:pt x="36" y="0"/>
                      <a:pt x="7" y="4"/>
                      <a:pt x="6" y="12"/>
                    </a:cubicBezTo>
                    <a:cubicBezTo>
                      <a:pt x="1" y="59"/>
                      <a:pt x="579" y="131"/>
                      <a:pt x="1476" y="388"/>
                    </a:cubicBezTo>
                    <a:cubicBezTo>
                      <a:pt x="2371" y="640"/>
                      <a:pt x="3576" y="1121"/>
                      <a:pt x="4762" y="1903"/>
                    </a:cubicBezTo>
                    <a:cubicBezTo>
                      <a:pt x="5943" y="2691"/>
                      <a:pt x="6854" y="3614"/>
                      <a:pt x="7435" y="4341"/>
                    </a:cubicBezTo>
                    <a:cubicBezTo>
                      <a:pt x="8006" y="5050"/>
                      <a:pt x="8298" y="5549"/>
                      <a:pt x="8348" y="5549"/>
                    </a:cubicBezTo>
                    <a:cubicBezTo>
                      <a:pt x="8349" y="5549"/>
                      <a:pt x="8350" y="5549"/>
                      <a:pt x="8351" y="5549"/>
                    </a:cubicBezTo>
                    <a:cubicBezTo>
                      <a:pt x="8368" y="5540"/>
                      <a:pt x="8308" y="5406"/>
                      <a:pt x="8186" y="5171"/>
                    </a:cubicBezTo>
                    <a:cubicBezTo>
                      <a:pt x="8068" y="4934"/>
                      <a:pt x="7863" y="4609"/>
                      <a:pt x="7586" y="4224"/>
                    </a:cubicBezTo>
                    <a:cubicBezTo>
                      <a:pt x="7034" y="3456"/>
                      <a:pt x="6121" y="2485"/>
                      <a:pt x="4909" y="1679"/>
                    </a:cubicBezTo>
                    <a:cubicBezTo>
                      <a:pt x="3695" y="876"/>
                      <a:pt x="2447" y="413"/>
                      <a:pt x="1523" y="204"/>
                    </a:cubicBezTo>
                    <a:cubicBezTo>
                      <a:pt x="1062" y="97"/>
                      <a:pt x="682" y="35"/>
                      <a:pt x="419" y="19"/>
                    </a:cubicBezTo>
                    <a:cubicBezTo>
                      <a:pt x="272" y="6"/>
                      <a:pt x="161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6"/>
              <p:cNvSpPr/>
              <p:nvPr/>
            </p:nvSpPr>
            <p:spPr>
              <a:xfrm>
                <a:off x="8448081" y="2576090"/>
                <a:ext cx="5963" cy="125224"/>
              </a:xfrm>
              <a:custGeom>
                <a:rect b="b" l="l" r="r" t="t"/>
                <a:pathLst>
                  <a:path extrusionOk="0" h="5649" w="269">
                    <a:moveTo>
                      <a:pt x="134" y="1"/>
                    </a:moveTo>
                    <a:cubicBezTo>
                      <a:pt x="61" y="1"/>
                      <a:pt x="0" y="1266"/>
                      <a:pt x="0" y="2825"/>
                    </a:cubicBezTo>
                    <a:cubicBezTo>
                      <a:pt x="0" y="4385"/>
                      <a:pt x="61" y="5649"/>
                      <a:pt x="134" y="5649"/>
                    </a:cubicBezTo>
                    <a:cubicBezTo>
                      <a:pt x="209" y="5649"/>
                      <a:pt x="269" y="4385"/>
                      <a:pt x="269" y="2825"/>
                    </a:cubicBezTo>
                    <a:cubicBezTo>
                      <a:pt x="269" y="1265"/>
                      <a:pt x="209" y="1"/>
                      <a:pt x="1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6"/>
              <p:cNvSpPr/>
              <p:nvPr/>
            </p:nvSpPr>
            <p:spPr>
              <a:xfrm>
                <a:off x="8607709" y="2589612"/>
                <a:ext cx="39569" cy="121700"/>
              </a:xfrm>
              <a:custGeom>
                <a:rect b="b" l="l" r="r" t="t"/>
                <a:pathLst>
                  <a:path extrusionOk="0" h="5490" w="1785">
                    <a:moveTo>
                      <a:pt x="75" y="0"/>
                    </a:moveTo>
                    <a:cubicBezTo>
                      <a:pt x="74" y="0"/>
                      <a:pt x="74" y="0"/>
                      <a:pt x="73" y="0"/>
                    </a:cubicBezTo>
                    <a:cubicBezTo>
                      <a:pt x="1" y="22"/>
                      <a:pt x="311" y="1267"/>
                      <a:pt x="764" y="2783"/>
                    </a:cubicBezTo>
                    <a:cubicBezTo>
                      <a:pt x="1214" y="4287"/>
                      <a:pt x="1635" y="5489"/>
                      <a:pt x="1711" y="5489"/>
                    </a:cubicBezTo>
                    <a:cubicBezTo>
                      <a:pt x="1711" y="5489"/>
                      <a:pt x="1712" y="5489"/>
                      <a:pt x="1713" y="5489"/>
                    </a:cubicBezTo>
                    <a:cubicBezTo>
                      <a:pt x="1785" y="5467"/>
                      <a:pt x="1475" y="4222"/>
                      <a:pt x="1022" y="2706"/>
                    </a:cubicBezTo>
                    <a:cubicBezTo>
                      <a:pt x="572" y="1203"/>
                      <a:pt x="151" y="0"/>
                      <a:pt x="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6"/>
              <p:cNvSpPr/>
              <p:nvPr/>
            </p:nvSpPr>
            <p:spPr>
              <a:xfrm>
                <a:off x="8411039" y="2853494"/>
                <a:ext cx="114118" cy="33961"/>
              </a:xfrm>
              <a:custGeom>
                <a:rect b="b" l="l" r="r" t="t"/>
                <a:pathLst>
                  <a:path extrusionOk="0" h="1532" w="5148">
                    <a:moveTo>
                      <a:pt x="54" y="1"/>
                    </a:moveTo>
                    <a:cubicBezTo>
                      <a:pt x="43" y="1"/>
                      <a:pt x="36" y="3"/>
                      <a:pt x="34" y="8"/>
                    </a:cubicBezTo>
                    <a:cubicBezTo>
                      <a:pt x="1" y="65"/>
                      <a:pt x="1046" y="693"/>
                      <a:pt x="2483" y="1111"/>
                    </a:cubicBezTo>
                    <a:cubicBezTo>
                      <a:pt x="3566" y="1432"/>
                      <a:pt x="4527" y="1532"/>
                      <a:pt x="4933" y="1532"/>
                    </a:cubicBezTo>
                    <a:cubicBezTo>
                      <a:pt x="5064" y="1532"/>
                      <a:pt x="5138" y="1521"/>
                      <a:pt x="5138" y="1504"/>
                    </a:cubicBezTo>
                    <a:cubicBezTo>
                      <a:pt x="5147" y="1425"/>
                      <a:pt x="3963" y="1269"/>
                      <a:pt x="2559" y="852"/>
                    </a:cubicBezTo>
                    <a:cubicBezTo>
                      <a:pt x="1242" y="470"/>
                      <a:pt x="211" y="1"/>
                      <a:pt x="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6"/>
              <p:cNvSpPr/>
              <p:nvPr/>
            </p:nvSpPr>
            <p:spPr>
              <a:xfrm>
                <a:off x="8743418" y="2864999"/>
                <a:ext cx="23764" cy="118552"/>
              </a:xfrm>
              <a:custGeom>
                <a:rect b="b" l="l" r="r" t="t"/>
                <a:pathLst>
                  <a:path extrusionOk="0" h="5348" w="1072">
                    <a:moveTo>
                      <a:pt x="997" y="0"/>
                    </a:moveTo>
                    <a:cubicBezTo>
                      <a:pt x="922" y="0"/>
                      <a:pt x="658" y="1182"/>
                      <a:pt x="403" y="2651"/>
                    </a:cubicBezTo>
                    <a:cubicBezTo>
                      <a:pt x="148" y="4129"/>
                      <a:pt x="0" y="5335"/>
                      <a:pt x="74" y="5348"/>
                    </a:cubicBezTo>
                    <a:cubicBezTo>
                      <a:pt x="74" y="5348"/>
                      <a:pt x="75" y="5348"/>
                      <a:pt x="75" y="5348"/>
                    </a:cubicBezTo>
                    <a:cubicBezTo>
                      <a:pt x="150" y="5348"/>
                      <a:pt x="413" y="4167"/>
                      <a:pt x="668" y="2697"/>
                    </a:cubicBezTo>
                    <a:cubicBezTo>
                      <a:pt x="924" y="1220"/>
                      <a:pt x="1072" y="12"/>
                      <a:pt x="998" y="0"/>
                    </a:cubicBezTo>
                    <a:cubicBezTo>
                      <a:pt x="998" y="0"/>
                      <a:pt x="998" y="0"/>
                      <a:pt x="99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6"/>
              <p:cNvSpPr/>
              <p:nvPr/>
            </p:nvSpPr>
            <p:spPr>
              <a:xfrm>
                <a:off x="8613450" y="3028595"/>
                <a:ext cx="54377" cy="112434"/>
              </a:xfrm>
              <a:custGeom>
                <a:rect b="b" l="l" r="r" t="t"/>
                <a:pathLst>
                  <a:path extrusionOk="0" h="5072" w="2453">
                    <a:moveTo>
                      <a:pt x="72" y="0"/>
                    </a:moveTo>
                    <a:cubicBezTo>
                      <a:pt x="71" y="0"/>
                      <a:pt x="70" y="1"/>
                      <a:pt x="69" y="1"/>
                    </a:cubicBezTo>
                    <a:cubicBezTo>
                      <a:pt x="0" y="33"/>
                      <a:pt x="465" y="1192"/>
                      <a:pt x="1104" y="2592"/>
                    </a:cubicBezTo>
                    <a:cubicBezTo>
                      <a:pt x="1736" y="3973"/>
                      <a:pt x="2303" y="5071"/>
                      <a:pt x="2382" y="5071"/>
                    </a:cubicBezTo>
                    <a:cubicBezTo>
                      <a:pt x="2383" y="5071"/>
                      <a:pt x="2384" y="5071"/>
                      <a:pt x="2385" y="5070"/>
                    </a:cubicBezTo>
                    <a:cubicBezTo>
                      <a:pt x="2453" y="5040"/>
                      <a:pt x="1989" y="3880"/>
                      <a:pt x="1348" y="2480"/>
                    </a:cubicBezTo>
                    <a:cubicBezTo>
                      <a:pt x="718" y="1099"/>
                      <a:pt x="151" y="0"/>
                      <a:pt x="7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6"/>
              <p:cNvSpPr/>
              <p:nvPr/>
            </p:nvSpPr>
            <p:spPr>
              <a:xfrm>
                <a:off x="8527418" y="3227504"/>
                <a:ext cx="107379" cy="51672"/>
              </a:xfrm>
              <a:custGeom>
                <a:rect b="b" l="l" r="r" t="t"/>
                <a:pathLst>
                  <a:path extrusionOk="0" h="2331" w="4844">
                    <a:moveTo>
                      <a:pt x="52" y="1"/>
                    </a:moveTo>
                    <a:cubicBezTo>
                      <a:pt x="41" y="1"/>
                      <a:pt x="34" y="3"/>
                      <a:pt x="32" y="7"/>
                    </a:cubicBezTo>
                    <a:cubicBezTo>
                      <a:pt x="0" y="74"/>
                      <a:pt x="1043" y="647"/>
                      <a:pt x="2363" y="1287"/>
                    </a:cubicBezTo>
                    <a:cubicBezTo>
                      <a:pt x="3597" y="1886"/>
                      <a:pt x="4637" y="2331"/>
                      <a:pt x="4792" y="2331"/>
                    </a:cubicBezTo>
                    <a:cubicBezTo>
                      <a:pt x="4803" y="2331"/>
                      <a:pt x="4809" y="2329"/>
                      <a:pt x="4811" y="2324"/>
                    </a:cubicBezTo>
                    <a:cubicBezTo>
                      <a:pt x="4843" y="2258"/>
                      <a:pt x="3800" y="1684"/>
                      <a:pt x="2480" y="1045"/>
                    </a:cubicBezTo>
                    <a:cubicBezTo>
                      <a:pt x="1245" y="447"/>
                      <a:pt x="206" y="1"/>
                      <a:pt x="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6"/>
              <p:cNvSpPr/>
              <p:nvPr/>
            </p:nvSpPr>
            <p:spPr>
              <a:xfrm>
                <a:off x="8835414" y="3242289"/>
                <a:ext cx="47727" cy="104475"/>
              </a:xfrm>
              <a:custGeom>
                <a:rect b="b" l="l" r="r" t="t"/>
                <a:pathLst>
                  <a:path extrusionOk="0" h="4713" w="2153">
                    <a:moveTo>
                      <a:pt x="2080" y="0"/>
                    </a:moveTo>
                    <a:cubicBezTo>
                      <a:pt x="2001" y="0"/>
                      <a:pt x="1403" y="974"/>
                      <a:pt x="854" y="2262"/>
                    </a:cubicBezTo>
                    <a:cubicBezTo>
                      <a:pt x="292" y="3571"/>
                      <a:pt x="1" y="4691"/>
                      <a:pt x="69" y="4712"/>
                    </a:cubicBezTo>
                    <a:cubicBezTo>
                      <a:pt x="69" y="4712"/>
                      <a:pt x="70" y="4712"/>
                      <a:pt x="71" y="4712"/>
                    </a:cubicBezTo>
                    <a:cubicBezTo>
                      <a:pt x="151" y="4712"/>
                      <a:pt x="552" y="3649"/>
                      <a:pt x="1101" y="2367"/>
                    </a:cubicBezTo>
                    <a:cubicBezTo>
                      <a:pt x="1654" y="1070"/>
                      <a:pt x="2152" y="37"/>
                      <a:pt x="2084" y="1"/>
                    </a:cubicBezTo>
                    <a:cubicBezTo>
                      <a:pt x="2083" y="0"/>
                      <a:pt x="2082" y="0"/>
                      <a:pt x="20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6"/>
              <p:cNvSpPr/>
              <p:nvPr/>
            </p:nvSpPr>
            <p:spPr>
              <a:xfrm>
                <a:off x="8798416" y="3446097"/>
                <a:ext cx="15983" cy="128438"/>
              </a:xfrm>
              <a:custGeom>
                <a:rect b="b" l="l" r="r" t="t"/>
                <a:pathLst>
                  <a:path extrusionOk="0" h="5794" w="721">
                    <a:moveTo>
                      <a:pt x="75" y="1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0" y="7"/>
                      <a:pt x="70" y="1311"/>
                      <a:pt x="227" y="2910"/>
                    </a:cubicBezTo>
                    <a:cubicBezTo>
                      <a:pt x="384" y="4505"/>
                      <a:pt x="571" y="5793"/>
                      <a:pt x="646" y="5793"/>
                    </a:cubicBezTo>
                    <a:cubicBezTo>
                      <a:pt x="647" y="5793"/>
                      <a:pt x="647" y="5793"/>
                      <a:pt x="647" y="5793"/>
                    </a:cubicBezTo>
                    <a:cubicBezTo>
                      <a:pt x="720" y="5787"/>
                      <a:pt x="652" y="4484"/>
                      <a:pt x="494" y="2884"/>
                    </a:cubicBezTo>
                    <a:cubicBezTo>
                      <a:pt x="336" y="1289"/>
                      <a:pt x="149" y="1"/>
                      <a:pt x="7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6"/>
              <p:cNvSpPr/>
              <p:nvPr/>
            </p:nvSpPr>
            <p:spPr>
              <a:xfrm>
                <a:off x="8549940" y="3599474"/>
                <a:ext cx="89224" cy="80091"/>
              </a:xfrm>
              <a:custGeom>
                <a:rect b="b" l="l" r="r" t="t"/>
                <a:pathLst>
                  <a:path extrusionOk="0" h="3613" w="4025">
                    <a:moveTo>
                      <a:pt x="58" y="1"/>
                    </a:moveTo>
                    <a:cubicBezTo>
                      <a:pt x="55" y="1"/>
                      <a:pt x="52" y="1"/>
                      <a:pt x="50" y="3"/>
                    </a:cubicBezTo>
                    <a:cubicBezTo>
                      <a:pt x="0" y="59"/>
                      <a:pt x="837" y="910"/>
                      <a:pt x="1922" y="1905"/>
                    </a:cubicBezTo>
                    <a:cubicBezTo>
                      <a:pt x="2967" y="2867"/>
                      <a:pt x="3861" y="3612"/>
                      <a:pt x="3966" y="3612"/>
                    </a:cubicBezTo>
                    <a:cubicBezTo>
                      <a:pt x="3970" y="3612"/>
                      <a:pt x="3972" y="3611"/>
                      <a:pt x="3974" y="3609"/>
                    </a:cubicBezTo>
                    <a:cubicBezTo>
                      <a:pt x="4024" y="3555"/>
                      <a:pt x="3187" y="2704"/>
                      <a:pt x="2103" y="1707"/>
                    </a:cubicBezTo>
                    <a:cubicBezTo>
                      <a:pt x="1056" y="744"/>
                      <a:pt x="162" y="1"/>
                      <a:pt x="5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6"/>
              <p:cNvSpPr/>
              <p:nvPr/>
            </p:nvSpPr>
            <p:spPr>
              <a:xfrm>
                <a:off x="8259812" y="3709558"/>
                <a:ext cx="77498" cy="102037"/>
              </a:xfrm>
              <a:custGeom>
                <a:rect b="b" l="l" r="r" t="t"/>
                <a:pathLst>
                  <a:path extrusionOk="0" h="4603" w="3496">
                    <a:moveTo>
                      <a:pt x="3432" y="0"/>
                    </a:moveTo>
                    <a:cubicBezTo>
                      <a:pt x="3342" y="0"/>
                      <a:pt x="2553" y="980"/>
                      <a:pt x="1640" y="2222"/>
                    </a:cubicBezTo>
                    <a:cubicBezTo>
                      <a:pt x="708" y="3493"/>
                      <a:pt x="0" y="4558"/>
                      <a:pt x="61" y="4602"/>
                    </a:cubicBezTo>
                    <a:cubicBezTo>
                      <a:pt x="62" y="4602"/>
                      <a:pt x="64" y="4603"/>
                      <a:pt x="66" y="4603"/>
                    </a:cubicBezTo>
                    <a:cubicBezTo>
                      <a:pt x="155" y="4603"/>
                      <a:pt x="945" y="3624"/>
                      <a:pt x="1857" y="2381"/>
                    </a:cubicBezTo>
                    <a:cubicBezTo>
                      <a:pt x="2788" y="1111"/>
                      <a:pt x="3496" y="45"/>
                      <a:pt x="3437" y="1"/>
                    </a:cubicBezTo>
                    <a:cubicBezTo>
                      <a:pt x="3435" y="0"/>
                      <a:pt x="3434" y="0"/>
                      <a:pt x="343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6"/>
              <p:cNvSpPr/>
              <p:nvPr/>
            </p:nvSpPr>
            <p:spPr>
              <a:xfrm>
                <a:off x="8347041" y="3478085"/>
                <a:ext cx="85899" cy="89978"/>
              </a:xfrm>
              <a:custGeom>
                <a:rect b="b" l="l" r="r" t="t"/>
                <a:pathLst>
                  <a:path extrusionOk="0" h="4059" w="3875">
                    <a:moveTo>
                      <a:pt x="64" y="0"/>
                    </a:moveTo>
                    <a:cubicBezTo>
                      <a:pt x="62" y="0"/>
                      <a:pt x="60" y="1"/>
                      <a:pt x="58" y="2"/>
                    </a:cubicBezTo>
                    <a:cubicBezTo>
                      <a:pt x="1" y="42"/>
                      <a:pt x="681" y="1095"/>
                      <a:pt x="1732" y="2223"/>
                    </a:cubicBezTo>
                    <a:cubicBezTo>
                      <a:pt x="2742" y="3316"/>
                      <a:pt x="3710" y="4059"/>
                      <a:pt x="3816" y="4059"/>
                    </a:cubicBezTo>
                    <a:cubicBezTo>
                      <a:pt x="3820" y="4059"/>
                      <a:pt x="3822" y="4058"/>
                      <a:pt x="3824" y="4056"/>
                    </a:cubicBezTo>
                    <a:cubicBezTo>
                      <a:pt x="3874" y="3997"/>
                      <a:pt x="2962" y="3158"/>
                      <a:pt x="1928" y="2040"/>
                    </a:cubicBezTo>
                    <a:cubicBezTo>
                      <a:pt x="914" y="952"/>
                      <a:pt x="157" y="0"/>
                      <a:pt x="6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6"/>
              <p:cNvSpPr/>
              <p:nvPr/>
            </p:nvSpPr>
            <p:spPr>
              <a:xfrm>
                <a:off x="8113352" y="3593356"/>
                <a:ext cx="90953" cy="12835"/>
              </a:xfrm>
              <a:custGeom>
                <a:rect b="b" l="l" r="r" t="t"/>
                <a:pathLst>
                  <a:path extrusionOk="0" h="579" w="4103">
                    <a:moveTo>
                      <a:pt x="74" y="0"/>
                    </a:moveTo>
                    <a:cubicBezTo>
                      <a:pt x="49" y="0"/>
                      <a:pt x="34" y="4"/>
                      <a:pt x="31" y="13"/>
                    </a:cubicBezTo>
                    <a:cubicBezTo>
                      <a:pt x="1" y="75"/>
                      <a:pt x="868" y="481"/>
                      <a:pt x="2029" y="561"/>
                    </a:cubicBezTo>
                    <a:cubicBezTo>
                      <a:pt x="2187" y="573"/>
                      <a:pt x="2340" y="578"/>
                      <a:pt x="2487" y="578"/>
                    </a:cubicBezTo>
                    <a:cubicBezTo>
                      <a:pt x="3421" y="578"/>
                      <a:pt x="4102" y="364"/>
                      <a:pt x="4085" y="308"/>
                    </a:cubicBezTo>
                    <a:cubicBezTo>
                      <a:pt x="4082" y="290"/>
                      <a:pt x="4035" y="284"/>
                      <a:pt x="3952" y="284"/>
                    </a:cubicBezTo>
                    <a:cubicBezTo>
                      <a:pt x="3748" y="284"/>
                      <a:pt x="3328" y="321"/>
                      <a:pt x="2799" y="321"/>
                    </a:cubicBezTo>
                    <a:cubicBezTo>
                      <a:pt x="2566" y="321"/>
                      <a:pt x="2313" y="314"/>
                      <a:pt x="2048" y="293"/>
                    </a:cubicBezTo>
                    <a:cubicBezTo>
                      <a:pt x="1063" y="226"/>
                      <a:pt x="266" y="0"/>
                      <a:pt x="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6"/>
              <p:cNvSpPr/>
              <p:nvPr/>
            </p:nvSpPr>
            <p:spPr>
              <a:xfrm>
                <a:off x="8041063" y="3751056"/>
                <a:ext cx="20283" cy="99377"/>
              </a:xfrm>
              <a:custGeom>
                <a:rect b="b" l="l" r="r" t="t"/>
                <a:pathLst>
                  <a:path extrusionOk="0" h="4483" w="915">
                    <a:moveTo>
                      <a:pt x="74" y="0"/>
                    </a:moveTo>
                    <a:cubicBezTo>
                      <a:pt x="74" y="0"/>
                      <a:pt x="73" y="0"/>
                      <a:pt x="73" y="1"/>
                    </a:cubicBezTo>
                    <a:cubicBezTo>
                      <a:pt x="1" y="13"/>
                      <a:pt x="114" y="1027"/>
                      <a:pt x="325" y="2264"/>
                    </a:cubicBezTo>
                    <a:cubicBezTo>
                      <a:pt x="535" y="3494"/>
                      <a:pt x="765" y="4483"/>
                      <a:pt x="840" y="4483"/>
                    </a:cubicBezTo>
                    <a:cubicBezTo>
                      <a:pt x="841" y="4483"/>
                      <a:pt x="841" y="4482"/>
                      <a:pt x="842" y="4482"/>
                    </a:cubicBezTo>
                    <a:cubicBezTo>
                      <a:pt x="915" y="4471"/>
                      <a:pt x="802" y="3457"/>
                      <a:pt x="590" y="2219"/>
                    </a:cubicBezTo>
                    <a:cubicBezTo>
                      <a:pt x="379" y="990"/>
                      <a:pt x="149" y="0"/>
                      <a:pt x="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6"/>
              <p:cNvSpPr/>
              <p:nvPr/>
            </p:nvSpPr>
            <p:spPr>
              <a:xfrm>
                <a:off x="7776450" y="3865839"/>
                <a:ext cx="114007" cy="71025"/>
              </a:xfrm>
              <a:custGeom>
                <a:rect b="b" l="l" r="r" t="t"/>
                <a:pathLst>
                  <a:path extrusionOk="0" h="3204" w="5143">
                    <a:moveTo>
                      <a:pt x="52" y="0"/>
                    </a:moveTo>
                    <a:cubicBezTo>
                      <a:pt x="46" y="0"/>
                      <a:pt x="42" y="1"/>
                      <a:pt x="41" y="4"/>
                    </a:cubicBezTo>
                    <a:cubicBezTo>
                      <a:pt x="1" y="67"/>
                      <a:pt x="1103" y="833"/>
                      <a:pt x="2499" y="1716"/>
                    </a:cubicBezTo>
                    <a:cubicBezTo>
                      <a:pt x="3835" y="2559"/>
                      <a:pt x="4959" y="3204"/>
                      <a:pt x="5091" y="3204"/>
                    </a:cubicBezTo>
                    <a:cubicBezTo>
                      <a:pt x="5097" y="3204"/>
                      <a:pt x="5101" y="3203"/>
                      <a:pt x="5102" y="3200"/>
                    </a:cubicBezTo>
                    <a:cubicBezTo>
                      <a:pt x="5142" y="3137"/>
                      <a:pt x="4040" y="2372"/>
                      <a:pt x="2643" y="1488"/>
                    </a:cubicBezTo>
                    <a:cubicBezTo>
                      <a:pt x="1306" y="644"/>
                      <a:pt x="180" y="0"/>
                      <a:pt x="5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6"/>
              <p:cNvSpPr/>
              <p:nvPr/>
            </p:nvSpPr>
            <p:spPr>
              <a:xfrm>
                <a:off x="7881480" y="3632127"/>
                <a:ext cx="70094" cy="93192"/>
              </a:xfrm>
              <a:custGeom>
                <a:rect b="b" l="l" r="r" t="t"/>
                <a:pathLst>
                  <a:path extrusionOk="0" h="4204" w="3162">
                    <a:moveTo>
                      <a:pt x="3099" y="1"/>
                    </a:moveTo>
                    <a:cubicBezTo>
                      <a:pt x="3005" y="1"/>
                      <a:pt x="2183" y="803"/>
                      <a:pt x="1361" y="1941"/>
                    </a:cubicBezTo>
                    <a:cubicBezTo>
                      <a:pt x="511" y="3111"/>
                      <a:pt x="0" y="4170"/>
                      <a:pt x="63" y="4203"/>
                    </a:cubicBezTo>
                    <a:cubicBezTo>
                      <a:pt x="65" y="4204"/>
                      <a:pt x="66" y="4204"/>
                      <a:pt x="68" y="4204"/>
                    </a:cubicBezTo>
                    <a:cubicBezTo>
                      <a:pt x="154" y="4204"/>
                      <a:pt x="755" y="3231"/>
                      <a:pt x="1578" y="2099"/>
                    </a:cubicBezTo>
                    <a:cubicBezTo>
                      <a:pt x="2413" y="943"/>
                      <a:pt x="3161" y="56"/>
                      <a:pt x="3105" y="3"/>
                    </a:cubicBezTo>
                    <a:cubicBezTo>
                      <a:pt x="3103" y="1"/>
                      <a:pt x="3101" y="1"/>
                      <a:pt x="309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6"/>
              <p:cNvSpPr/>
              <p:nvPr/>
            </p:nvSpPr>
            <p:spPr>
              <a:xfrm>
                <a:off x="7753750" y="3657642"/>
                <a:ext cx="65682" cy="32564"/>
              </a:xfrm>
              <a:custGeom>
                <a:rect b="b" l="l" r="r" t="t"/>
                <a:pathLst>
                  <a:path extrusionOk="0" h="1469" w="2963">
                    <a:moveTo>
                      <a:pt x="62" y="1"/>
                    </a:moveTo>
                    <a:cubicBezTo>
                      <a:pt x="46" y="1"/>
                      <a:pt x="36" y="4"/>
                      <a:pt x="33" y="11"/>
                    </a:cubicBezTo>
                    <a:cubicBezTo>
                      <a:pt x="1" y="77"/>
                      <a:pt x="622" y="455"/>
                      <a:pt x="1422" y="855"/>
                    </a:cubicBezTo>
                    <a:cubicBezTo>
                      <a:pt x="2139" y="1214"/>
                      <a:pt x="2757" y="1469"/>
                      <a:pt x="2900" y="1469"/>
                    </a:cubicBezTo>
                    <a:cubicBezTo>
                      <a:pt x="2916" y="1469"/>
                      <a:pt x="2926" y="1465"/>
                      <a:pt x="2929" y="1459"/>
                    </a:cubicBezTo>
                    <a:cubicBezTo>
                      <a:pt x="2963" y="1393"/>
                      <a:pt x="2342" y="1015"/>
                      <a:pt x="1542" y="615"/>
                    </a:cubicBezTo>
                    <a:cubicBezTo>
                      <a:pt x="822" y="255"/>
                      <a:pt x="204" y="1"/>
                      <a:pt x="6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6"/>
              <p:cNvSpPr/>
              <p:nvPr/>
            </p:nvSpPr>
            <p:spPr>
              <a:xfrm>
                <a:off x="8498623" y="3324509"/>
                <a:ext cx="251402" cy="126443"/>
              </a:xfrm>
              <a:custGeom>
                <a:rect b="b" l="l" r="r" t="t"/>
                <a:pathLst>
                  <a:path extrusionOk="0" h="5704" w="11341">
                    <a:moveTo>
                      <a:pt x="525" y="1"/>
                    </a:moveTo>
                    <a:lnTo>
                      <a:pt x="0" y="334"/>
                    </a:lnTo>
                    <a:cubicBezTo>
                      <a:pt x="165" y="351"/>
                      <a:pt x="330" y="368"/>
                      <a:pt x="495" y="385"/>
                    </a:cubicBezTo>
                    <a:lnTo>
                      <a:pt x="495" y="385"/>
                    </a:lnTo>
                    <a:cubicBezTo>
                      <a:pt x="482" y="258"/>
                      <a:pt x="490" y="129"/>
                      <a:pt x="525" y="1"/>
                    </a:cubicBezTo>
                    <a:close/>
                    <a:moveTo>
                      <a:pt x="495" y="385"/>
                    </a:moveTo>
                    <a:cubicBezTo>
                      <a:pt x="541" y="842"/>
                      <a:pt x="867" y="1276"/>
                      <a:pt x="1268" y="1531"/>
                    </a:cubicBezTo>
                    <a:cubicBezTo>
                      <a:pt x="1780" y="1858"/>
                      <a:pt x="2394" y="1970"/>
                      <a:pt x="2980" y="2132"/>
                    </a:cubicBezTo>
                    <a:cubicBezTo>
                      <a:pt x="4292" y="2497"/>
                      <a:pt x="5514" y="3136"/>
                      <a:pt x="6563" y="4006"/>
                    </a:cubicBezTo>
                    <a:cubicBezTo>
                      <a:pt x="7131" y="4479"/>
                      <a:pt x="7654" y="5022"/>
                      <a:pt x="8304" y="5374"/>
                    </a:cubicBezTo>
                    <a:cubicBezTo>
                      <a:pt x="8676" y="5576"/>
                      <a:pt x="9110" y="5704"/>
                      <a:pt x="9530" y="5704"/>
                    </a:cubicBezTo>
                    <a:cubicBezTo>
                      <a:pt x="9845" y="5704"/>
                      <a:pt x="10152" y="5632"/>
                      <a:pt x="10421" y="5465"/>
                    </a:cubicBezTo>
                    <a:cubicBezTo>
                      <a:pt x="11112" y="5037"/>
                      <a:pt x="11341" y="4070"/>
                      <a:pt x="11068" y="3303"/>
                    </a:cubicBezTo>
                    <a:cubicBezTo>
                      <a:pt x="10797" y="2537"/>
                      <a:pt x="10119" y="1969"/>
                      <a:pt x="9373" y="1646"/>
                    </a:cubicBezTo>
                    <a:cubicBezTo>
                      <a:pt x="8627" y="1322"/>
                      <a:pt x="7809" y="1211"/>
                      <a:pt x="7001" y="1110"/>
                    </a:cubicBezTo>
                    <a:cubicBezTo>
                      <a:pt x="4837" y="836"/>
                      <a:pt x="2665" y="610"/>
                      <a:pt x="495" y="385"/>
                    </a:cubicBezTo>
                    <a:close/>
                  </a:path>
                </a:pathLst>
              </a:custGeom>
              <a:solidFill>
                <a:srgbClr val="455A64">
                  <a:alpha val="2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33" name="Google Shape;173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idx="4294967295" type="title"/>
          </p:nvPr>
        </p:nvSpPr>
        <p:spPr>
          <a:xfrm>
            <a:off x="5767400" y="1429525"/>
            <a:ext cx="3560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900"/>
              <a:t>Team Structure</a:t>
            </a:r>
            <a:endParaRPr sz="4900"/>
          </a:p>
        </p:txBody>
      </p:sp>
      <p:cxnSp>
        <p:nvCxnSpPr>
          <p:cNvPr id="347" name="Google Shape;347;p26"/>
          <p:cNvCxnSpPr/>
          <p:nvPr/>
        </p:nvCxnSpPr>
        <p:spPr>
          <a:xfrm>
            <a:off x="5859600" y="3158575"/>
            <a:ext cx="29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5462590" cy="339655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/>
          <p:nvPr/>
        </p:nvSpPr>
        <p:spPr>
          <a:xfrm>
            <a:off x="3587932" y="1053850"/>
            <a:ext cx="807600" cy="807600"/>
          </a:xfrm>
          <a:prstGeom prst="ellipse">
            <a:avLst/>
          </a:prstGeom>
          <a:solidFill>
            <a:srgbClr val="E8505B">
              <a:alpha val="2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 txBox="1"/>
          <p:nvPr>
            <p:ph idx="2" type="title"/>
          </p:nvPr>
        </p:nvSpPr>
        <p:spPr>
          <a:xfrm>
            <a:off x="3193725" y="108190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4779857" y="3241000"/>
            <a:ext cx="807600" cy="807600"/>
          </a:xfrm>
          <a:prstGeom prst="ellipse">
            <a:avLst/>
          </a:prstGeom>
          <a:solidFill>
            <a:srgbClr val="E8505B">
              <a:alpha val="2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 txBox="1"/>
          <p:nvPr>
            <p:ph idx="14" type="title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4779857" y="1053850"/>
            <a:ext cx="807600" cy="807600"/>
          </a:xfrm>
          <a:prstGeom prst="ellipse">
            <a:avLst/>
          </a:prstGeom>
          <a:solidFill>
            <a:srgbClr val="E8505B">
              <a:alpha val="2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3587932" y="3241000"/>
            <a:ext cx="807600" cy="807600"/>
          </a:xfrm>
          <a:prstGeom prst="ellipse">
            <a:avLst/>
          </a:prstGeom>
          <a:solidFill>
            <a:srgbClr val="E8505B">
              <a:alpha val="2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7"/>
          <p:cNvSpPr txBox="1"/>
          <p:nvPr>
            <p:ph type="title"/>
          </p:nvPr>
        </p:nvSpPr>
        <p:spPr>
          <a:xfrm>
            <a:off x="1001700" y="3875250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2018-CS-04</a:t>
            </a:r>
            <a:endParaRPr sz="2000"/>
          </a:p>
        </p:txBody>
      </p:sp>
      <p:sp>
        <p:nvSpPr>
          <p:cNvPr id="361" name="Google Shape;361;p27"/>
          <p:cNvSpPr txBox="1"/>
          <p:nvPr>
            <p:ph idx="1" type="subTitle"/>
          </p:nvPr>
        </p:nvSpPr>
        <p:spPr>
          <a:xfrm>
            <a:off x="348075" y="4086038"/>
            <a:ext cx="2749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/>
              <a:t>Ahmad Bilal</a:t>
            </a:r>
            <a:endParaRPr sz="2200"/>
          </a:p>
        </p:txBody>
      </p:sp>
      <p:sp>
        <p:nvSpPr>
          <p:cNvPr id="362" name="Google Shape;362;p27"/>
          <p:cNvSpPr txBox="1"/>
          <p:nvPr>
            <p:ph idx="5" type="title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3" name="Google Shape;363;p27"/>
          <p:cNvSpPr txBox="1"/>
          <p:nvPr>
            <p:ph idx="6" type="title"/>
          </p:nvPr>
        </p:nvSpPr>
        <p:spPr>
          <a:xfrm>
            <a:off x="6112225" y="16562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2018-CS-14</a:t>
            </a:r>
            <a:endParaRPr sz="2000"/>
          </a:p>
        </p:txBody>
      </p:sp>
      <p:sp>
        <p:nvSpPr>
          <p:cNvPr id="364" name="Google Shape;364;p27"/>
          <p:cNvSpPr txBox="1"/>
          <p:nvPr>
            <p:ph idx="7" type="subTitle"/>
          </p:nvPr>
        </p:nvSpPr>
        <p:spPr>
          <a:xfrm>
            <a:off x="6112225" y="1867075"/>
            <a:ext cx="2384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/>
              <a:t>Muhammad Faisal</a:t>
            </a:r>
            <a:endParaRPr b="1" sz="2200"/>
          </a:p>
        </p:txBody>
      </p:sp>
      <p:sp>
        <p:nvSpPr>
          <p:cNvPr id="365" name="Google Shape;365;p27"/>
          <p:cNvSpPr txBox="1"/>
          <p:nvPr>
            <p:ph idx="8" type="title"/>
          </p:nvPr>
        </p:nvSpPr>
        <p:spPr>
          <a:xfrm>
            <a:off x="4691419" y="108190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6" name="Google Shape;366;p27"/>
          <p:cNvSpPr txBox="1"/>
          <p:nvPr>
            <p:ph idx="9" type="title"/>
          </p:nvPr>
        </p:nvSpPr>
        <p:spPr>
          <a:xfrm>
            <a:off x="6112225" y="3919513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2018-CS-32</a:t>
            </a:r>
            <a:endParaRPr sz="2000"/>
          </a:p>
        </p:txBody>
      </p:sp>
      <p:sp>
        <p:nvSpPr>
          <p:cNvPr id="367" name="Google Shape;367;p27"/>
          <p:cNvSpPr txBox="1"/>
          <p:nvPr>
            <p:ph idx="13" type="subTitle"/>
          </p:nvPr>
        </p:nvSpPr>
        <p:spPr>
          <a:xfrm>
            <a:off x="6112225" y="4130425"/>
            <a:ext cx="2657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/>
              <a:t>Ahmad Zaheer</a:t>
            </a:r>
            <a:endParaRPr b="1" sz="2200"/>
          </a:p>
        </p:txBody>
      </p:sp>
      <p:cxnSp>
        <p:nvCxnSpPr>
          <p:cNvPr id="368" name="Google Shape;368;p27"/>
          <p:cNvCxnSpPr/>
          <p:nvPr/>
        </p:nvCxnSpPr>
        <p:spPr>
          <a:xfrm>
            <a:off x="1674600" y="2571750"/>
            <a:ext cx="579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 b="42962" l="20649" r="24678" t="5194"/>
          <a:stretch/>
        </p:blipFill>
        <p:spPr>
          <a:xfrm>
            <a:off x="6341525" y="2706624"/>
            <a:ext cx="1133700" cy="1165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0" name="Google Shape;370;p27"/>
          <p:cNvPicPr preferRelativeResize="0"/>
          <p:nvPr/>
        </p:nvPicPr>
        <p:blipFill rotWithShape="1">
          <a:blip r:embed="rId4">
            <a:alphaModFix/>
          </a:blip>
          <a:srcRect b="30939" l="0" r="0" t="0"/>
          <a:stretch/>
        </p:blipFill>
        <p:spPr>
          <a:xfrm>
            <a:off x="6341525" y="532250"/>
            <a:ext cx="1069800" cy="110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 rotWithShape="1">
          <a:blip r:embed="rId5">
            <a:alphaModFix/>
          </a:blip>
          <a:srcRect b="0" l="1746" r="1746" t="0"/>
          <a:stretch/>
        </p:blipFill>
        <p:spPr>
          <a:xfrm>
            <a:off x="1805650" y="2703763"/>
            <a:ext cx="1069800" cy="110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3" name="Google Shape;373;p27"/>
          <p:cNvSpPr txBox="1"/>
          <p:nvPr>
            <p:ph idx="3" type="title"/>
          </p:nvPr>
        </p:nvSpPr>
        <p:spPr>
          <a:xfrm>
            <a:off x="1001700" y="1705251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2018-CS-31</a:t>
            </a:r>
            <a:endParaRPr sz="2000"/>
          </a:p>
        </p:txBody>
      </p:sp>
      <p:sp>
        <p:nvSpPr>
          <p:cNvPr id="374" name="Google Shape;374;p27"/>
          <p:cNvSpPr txBox="1"/>
          <p:nvPr>
            <p:ph idx="4" type="subTitle"/>
          </p:nvPr>
        </p:nvSpPr>
        <p:spPr>
          <a:xfrm>
            <a:off x="820725" y="1952663"/>
            <a:ext cx="307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/>
              <a:t>Ghulam Ghous (Team Lead)</a:t>
            </a:r>
            <a:endParaRPr b="1"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200"/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6">
            <a:alphaModFix/>
          </a:blip>
          <a:srcRect b="32838" l="25808" r="27139" t="15594"/>
          <a:stretch/>
        </p:blipFill>
        <p:spPr>
          <a:xfrm>
            <a:off x="1793175" y="492838"/>
            <a:ext cx="1134600" cy="1165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4996075" y="794450"/>
            <a:ext cx="35607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Introduction </a:t>
            </a:r>
            <a:endParaRPr sz="5300"/>
          </a:p>
        </p:txBody>
      </p:sp>
      <p:cxnSp>
        <p:nvCxnSpPr>
          <p:cNvPr id="381" name="Google Shape;381;p28"/>
          <p:cNvCxnSpPr/>
          <p:nvPr/>
        </p:nvCxnSpPr>
        <p:spPr>
          <a:xfrm>
            <a:off x="5097600" y="2929975"/>
            <a:ext cx="3234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9"/>
          <p:cNvGrpSpPr/>
          <p:nvPr/>
        </p:nvGrpSpPr>
        <p:grpSpPr>
          <a:xfrm>
            <a:off x="4734463" y="748887"/>
            <a:ext cx="4174005" cy="4165277"/>
            <a:chOff x="1287050" y="238125"/>
            <a:chExt cx="5249000" cy="5238025"/>
          </a:xfrm>
        </p:grpSpPr>
        <p:sp>
          <p:nvSpPr>
            <p:cNvPr id="388" name="Google Shape;388;p29"/>
            <p:cNvSpPr/>
            <p:nvPr/>
          </p:nvSpPr>
          <p:spPr>
            <a:xfrm>
              <a:off x="4392619" y="4660558"/>
              <a:ext cx="510375" cy="156700"/>
            </a:xfrm>
            <a:custGeom>
              <a:rect b="b" l="l" r="r" t="t"/>
              <a:pathLst>
                <a:path extrusionOk="0" h="6268" w="20415">
                  <a:moveTo>
                    <a:pt x="20213" y="0"/>
                  </a:moveTo>
                  <a:lnTo>
                    <a:pt x="0" y="734"/>
                  </a:lnTo>
                  <a:lnTo>
                    <a:pt x="201" y="6268"/>
                  </a:lnTo>
                  <a:lnTo>
                    <a:pt x="20414" y="5533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293125" y="1977500"/>
              <a:ext cx="530125" cy="33500"/>
            </a:xfrm>
            <a:custGeom>
              <a:rect b="b" l="l" r="r" t="t"/>
              <a:pathLst>
                <a:path extrusionOk="0" h="1340" w="21205">
                  <a:moveTo>
                    <a:pt x="20993" y="0"/>
                  </a:moveTo>
                  <a:cubicBezTo>
                    <a:pt x="20851" y="0"/>
                    <a:pt x="20640" y="4"/>
                    <a:pt x="20366" y="13"/>
                  </a:cubicBezTo>
                  <a:lnTo>
                    <a:pt x="18091" y="111"/>
                  </a:lnTo>
                  <a:cubicBezTo>
                    <a:pt x="16172" y="207"/>
                    <a:pt x="13522" y="356"/>
                    <a:pt x="10594" y="537"/>
                  </a:cubicBezTo>
                  <a:cubicBezTo>
                    <a:pt x="7667" y="718"/>
                    <a:pt x="5017" y="897"/>
                    <a:pt x="3100" y="1040"/>
                  </a:cubicBezTo>
                  <a:lnTo>
                    <a:pt x="832" y="1223"/>
                  </a:lnTo>
                  <a:cubicBezTo>
                    <a:pt x="297" y="1272"/>
                    <a:pt x="0" y="1308"/>
                    <a:pt x="2" y="1326"/>
                  </a:cubicBezTo>
                  <a:cubicBezTo>
                    <a:pt x="2" y="1335"/>
                    <a:pt x="77" y="1339"/>
                    <a:pt x="219" y="1339"/>
                  </a:cubicBezTo>
                  <a:cubicBezTo>
                    <a:pt x="360" y="1339"/>
                    <a:pt x="569" y="1335"/>
                    <a:pt x="838" y="1326"/>
                  </a:cubicBezTo>
                  <a:lnTo>
                    <a:pt x="3112" y="1227"/>
                  </a:lnTo>
                  <a:cubicBezTo>
                    <a:pt x="5031" y="1132"/>
                    <a:pt x="7685" y="982"/>
                    <a:pt x="10610" y="801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3" y="116"/>
                  </a:lnTo>
                  <a:cubicBezTo>
                    <a:pt x="20908" y="67"/>
                    <a:pt x="21204" y="31"/>
                    <a:pt x="21203" y="13"/>
                  </a:cubicBezTo>
                  <a:cubicBezTo>
                    <a:pt x="21202" y="4"/>
                    <a:pt x="21130" y="0"/>
                    <a:pt x="20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313325" y="2080125"/>
              <a:ext cx="530075" cy="33525"/>
            </a:xfrm>
            <a:custGeom>
              <a:rect b="b" l="l" r="r" t="t"/>
              <a:pathLst>
                <a:path extrusionOk="0" h="1341" w="21203">
                  <a:moveTo>
                    <a:pt x="20991" y="1"/>
                  </a:moveTo>
                  <a:cubicBezTo>
                    <a:pt x="20849" y="1"/>
                    <a:pt x="20637" y="5"/>
                    <a:pt x="20365" y="14"/>
                  </a:cubicBezTo>
                  <a:lnTo>
                    <a:pt x="18091" y="113"/>
                  </a:lnTo>
                  <a:cubicBezTo>
                    <a:pt x="16171" y="207"/>
                    <a:pt x="13522" y="357"/>
                    <a:pt x="10594" y="539"/>
                  </a:cubicBezTo>
                  <a:cubicBezTo>
                    <a:pt x="7666" y="720"/>
                    <a:pt x="5017" y="899"/>
                    <a:pt x="3100" y="1041"/>
                  </a:cubicBezTo>
                  <a:lnTo>
                    <a:pt x="831" y="1224"/>
                  </a:lnTo>
                  <a:cubicBezTo>
                    <a:pt x="295" y="1273"/>
                    <a:pt x="0" y="1308"/>
                    <a:pt x="1" y="1327"/>
                  </a:cubicBezTo>
                  <a:cubicBezTo>
                    <a:pt x="2" y="1336"/>
                    <a:pt x="74" y="1340"/>
                    <a:pt x="211" y="1340"/>
                  </a:cubicBezTo>
                  <a:cubicBezTo>
                    <a:pt x="353" y="1340"/>
                    <a:pt x="564" y="1335"/>
                    <a:pt x="837" y="1327"/>
                  </a:cubicBezTo>
                  <a:lnTo>
                    <a:pt x="3112" y="1228"/>
                  </a:lnTo>
                  <a:cubicBezTo>
                    <a:pt x="5031" y="1132"/>
                    <a:pt x="7683" y="984"/>
                    <a:pt x="10610" y="802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2" y="117"/>
                  </a:lnTo>
                  <a:cubicBezTo>
                    <a:pt x="20907" y="68"/>
                    <a:pt x="21203" y="33"/>
                    <a:pt x="21202" y="14"/>
                  </a:cubicBezTo>
                  <a:cubicBezTo>
                    <a:pt x="21201" y="5"/>
                    <a:pt x="21128" y="1"/>
                    <a:pt x="20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320625" y="2185550"/>
              <a:ext cx="530100" cy="33475"/>
            </a:xfrm>
            <a:custGeom>
              <a:rect b="b" l="l" r="r" t="t"/>
              <a:pathLst>
                <a:path extrusionOk="0" h="1339" w="21204">
                  <a:moveTo>
                    <a:pt x="20992" y="0"/>
                  </a:moveTo>
                  <a:cubicBezTo>
                    <a:pt x="20850" y="0"/>
                    <a:pt x="20639" y="5"/>
                    <a:pt x="20366" y="14"/>
                  </a:cubicBezTo>
                  <a:lnTo>
                    <a:pt x="18092" y="113"/>
                  </a:lnTo>
                  <a:cubicBezTo>
                    <a:pt x="16172" y="208"/>
                    <a:pt x="13522" y="357"/>
                    <a:pt x="10595" y="539"/>
                  </a:cubicBezTo>
                  <a:cubicBezTo>
                    <a:pt x="7667" y="720"/>
                    <a:pt x="5018" y="899"/>
                    <a:pt x="3100" y="1042"/>
                  </a:cubicBezTo>
                  <a:lnTo>
                    <a:pt x="831" y="1223"/>
                  </a:lnTo>
                  <a:cubicBezTo>
                    <a:pt x="296" y="1272"/>
                    <a:pt x="0" y="1307"/>
                    <a:pt x="1" y="1325"/>
                  </a:cubicBezTo>
                  <a:cubicBezTo>
                    <a:pt x="2" y="1335"/>
                    <a:pt x="74" y="1339"/>
                    <a:pt x="211" y="1339"/>
                  </a:cubicBezTo>
                  <a:cubicBezTo>
                    <a:pt x="353" y="1339"/>
                    <a:pt x="565" y="1334"/>
                    <a:pt x="838" y="1325"/>
                  </a:cubicBezTo>
                  <a:lnTo>
                    <a:pt x="3112" y="1227"/>
                  </a:lnTo>
                  <a:cubicBezTo>
                    <a:pt x="5032" y="1132"/>
                    <a:pt x="7684" y="983"/>
                    <a:pt x="10611" y="801"/>
                  </a:cubicBezTo>
                  <a:cubicBezTo>
                    <a:pt x="13538" y="620"/>
                    <a:pt x="16187" y="441"/>
                    <a:pt x="18104" y="299"/>
                  </a:cubicBezTo>
                  <a:lnTo>
                    <a:pt x="20373" y="117"/>
                  </a:lnTo>
                  <a:cubicBezTo>
                    <a:pt x="20908" y="68"/>
                    <a:pt x="21204" y="32"/>
                    <a:pt x="21202" y="13"/>
                  </a:cubicBezTo>
                  <a:cubicBezTo>
                    <a:pt x="21202" y="5"/>
                    <a:pt x="21130" y="0"/>
                    <a:pt x="20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333450" y="2290950"/>
              <a:ext cx="530100" cy="33500"/>
            </a:xfrm>
            <a:custGeom>
              <a:rect b="b" l="l" r="r" t="t"/>
              <a:pathLst>
                <a:path extrusionOk="0" h="1340" w="21204">
                  <a:moveTo>
                    <a:pt x="20992" y="0"/>
                  </a:moveTo>
                  <a:cubicBezTo>
                    <a:pt x="20851" y="0"/>
                    <a:pt x="20639" y="5"/>
                    <a:pt x="20366" y="13"/>
                  </a:cubicBezTo>
                  <a:lnTo>
                    <a:pt x="18092" y="112"/>
                  </a:lnTo>
                  <a:cubicBezTo>
                    <a:pt x="16173" y="207"/>
                    <a:pt x="13522" y="356"/>
                    <a:pt x="10594" y="537"/>
                  </a:cubicBezTo>
                  <a:cubicBezTo>
                    <a:pt x="7666" y="719"/>
                    <a:pt x="5017" y="898"/>
                    <a:pt x="3101" y="1041"/>
                  </a:cubicBezTo>
                  <a:lnTo>
                    <a:pt x="832" y="1223"/>
                  </a:lnTo>
                  <a:cubicBezTo>
                    <a:pt x="296" y="1272"/>
                    <a:pt x="1" y="1308"/>
                    <a:pt x="2" y="1326"/>
                  </a:cubicBezTo>
                  <a:cubicBezTo>
                    <a:pt x="3" y="1335"/>
                    <a:pt x="77" y="1340"/>
                    <a:pt x="219" y="1340"/>
                  </a:cubicBezTo>
                  <a:cubicBezTo>
                    <a:pt x="361" y="1340"/>
                    <a:pt x="569" y="1335"/>
                    <a:pt x="838" y="1326"/>
                  </a:cubicBezTo>
                  <a:lnTo>
                    <a:pt x="3112" y="1228"/>
                  </a:lnTo>
                  <a:cubicBezTo>
                    <a:pt x="5031" y="1132"/>
                    <a:pt x="7684" y="982"/>
                    <a:pt x="10611" y="801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2" y="116"/>
                  </a:lnTo>
                  <a:cubicBezTo>
                    <a:pt x="20908" y="68"/>
                    <a:pt x="21203" y="32"/>
                    <a:pt x="21202" y="13"/>
                  </a:cubicBezTo>
                  <a:cubicBezTo>
                    <a:pt x="21201" y="4"/>
                    <a:pt x="21129" y="0"/>
                    <a:pt x="20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362775" y="2404500"/>
              <a:ext cx="530125" cy="33500"/>
            </a:xfrm>
            <a:custGeom>
              <a:rect b="b" l="l" r="r" t="t"/>
              <a:pathLst>
                <a:path extrusionOk="0" h="1340" w="21205">
                  <a:moveTo>
                    <a:pt x="20993" y="1"/>
                  </a:moveTo>
                  <a:cubicBezTo>
                    <a:pt x="20851" y="1"/>
                    <a:pt x="20640" y="5"/>
                    <a:pt x="20366" y="13"/>
                  </a:cubicBezTo>
                  <a:lnTo>
                    <a:pt x="18091" y="112"/>
                  </a:lnTo>
                  <a:cubicBezTo>
                    <a:pt x="16172" y="208"/>
                    <a:pt x="13522" y="358"/>
                    <a:pt x="10594" y="538"/>
                  </a:cubicBezTo>
                  <a:cubicBezTo>
                    <a:pt x="7667" y="719"/>
                    <a:pt x="5017" y="898"/>
                    <a:pt x="3101" y="1041"/>
                  </a:cubicBezTo>
                  <a:lnTo>
                    <a:pt x="832" y="1223"/>
                  </a:lnTo>
                  <a:cubicBezTo>
                    <a:pt x="297" y="1272"/>
                    <a:pt x="1" y="1308"/>
                    <a:pt x="2" y="1327"/>
                  </a:cubicBezTo>
                  <a:cubicBezTo>
                    <a:pt x="2" y="1336"/>
                    <a:pt x="77" y="1340"/>
                    <a:pt x="219" y="1340"/>
                  </a:cubicBezTo>
                  <a:cubicBezTo>
                    <a:pt x="361" y="1340"/>
                    <a:pt x="570" y="1336"/>
                    <a:pt x="839" y="1327"/>
                  </a:cubicBezTo>
                  <a:lnTo>
                    <a:pt x="3112" y="1228"/>
                  </a:lnTo>
                  <a:cubicBezTo>
                    <a:pt x="5031" y="1133"/>
                    <a:pt x="7685" y="983"/>
                    <a:pt x="10611" y="803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3" y="117"/>
                  </a:lnTo>
                  <a:cubicBezTo>
                    <a:pt x="20908" y="68"/>
                    <a:pt x="21204" y="32"/>
                    <a:pt x="21203" y="13"/>
                  </a:cubicBezTo>
                  <a:cubicBezTo>
                    <a:pt x="21202" y="5"/>
                    <a:pt x="21130" y="1"/>
                    <a:pt x="20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730200" y="466175"/>
              <a:ext cx="837425" cy="847625"/>
            </a:xfrm>
            <a:custGeom>
              <a:rect b="b" l="l" r="r" t="t"/>
              <a:pathLst>
                <a:path extrusionOk="0" h="33905" w="33497">
                  <a:moveTo>
                    <a:pt x="4636" y="0"/>
                  </a:moveTo>
                  <a:cubicBezTo>
                    <a:pt x="4636" y="0"/>
                    <a:pt x="5280" y="2146"/>
                    <a:pt x="3798" y="2146"/>
                  </a:cubicBezTo>
                  <a:cubicBezTo>
                    <a:pt x="2745" y="2146"/>
                    <a:pt x="2389" y="836"/>
                    <a:pt x="2988" y="0"/>
                  </a:cubicBezTo>
                  <a:lnTo>
                    <a:pt x="2988" y="0"/>
                  </a:lnTo>
                  <a:lnTo>
                    <a:pt x="213" y="1"/>
                  </a:lnTo>
                  <a:lnTo>
                    <a:pt x="0" y="33905"/>
                  </a:lnTo>
                  <a:lnTo>
                    <a:pt x="32956" y="33905"/>
                  </a:lnTo>
                  <a:lnTo>
                    <a:pt x="33497" y="1"/>
                  </a:lnTo>
                  <a:lnTo>
                    <a:pt x="30920" y="173"/>
                  </a:lnTo>
                  <a:lnTo>
                    <a:pt x="31163" y="1215"/>
                  </a:lnTo>
                  <a:cubicBezTo>
                    <a:pt x="31120" y="1880"/>
                    <a:pt x="30662" y="2130"/>
                    <a:pt x="29995" y="2148"/>
                  </a:cubicBezTo>
                  <a:lnTo>
                    <a:pt x="29951" y="2148"/>
                  </a:lnTo>
                  <a:cubicBezTo>
                    <a:pt x="29279" y="2148"/>
                    <a:pt x="28676" y="1925"/>
                    <a:pt x="28608" y="1255"/>
                  </a:cubicBezTo>
                  <a:lnTo>
                    <a:pt x="28828" y="0"/>
                  </a:lnTo>
                  <a:lnTo>
                    <a:pt x="26510" y="0"/>
                  </a:lnTo>
                  <a:cubicBezTo>
                    <a:pt x="26510" y="0"/>
                    <a:pt x="26764" y="2227"/>
                    <a:pt x="25393" y="2227"/>
                  </a:cubicBezTo>
                  <a:cubicBezTo>
                    <a:pt x="25376" y="2227"/>
                    <a:pt x="25358" y="2227"/>
                    <a:pt x="25341" y="2226"/>
                  </a:cubicBezTo>
                  <a:cubicBezTo>
                    <a:pt x="25341" y="2226"/>
                    <a:pt x="24041" y="1982"/>
                    <a:pt x="24411" y="0"/>
                  </a:cubicBezTo>
                  <a:lnTo>
                    <a:pt x="22478" y="0"/>
                  </a:lnTo>
                  <a:cubicBezTo>
                    <a:pt x="22478" y="0"/>
                    <a:pt x="22828" y="2250"/>
                    <a:pt x="21394" y="2250"/>
                  </a:cubicBezTo>
                  <a:cubicBezTo>
                    <a:pt x="21381" y="2250"/>
                    <a:pt x="21367" y="2250"/>
                    <a:pt x="21354" y="2249"/>
                  </a:cubicBezTo>
                  <a:cubicBezTo>
                    <a:pt x="20096" y="2214"/>
                    <a:pt x="20150" y="911"/>
                    <a:pt x="20215" y="0"/>
                  </a:cubicBezTo>
                  <a:lnTo>
                    <a:pt x="18174" y="0"/>
                  </a:lnTo>
                  <a:cubicBezTo>
                    <a:pt x="18174" y="0"/>
                    <a:pt x="18363" y="2076"/>
                    <a:pt x="17062" y="2076"/>
                  </a:cubicBezTo>
                  <a:cubicBezTo>
                    <a:pt x="17005" y="2076"/>
                    <a:pt x="16945" y="2072"/>
                    <a:pt x="16881" y="2063"/>
                  </a:cubicBezTo>
                  <a:cubicBezTo>
                    <a:pt x="15382" y="1863"/>
                    <a:pt x="15876" y="0"/>
                    <a:pt x="15876" y="0"/>
                  </a:cubicBezTo>
                  <a:lnTo>
                    <a:pt x="13278" y="0"/>
                  </a:lnTo>
                  <a:cubicBezTo>
                    <a:pt x="13278" y="0"/>
                    <a:pt x="13945" y="2146"/>
                    <a:pt x="12397" y="2146"/>
                  </a:cubicBezTo>
                  <a:cubicBezTo>
                    <a:pt x="10849" y="2146"/>
                    <a:pt x="11146" y="513"/>
                    <a:pt x="11327" y="0"/>
                  </a:cubicBezTo>
                  <a:lnTo>
                    <a:pt x="9353" y="0"/>
                  </a:lnTo>
                  <a:cubicBezTo>
                    <a:pt x="9353" y="0"/>
                    <a:pt x="9975" y="2068"/>
                    <a:pt x="8193" y="2068"/>
                  </a:cubicBezTo>
                  <a:cubicBezTo>
                    <a:pt x="8143" y="2068"/>
                    <a:pt x="8090" y="2067"/>
                    <a:pt x="8036" y="2063"/>
                  </a:cubicBezTo>
                  <a:cubicBezTo>
                    <a:pt x="6554" y="1970"/>
                    <a:pt x="7384" y="0"/>
                    <a:pt x="7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589350" y="345775"/>
              <a:ext cx="390050" cy="322800"/>
            </a:xfrm>
            <a:custGeom>
              <a:rect b="b" l="l" r="r" t="t"/>
              <a:pathLst>
                <a:path extrusionOk="0" h="12912" w="15602">
                  <a:moveTo>
                    <a:pt x="13045" y="1"/>
                  </a:moveTo>
                  <a:lnTo>
                    <a:pt x="0" y="9341"/>
                  </a:lnTo>
                  <a:lnTo>
                    <a:pt x="2556" y="12912"/>
                  </a:lnTo>
                  <a:lnTo>
                    <a:pt x="15601" y="3571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2319875" y="1120225"/>
              <a:ext cx="390050" cy="322800"/>
            </a:xfrm>
            <a:custGeom>
              <a:rect b="b" l="l" r="r" t="t"/>
              <a:pathLst>
                <a:path extrusionOk="0" h="12912" w="15602">
                  <a:moveTo>
                    <a:pt x="13045" y="0"/>
                  </a:moveTo>
                  <a:lnTo>
                    <a:pt x="1" y="9341"/>
                  </a:lnTo>
                  <a:lnTo>
                    <a:pt x="2557" y="12912"/>
                  </a:lnTo>
                  <a:lnTo>
                    <a:pt x="15602" y="3571"/>
                  </a:lnTo>
                  <a:lnTo>
                    <a:pt x="1304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846900" y="686750"/>
              <a:ext cx="633350" cy="6625"/>
            </a:xfrm>
            <a:custGeom>
              <a:rect b="b" l="l" r="r" t="t"/>
              <a:pathLst>
                <a:path extrusionOk="0" h="265" w="25334">
                  <a:moveTo>
                    <a:pt x="12668" y="1"/>
                  </a:moveTo>
                  <a:cubicBezTo>
                    <a:pt x="9169" y="1"/>
                    <a:pt x="6002" y="16"/>
                    <a:pt x="3709" y="39"/>
                  </a:cubicBezTo>
                  <a:lnTo>
                    <a:pt x="995" y="81"/>
                  </a:lnTo>
                  <a:lnTo>
                    <a:pt x="257" y="106"/>
                  </a:lnTo>
                  <a:cubicBezTo>
                    <a:pt x="89" y="114"/>
                    <a:pt x="0" y="124"/>
                    <a:pt x="0" y="133"/>
                  </a:cubicBezTo>
                  <a:cubicBezTo>
                    <a:pt x="0" y="141"/>
                    <a:pt x="89" y="150"/>
                    <a:pt x="257" y="159"/>
                  </a:cubicBezTo>
                  <a:lnTo>
                    <a:pt x="995" y="184"/>
                  </a:lnTo>
                  <a:lnTo>
                    <a:pt x="3709" y="226"/>
                  </a:lnTo>
                  <a:cubicBezTo>
                    <a:pt x="6002" y="250"/>
                    <a:pt x="9170" y="264"/>
                    <a:pt x="12668" y="264"/>
                  </a:cubicBezTo>
                  <a:cubicBezTo>
                    <a:pt x="16165" y="264"/>
                    <a:pt x="19331" y="250"/>
                    <a:pt x="21624" y="226"/>
                  </a:cubicBezTo>
                  <a:lnTo>
                    <a:pt x="24338" y="184"/>
                  </a:lnTo>
                  <a:lnTo>
                    <a:pt x="25076" y="159"/>
                  </a:lnTo>
                  <a:cubicBezTo>
                    <a:pt x="25244" y="150"/>
                    <a:pt x="25334" y="141"/>
                    <a:pt x="25334" y="133"/>
                  </a:cubicBezTo>
                  <a:cubicBezTo>
                    <a:pt x="25334" y="124"/>
                    <a:pt x="25244" y="116"/>
                    <a:pt x="25077" y="106"/>
                  </a:cubicBezTo>
                  <a:lnTo>
                    <a:pt x="24339" y="81"/>
                  </a:lnTo>
                  <a:lnTo>
                    <a:pt x="21624" y="39"/>
                  </a:lnTo>
                  <a:cubicBezTo>
                    <a:pt x="19331" y="15"/>
                    <a:pt x="16166" y="1"/>
                    <a:pt x="12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861200" y="839225"/>
              <a:ext cx="604400" cy="6650"/>
            </a:xfrm>
            <a:custGeom>
              <a:rect b="b" l="l" r="r" t="t"/>
              <a:pathLst>
                <a:path extrusionOk="0" h="266" w="24176">
                  <a:moveTo>
                    <a:pt x="12089" y="0"/>
                  </a:moveTo>
                  <a:cubicBezTo>
                    <a:pt x="8750" y="0"/>
                    <a:pt x="5728" y="16"/>
                    <a:pt x="3541" y="40"/>
                  </a:cubicBezTo>
                  <a:lnTo>
                    <a:pt x="950" y="82"/>
                  </a:lnTo>
                  <a:lnTo>
                    <a:pt x="245" y="106"/>
                  </a:lnTo>
                  <a:cubicBezTo>
                    <a:pt x="85" y="115"/>
                    <a:pt x="0" y="124"/>
                    <a:pt x="0" y="133"/>
                  </a:cubicBezTo>
                  <a:cubicBezTo>
                    <a:pt x="0" y="142"/>
                    <a:pt x="85" y="152"/>
                    <a:pt x="245" y="160"/>
                  </a:cubicBezTo>
                  <a:lnTo>
                    <a:pt x="950" y="184"/>
                  </a:lnTo>
                  <a:lnTo>
                    <a:pt x="3541" y="226"/>
                  </a:lnTo>
                  <a:cubicBezTo>
                    <a:pt x="5728" y="250"/>
                    <a:pt x="8752" y="265"/>
                    <a:pt x="12089" y="265"/>
                  </a:cubicBezTo>
                  <a:cubicBezTo>
                    <a:pt x="15426" y="265"/>
                    <a:pt x="18448" y="250"/>
                    <a:pt x="20635" y="226"/>
                  </a:cubicBezTo>
                  <a:lnTo>
                    <a:pt x="23226" y="184"/>
                  </a:lnTo>
                  <a:lnTo>
                    <a:pt x="23931" y="160"/>
                  </a:lnTo>
                  <a:cubicBezTo>
                    <a:pt x="24092" y="152"/>
                    <a:pt x="24176" y="142"/>
                    <a:pt x="24176" y="133"/>
                  </a:cubicBezTo>
                  <a:cubicBezTo>
                    <a:pt x="24176" y="125"/>
                    <a:pt x="24092" y="115"/>
                    <a:pt x="23931" y="106"/>
                  </a:cubicBezTo>
                  <a:lnTo>
                    <a:pt x="23226" y="82"/>
                  </a:lnTo>
                  <a:lnTo>
                    <a:pt x="20635" y="40"/>
                  </a:lnTo>
                  <a:cubicBezTo>
                    <a:pt x="18448" y="16"/>
                    <a:pt x="15427" y="0"/>
                    <a:pt x="1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875500" y="986475"/>
              <a:ext cx="302400" cy="6600"/>
            </a:xfrm>
            <a:custGeom>
              <a:rect b="b" l="l" r="r" t="t"/>
              <a:pathLst>
                <a:path extrusionOk="0" h="264" w="12096">
                  <a:moveTo>
                    <a:pt x="6048" y="0"/>
                  </a:moveTo>
                  <a:cubicBezTo>
                    <a:pt x="4377" y="0"/>
                    <a:pt x="2866" y="14"/>
                    <a:pt x="1772" y="38"/>
                  </a:cubicBezTo>
                  <a:cubicBezTo>
                    <a:pt x="678" y="62"/>
                    <a:pt x="0" y="95"/>
                    <a:pt x="0" y="131"/>
                  </a:cubicBezTo>
                  <a:cubicBezTo>
                    <a:pt x="0" y="167"/>
                    <a:pt x="678" y="201"/>
                    <a:pt x="1772" y="224"/>
                  </a:cubicBezTo>
                  <a:cubicBezTo>
                    <a:pt x="2866" y="249"/>
                    <a:pt x="4379" y="264"/>
                    <a:pt x="6048" y="264"/>
                  </a:cubicBezTo>
                  <a:cubicBezTo>
                    <a:pt x="7718" y="264"/>
                    <a:pt x="9229" y="249"/>
                    <a:pt x="10324" y="224"/>
                  </a:cubicBezTo>
                  <a:cubicBezTo>
                    <a:pt x="11418" y="201"/>
                    <a:pt x="12096" y="167"/>
                    <a:pt x="12096" y="131"/>
                  </a:cubicBezTo>
                  <a:cubicBezTo>
                    <a:pt x="12096" y="95"/>
                    <a:pt x="11418" y="63"/>
                    <a:pt x="10324" y="38"/>
                  </a:cubicBezTo>
                  <a:cubicBezTo>
                    <a:pt x="9230" y="14"/>
                    <a:pt x="7718" y="0"/>
                    <a:pt x="6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287050" y="5464175"/>
              <a:ext cx="5249000" cy="6600"/>
            </a:xfrm>
            <a:custGeom>
              <a:rect b="b" l="l" r="r" t="t"/>
              <a:pathLst>
                <a:path extrusionOk="0" h="264" w="209960">
                  <a:moveTo>
                    <a:pt x="104985" y="0"/>
                  </a:moveTo>
                  <a:cubicBezTo>
                    <a:pt x="46994" y="0"/>
                    <a:pt x="0" y="59"/>
                    <a:pt x="0" y="131"/>
                  </a:cubicBezTo>
                  <a:cubicBezTo>
                    <a:pt x="0" y="205"/>
                    <a:pt x="46994" y="264"/>
                    <a:pt x="104985" y="264"/>
                  </a:cubicBezTo>
                  <a:cubicBezTo>
                    <a:pt x="162955" y="264"/>
                    <a:pt x="209959" y="205"/>
                    <a:pt x="209959" y="131"/>
                  </a:cubicBezTo>
                  <a:cubicBezTo>
                    <a:pt x="209959" y="59"/>
                    <a:pt x="162955" y="0"/>
                    <a:pt x="104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724725" y="238125"/>
              <a:ext cx="3340950" cy="4106325"/>
            </a:xfrm>
            <a:custGeom>
              <a:rect b="b" l="l" r="r" t="t"/>
              <a:pathLst>
                <a:path extrusionOk="0" h="164253" w="133638">
                  <a:moveTo>
                    <a:pt x="19110" y="0"/>
                  </a:moveTo>
                  <a:lnTo>
                    <a:pt x="1" y="150261"/>
                  </a:lnTo>
                  <a:lnTo>
                    <a:pt x="109706" y="164212"/>
                  </a:lnTo>
                  <a:cubicBezTo>
                    <a:pt x="109919" y="164240"/>
                    <a:pt x="110132" y="164253"/>
                    <a:pt x="110341" y="164253"/>
                  </a:cubicBezTo>
                  <a:cubicBezTo>
                    <a:pt x="112817" y="164253"/>
                    <a:pt x="114963" y="162412"/>
                    <a:pt x="115284" y="159892"/>
                  </a:cubicBezTo>
                  <a:lnTo>
                    <a:pt x="133480" y="16806"/>
                  </a:lnTo>
                  <a:cubicBezTo>
                    <a:pt x="133637" y="15577"/>
                    <a:pt x="132767" y="14454"/>
                    <a:pt x="131537" y="14297"/>
                  </a:cubicBezTo>
                  <a:lnTo>
                    <a:pt x="19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808675" y="1225150"/>
              <a:ext cx="363225" cy="226025"/>
            </a:xfrm>
            <a:custGeom>
              <a:rect b="b" l="l" r="r" t="t"/>
              <a:pathLst>
                <a:path extrusionOk="0" h="9041" w="14529">
                  <a:moveTo>
                    <a:pt x="931" y="1"/>
                  </a:moveTo>
                  <a:lnTo>
                    <a:pt x="1" y="7309"/>
                  </a:lnTo>
                  <a:lnTo>
                    <a:pt x="13600" y="9040"/>
                  </a:lnTo>
                  <a:lnTo>
                    <a:pt x="14529" y="17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808675" y="1225150"/>
              <a:ext cx="363225" cy="226025"/>
            </a:xfrm>
            <a:custGeom>
              <a:rect b="b" l="l" r="r" t="t"/>
              <a:pathLst>
                <a:path extrusionOk="0" h="9041" w="14529">
                  <a:moveTo>
                    <a:pt x="931" y="1"/>
                  </a:moveTo>
                  <a:lnTo>
                    <a:pt x="1" y="7309"/>
                  </a:lnTo>
                  <a:lnTo>
                    <a:pt x="13600" y="9040"/>
                  </a:lnTo>
                  <a:lnTo>
                    <a:pt x="14529" y="17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2853375" y="354675"/>
              <a:ext cx="3106675" cy="3909550"/>
            </a:xfrm>
            <a:custGeom>
              <a:rect b="b" l="l" r="r" t="t"/>
              <a:pathLst>
                <a:path extrusionOk="0" h="156382" w="124267">
                  <a:moveTo>
                    <a:pt x="18177" y="0"/>
                  </a:moveTo>
                  <a:lnTo>
                    <a:pt x="1" y="142886"/>
                  </a:lnTo>
                  <a:lnTo>
                    <a:pt x="106089" y="156382"/>
                  </a:lnTo>
                  <a:lnTo>
                    <a:pt x="124266" y="13496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2740650" y="296025"/>
              <a:ext cx="3106675" cy="3909600"/>
            </a:xfrm>
            <a:custGeom>
              <a:rect b="b" l="l" r="r" t="t"/>
              <a:pathLst>
                <a:path extrusionOk="0" h="156384" w="124267">
                  <a:moveTo>
                    <a:pt x="18178" y="1"/>
                  </a:moveTo>
                  <a:lnTo>
                    <a:pt x="1" y="142886"/>
                  </a:lnTo>
                  <a:lnTo>
                    <a:pt x="106090" y="156383"/>
                  </a:lnTo>
                  <a:lnTo>
                    <a:pt x="124266" y="13498"/>
                  </a:lnTo>
                  <a:lnTo>
                    <a:pt x="181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234600" y="643225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4" y="0"/>
                  </a:moveTo>
                  <a:lnTo>
                    <a:pt x="0" y="502"/>
                  </a:lnTo>
                  <a:lnTo>
                    <a:pt x="105717" y="13947"/>
                  </a:lnTo>
                  <a:lnTo>
                    <a:pt x="105781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228700" y="82295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2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206125" y="1000575"/>
              <a:ext cx="2644550" cy="348725"/>
            </a:xfrm>
            <a:custGeom>
              <a:rect b="b" l="l" r="r" t="t"/>
              <a:pathLst>
                <a:path extrusionOk="0" h="13949" w="105782">
                  <a:moveTo>
                    <a:pt x="64" y="1"/>
                  </a:moveTo>
                  <a:lnTo>
                    <a:pt x="0" y="503"/>
                  </a:lnTo>
                  <a:lnTo>
                    <a:pt x="105717" y="13948"/>
                  </a:lnTo>
                  <a:lnTo>
                    <a:pt x="105781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3183500" y="1178200"/>
              <a:ext cx="2644575" cy="348725"/>
            </a:xfrm>
            <a:custGeom>
              <a:rect b="b" l="l" r="r" t="t"/>
              <a:pathLst>
                <a:path extrusionOk="0" h="13949" w="105783">
                  <a:moveTo>
                    <a:pt x="65" y="0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160925" y="135582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138350" y="1533450"/>
              <a:ext cx="2644550" cy="348725"/>
            </a:xfrm>
            <a:custGeom>
              <a:rect b="b" l="l" r="r" t="t"/>
              <a:pathLst>
                <a:path extrusionOk="0" h="13949" w="105782">
                  <a:moveTo>
                    <a:pt x="65" y="0"/>
                  </a:moveTo>
                  <a:lnTo>
                    <a:pt x="1" y="503"/>
                  </a:lnTo>
                  <a:lnTo>
                    <a:pt x="105718" y="13948"/>
                  </a:lnTo>
                  <a:lnTo>
                    <a:pt x="105782" y="134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115750" y="17110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0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2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093175" y="188870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0" y="503"/>
                  </a:lnTo>
                  <a:lnTo>
                    <a:pt x="105717" y="13948"/>
                  </a:lnTo>
                  <a:lnTo>
                    <a:pt x="105782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070600" y="2066325"/>
              <a:ext cx="2644525" cy="348700"/>
            </a:xfrm>
            <a:custGeom>
              <a:rect b="b" l="l" r="r" t="t"/>
              <a:pathLst>
                <a:path extrusionOk="0" h="13948" w="105781">
                  <a:moveTo>
                    <a:pt x="64" y="0"/>
                  </a:moveTo>
                  <a:lnTo>
                    <a:pt x="0" y="504"/>
                  </a:lnTo>
                  <a:lnTo>
                    <a:pt x="105717" y="13947"/>
                  </a:lnTo>
                  <a:lnTo>
                    <a:pt x="105781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047975" y="224395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025400" y="2421550"/>
              <a:ext cx="2644575" cy="348750"/>
            </a:xfrm>
            <a:custGeom>
              <a:rect b="b" l="l" r="r" t="t"/>
              <a:pathLst>
                <a:path extrusionOk="0" h="13950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9"/>
                  </a:lnTo>
                  <a:lnTo>
                    <a:pt x="105783" y="1344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002825" y="2599200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3" y="0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1" y="1344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2980225" y="2776800"/>
              <a:ext cx="2644575" cy="348725"/>
            </a:xfrm>
            <a:custGeom>
              <a:rect b="b" l="l" r="r" t="t"/>
              <a:pathLst>
                <a:path extrusionOk="0" h="13949" w="105783">
                  <a:moveTo>
                    <a:pt x="64" y="1"/>
                  </a:moveTo>
                  <a:lnTo>
                    <a:pt x="0" y="504"/>
                  </a:lnTo>
                  <a:lnTo>
                    <a:pt x="105717" y="13949"/>
                  </a:lnTo>
                  <a:lnTo>
                    <a:pt x="105782" y="1344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2958425" y="2960725"/>
              <a:ext cx="2642975" cy="336150"/>
            </a:xfrm>
            <a:custGeom>
              <a:rect b="b" l="l" r="r" t="t"/>
              <a:pathLst>
                <a:path extrusionOk="0" h="13446" w="105719">
                  <a:moveTo>
                    <a:pt x="0" y="0"/>
                  </a:moveTo>
                  <a:lnTo>
                    <a:pt x="105719" y="13445"/>
                  </a:lnTo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2935025" y="31320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3"/>
                  </a:lnTo>
                  <a:lnTo>
                    <a:pt x="105719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2912450" y="33096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1" y="504"/>
                  </a:lnTo>
                  <a:lnTo>
                    <a:pt x="105719" y="13948"/>
                  </a:lnTo>
                  <a:lnTo>
                    <a:pt x="105783" y="1344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2889875" y="348732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0"/>
                  </a:moveTo>
                  <a:lnTo>
                    <a:pt x="0" y="503"/>
                  </a:lnTo>
                  <a:lnTo>
                    <a:pt x="105717" y="13947"/>
                  </a:lnTo>
                  <a:lnTo>
                    <a:pt x="105782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867300" y="3664925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4" y="1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1" y="1344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156825" y="367675"/>
              <a:ext cx="465325" cy="3561475"/>
            </a:xfrm>
            <a:custGeom>
              <a:rect b="b" l="l" r="r" t="t"/>
              <a:pathLst>
                <a:path extrusionOk="0" h="142459" w="18613">
                  <a:moveTo>
                    <a:pt x="18109" y="1"/>
                  </a:moveTo>
                  <a:lnTo>
                    <a:pt x="1" y="142395"/>
                  </a:lnTo>
                  <a:lnTo>
                    <a:pt x="504" y="142459"/>
                  </a:lnTo>
                  <a:lnTo>
                    <a:pt x="18612" y="65"/>
                  </a:lnTo>
                  <a:lnTo>
                    <a:pt x="18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313975" y="455125"/>
              <a:ext cx="115875" cy="108725"/>
            </a:xfrm>
            <a:custGeom>
              <a:rect b="b" l="l" r="r" t="t"/>
              <a:pathLst>
                <a:path extrusionOk="0" h="4349" w="4635">
                  <a:moveTo>
                    <a:pt x="2324" y="0"/>
                  </a:moveTo>
                  <a:cubicBezTo>
                    <a:pt x="1551" y="0"/>
                    <a:pt x="828" y="413"/>
                    <a:pt x="438" y="1095"/>
                  </a:cubicBezTo>
                  <a:cubicBezTo>
                    <a:pt x="1" y="1859"/>
                    <a:pt x="68" y="2810"/>
                    <a:pt x="607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6" y="4349"/>
                    <a:pt x="2708" y="4324"/>
                    <a:pt x="2898" y="4272"/>
                  </a:cubicBezTo>
                  <a:cubicBezTo>
                    <a:pt x="3746" y="4041"/>
                    <a:pt x="4371" y="3321"/>
                    <a:pt x="4483" y="2448"/>
                  </a:cubicBezTo>
                  <a:cubicBezTo>
                    <a:pt x="4634" y="1257"/>
                    <a:pt x="3791" y="169"/>
                    <a:pt x="2600" y="18"/>
                  </a:cubicBezTo>
                  <a:cubicBezTo>
                    <a:pt x="2507" y="6"/>
                    <a:pt x="2415" y="0"/>
                    <a:pt x="2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263600" y="851450"/>
              <a:ext cx="115850" cy="108775"/>
            </a:xfrm>
            <a:custGeom>
              <a:rect b="b" l="l" r="r" t="t"/>
              <a:pathLst>
                <a:path extrusionOk="0" h="4351" w="4634">
                  <a:moveTo>
                    <a:pt x="2325" y="1"/>
                  </a:moveTo>
                  <a:cubicBezTo>
                    <a:pt x="1552" y="1"/>
                    <a:pt x="827" y="413"/>
                    <a:pt x="436" y="1097"/>
                  </a:cubicBezTo>
                  <a:cubicBezTo>
                    <a:pt x="0" y="1861"/>
                    <a:pt x="67" y="2811"/>
                    <a:pt x="605" y="3506"/>
                  </a:cubicBezTo>
                  <a:cubicBezTo>
                    <a:pt x="1024" y="4047"/>
                    <a:pt x="1663" y="4350"/>
                    <a:pt x="2326" y="4350"/>
                  </a:cubicBezTo>
                  <a:cubicBezTo>
                    <a:pt x="2516" y="4350"/>
                    <a:pt x="2708" y="4325"/>
                    <a:pt x="2897" y="4274"/>
                  </a:cubicBezTo>
                  <a:cubicBezTo>
                    <a:pt x="3746" y="4042"/>
                    <a:pt x="4371" y="3322"/>
                    <a:pt x="4481" y="2450"/>
                  </a:cubicBezTo>
                  <a:cubicBezTo>
                    <a:pt x="4634" y="1258"/>
                    <a:pt x="3790" y="169"/>
                    <a:pt x="2599" y="18"/>
                  </a:cubicBezTo>
                  <a:cubicBezTo>
                    <a:pt x="2508" y="7"/>
                    <a:pt x="2416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213175" y="1247825"/>
              <a:ext cx="115850" cy="108725"/>
            </a:xfrm>
            <a:custGeom>
              <a:rect b="b" l="l" r="r" t="t"/>
              <a:pathLst>
                <a:path extrusionOk="0" h="4349" w="4634">
                  <a:moveTo>
                    <a:pt x="2323" y="0"/>
                  </a:moveTo>
                  <a:cubicBezTo>
                    <a:pt x="1551" y="0"/>
                    <a:pt x="827" y="412"/>
                    <a:pt x="438" y="1095"/>
                  </a:cubicBezTo>
                  <a:cubicBezTo>
                    <a:pt x="1" y="1859"/>
                    <a:pt x="67" y="2811"/>
                    <a:pt x="606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5" y="4349"/>
                    <a:pt x="2708" y="4324"/>
                    <a:pt x="2897" y="4272"/>
                  </a:cubicBezTo>
                  <a:cubicBezTo>
                    <a:pt x="3746" y="4041"/>
                    <a:pt x="4371" y="3321"/>
                    <a:pt x="4483" y="2449"/>
                  </a:cubicBezTo>
                  <a:cubicBezTo>
                    <a:pt x="4634" y="1258"/>
                    <a:pt x="3791" y="169"/>
                    <a:pt x="2600" y="18"/>
                  </a:cubicBezTo>
                  <a:cubicBezTo>
                    <a:pt x="2507" y="6"/>
                    <a:pt x="2415" y="0"/>
                    <a:pt x="2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162800" y="1644150"/>
              <a:ext cx="115825" cy="108775"/>
            </a:xfrm>
            <a:custGeom>
              <a:rect b="b" l="l" r="r" t="t"/>
              <a:pathLst>
                <a:path extrusionOk="0" h="4351" w="4633">
                  <a:moveTo>
                    <a:pt x="2324" y="1"/>
                  </a:moveTo>
                  <a:cubicBezTo>
                    <a:pt x="1552" y="1"/>
                    <a:pt x="827" y="413"/>
                    <a:pt x="436" y="1097"/>
                  </a:cubicBezTo>
                  <a:cubicBezTo>
                    <a:pt x="0" y="1860"/>
                    <a:pt x="66" y="2811"/>
                    <a:pt x="605" y="3506"/>
                  </a:cubicBezTo>
                  <a:cubicBezTo>
                    <a:pt x="1024" y="4047"/>
                    <a:pt x="1663" y="4350"/>
                    <a:pt x="2324" y="4350"/>
                  </a:cubicBezTo>
                  <a:cubicBezTo>
                    <a:pt x="2514" y="4350"/>
                    <a:pt x="2706" y="4325"/>
                    <a:pt x="2896" y="4273"/>
                  </a:cubicBezTo>
                  <a:cubicBezTo>
                    <a:pt x="3744" y="4042"/>
                    <a:pt x="4371" y="3323"/>
                    <a:pt x="4481" y="2450"/>
                  </a:cubicBezTo>
                  <a:cubicBezTo>
                    <a:pt x="4632" y="1258"/>
                    <a:pt x="3789" y="170"/>
                    <a:pt x="2598" y="18"/>
                  </a:cubicBezTo>
                  <a:cubicBezTo>
                    <a:pt x="2506" y="6"/>
                    <a:pt x="2415" y="1"/>
                    <a:pt x="2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112375" y="2040525"/>
              <a:ext cx="115850" cy="108750"/>
            </a:xfrm>
            <a:custGeom>
              <a:rect b="b" l="l" r="r" t="t"/>
              <a:pathLst>
                <a:path extrusionOk="0" h="4350" w="4634">
                  <a:moveTo>
                    <a:pt x="2326" y="0"/>
                  </a:moveTo>
                  <a:cubicBezTo>
                    <a:pt x="1552" y="0"/>
                    <a:pt x="828" y="413"/>
                    <a:pt x="436" y="1096"/>
                  </a:cubicBezTo>
                  <a:cubicBezTo>
                    <a:pt x="1" y="1859"/>
                    <a:pt x="67" y="2811"/>
                    <a:pt x="606" y="3506"/>
                  </a:cubicBezTo>
                  <a:cubicBezTo>
                    <a:pt x="1024" y="4046"/>
                    <a:pt x="1664" y="4349"/>
                    <a:pt x="2326" y="4349"/>
                  </a:cubicBezTo>
                  <a:cubicBezTo>
                    <a:pt x="2516" y="4349"/>
                    <a:pt x="2708" y="4324"/>
                    <a:pt x="2897" y="4273"/>
                  </a:cubicBezTo>
                  <a:cubicBezTo>
                    <a:pt x="3746" y="4042"/>
                    <a:pt x="4371" y="3321"/>
                    <a:pt x="4483" y="2449"/>
                  </a:cubicBezTo>
                  <a:cubicBezTo>
                    <a:pt x="4634" y="1258"/>
                    <a:pt x="3791" y="169"/>
                    <a:pt x="2600" y="17"/>
                  </a:cubicBezTo>
                  <a:cubicBezTo>
                    <a:pt x="2508" y="6"/>
                    <a:pt x="2416" y="0"/>
                    <a:pt x="2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3062000" y="2436875"/>
              <a:ext cx="115800" cy="108725"/>
            </a:xfrm>
            <a:custGeom>
              <a:rect b="b" l="l" r="r" t="t"/>
              <a:pathLst>
                <a:path extrusionOk="0" h="4349" w="4632">
                  <a:moveTo>
                    <a:pt x="2322" y="0"/>
                  </a:moveTo>
                  <a:cubicBezTo>
                    <a:pt x="1550" y="0"/>
                    <a:pt x="826" y="413"/>
                    <a:pt x="436" y="1095"/>
                  </a:cubicBezTo>
                  <a:cubicBezTo>
                    <a:pt x="0" y="1859"/>
                    <a:pt x="66" y="2810"/>
                    <a:pt x="604" y="3506"/>
                  </a:cubicBezTo>
                  <a:cubicBezTo>
                    <a:pt x="1022" y="4046"/>
                    <a:pt x="1661" y="4349"/>
                    <a:pt x="2323" y="4349"/>
                  </a:cubicBezTo>
                  <a:cubicBezTo>
                    <a:pt x="2514" y="4349"/>
                    <a:pt x="2706" y="4324"/>
                    <a:pt x="2895" y="4272"/>
                  </a:cubicBezTo>
                  <a:cubicBezTo>
                    <a:pt x="3744" y="4041"/>
                    <a:pt x="4369" y="3321"/>
                    <a:pt x="4481" y="2448"/>
                  </a:cubicBezTo>
                  <a:cubicBezTo>
                    <a:pt x="4632" y="1257"/>
                    <a:pt x="3789" y="169"/>
                    <a:pt x="2598" y="18"/>
                  </a:cubicBezTo>
                  <a:cubicBezTo>
                    <a:pt x="2505" y="6"/>
                    <a:pt x="2413" y="0"/>
                    <a:pt x="2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3011575" y="2833225"/>
              <a:ext cx="115850" cy="108750"/>
            </a:xfrm>
            <a:custGeom>
              <a:rect b="b" l="l" r="r" t="t"/>
              <a:pathLst>
                <a:path extrusionOk="0" h="4350" w="4634">
                  <a:moveTo>
                    <a:pt x="2325" y="0"/>
                  </a:moveTo>
                  <a:cubicBezTo>
                    <a:pt x="1552" y="0"/>
                    <a:pt x="827" y="413"/>
                    <a:pt x="436" y="1096"/>
                  </a:cubicBezTo>
                  <a:cubicBezTo>
                    <a:pt x="0" y="1860"/>
                    <a:pt x="67" y="2810"/>
                    <a:pt x="605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5" y="4349"/>
                    <a:pt x="2707" y="4324"/>
                    <a:pt x="2897" y="4273"/>
                  </a:cubicBezTo>
                  <a:cubicBezTo>
                    <a:pt x="3744" y="4041"/>
                    <a:pt x="4371" y="3322"/>
                    <a:pt x="4481" y="2450"/>
                  </a:cubicBezTo>
                  <a:cubicBezTo>
                    <a:pt x="4633" y="1258"/>
                    <a:pt x="3791" y="168"/>
                    <a:pt x="2599" y="17"/>
                  </a:cubicBezTo>
                  <a:cubicBezTo>
                    <a:pt x="2508" y="6"/>
                    <a:pt x="2416" y="0"/>
                    <a:pt x="2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61175" y="3229575"/>
              <a:ext cx="115825" cy="108725"/>
            </a:xfrm>
            <a:custGeom>
              <a:rect b="b" l="l" r="r" t="t"/>
              <a:pathLst>
                <a:path extrusionOk="0" h="4349" w="4633">
                  <a:moveTo>
                    <a:pt x="2325" y="0"/>
                  </a:moveTo>
                  <a:cubicBezTo>
                    <a:pt x="1551" y="0"/>
                    <a:pt x="827" y="413"/>
                    <a:pt x="437" y="1096"/>
                  </a:cubicBezTo>
                  <a:cubicBezTo>
                    <a:pt x="1" y="1859"/>
                    <a:pt x="67" y="2811"/>
                    <a:pt x="605" y="3506"/>
                  </a:cubicBezTo>
                  <a:cubicBezTo>
                    <a:pt x="1023" y="4046"/>
                    <a:pt x="1662" y="4349"/>
                    <a:pt x="2324" y="4349"/>
                  </a:cubicBezTo>
                  <a:cubicBezTo>
                    <a:pt x="2514" y="4349"/>
                    <a:pt x="2707" y="4324"/>
                    <a:pt x="2896" y="4272"/>
                  </a:cubicBezTo>
                  <a:cubicBezTo>
                    <a:pt x="3745" y="4041"/>
                    <a:pt x="4370" y="3321"/>
                    <a:pt x="4482" y="2449"/>
                  </a:cubicBezTo>
                  <a:cubicBezTo>
                    <a:pt x="4633" y="1258"/>
                    <a:pt x="3790" y="169"/>
                    <a:pt x="2599" y="18"/>
                  </a:cubicBezTo>
                  <a:cubicBezTo>
                    <a:pt x="2507" y="6"/>
                    <a:pt x="2415" y="0"/>
                    <a:pt x="23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910775" y="3625925"/>
              <a:ext cx="115825" cy="108775"/>
            </a:xfrm>
            <a:custGeom>
              <a:rect b="b" l="l" r="r" t="t"/>
              <a:pathLst>
                <a:path extrusionOk="0" h="4351" w="4633">
                  <a:moveTo>
                    <a:pt x="2322" y="1"/>
                  </a:moveTo>
                  <a:cubicBezTo>
                    <a:pt x="1550" y="1"/>
                    <a:pt x="827" y="414"/>
                    <a:pt x="436" y="1097"/>
                  </a:cubicBezTo>
                  <a:cubicBezTo>
                    <a:pt x="0" y="1861"/>
                    <a:pt x="66" y="2811"/>
                    <a:pt x="605" y="3506"/>
                  </a:cubicBezTo>
                  <a:cubicBezTo>
                    <a:pt x="1024" y="4047"/>
                    <a:pt x="1663" y="4350"/>
                    <a:pt x="2326" y="4350"/>
                  </a:cubicBezTo>
                  <a:cubicBezTo>
                    <a:pt x="2516" y="4350"/>
                    <a:pt x="2708" y="4325"/>
                    <a:pt x="2897" y="4274"/>
                  </a:cubicBezTo>
                  <a:cubicBezTo>
                    <a:pt x="3745" y="4041"/>
                    <a:pt x="4371" y="3322"/>
                    <a:pt x="4481" y="2449"/>
                  </a:cubicBezTo>
                  <a:cubicBezTo>
                    <a:pt x="4632" y="1258"/>
                    <a:pt x="3789" y="169"/>
                    <a:pt x="2598" y="18"/>
                  </a:cubicBezTo>
                  <a:cubicBezTo>
                    <a:pt x="2506" y="6"/>
                    <a:pt x="2414" y="1"/>
                    <a:pt x="2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054800" y="417250"/>
              <a:ext cx="314200" cy="256900"/>
            </a:xfrm>
            <a:custGeom>
              <a:rect b="b" l="l" r="r" t="t"/>
              <a:pathLst>
                <a:path extrusionOk="0" h="10276" w="12568">
                  <a:moveTo>
                    <a:pt x="5441" y="0"/>
                  </a:moveTo>
                  <a:cubicBezTo>
                    <a:pt x="5085" y="0"/>
                    <a:pt x="4720" y="28"/>
                    <a:pt x="4352" y="90"/>
                  </a:cubicBezTo>
                  <a:cubicBezTo>
                    <a:pt x="3544" y="226"/>
                    <a:pt x="2775" y="533"/>
                    <a:pt x="2097" y="991"/>
                  </a:cubicBezTo>
                  <a:cubicBezTo>
                    <a:pt x="1402" y="1461"/>
                    <a:pt x="824" y="2090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6" y="5722"/>
                    <a:pt x="117" y="6395"/>
                    <a:pt x="330" y="7039"/>
                  </a:cubicBezTo>
                  <a:cubicBezTo>
                    <a:pt x="520" y="7648"/>
                    <a:pt x="840" y="8164"/>
                    <a:pt x="1161" y="8596"/>
                  </a:cubicBezTo>
                  <a:cubicBezTo>
                    <a:pt x="1505" y="9017"/>
                    <a:pt x="1869" y="9352"/>
                    <a:pt x="2228" y="9581"/>
                  </a:cubicBezTo>
                  <a:cubicBezTo>
                    <a:pt x="2577" y="9830"/>
                    <a:pt x="2916" y="9965"/>
                    <a:pt x="3188" y="10078"/>
                  </a:cubicBezTo>
                  <a:cubicBezTo>
                    <a:pt x="3462" y="10187"/>
                    <a:pt x="3693" y="10220"/>
                    <a:pt x="3841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7"/>
                  </a:cubicBezTo>
                  <a:cubicBezTo>
                    <a:pt x="4091" y="10231"/>
                    <a:pt x="4024" y="10178"/>
                    <a:pt x="3892" y="10103"/>
                  </a:cubicBezTo>
                  <a:cubicBezTo>
                    <a:pt x="3763" y="10022"/>
                    <a:pt x="3558" y="9944"/>
                    <a:pt x="3318" y="9800"/>
                  </a:cubicBezTo>
                  <a:cubicBezTo>
                    <a:pt x="3082" y="9650"/>
                    <a:pt x="2786" y="9485"/>
                    <a:pt x="2493" y="9226"/>
                  </a:cubicBezTo>
                  <a:cubicBezTo>
                    <a:pt x="2188" y="8986"/>
                    <a:pt x="1891" y="8658"/>
                    <a:pt x="1613" y="8265"/>
                  </a:cubicBezTo>
                  <a:cubicBezTo>
                    <a:pt x="1356" y="7860"/>
                    <a:pt x="1099" y="7393"/>
                    <a:pt x="958" y="6841"/>
                  </a:cubicBezTo>
                  <a:cubicBezTo>
                    <a:pt x="795" y="6258"/>
                    <a:pt x="718" y="5655"/>
                    <a:pt x="732" y="5049"/>
                  </a:cubicBezTo>
                  <a:cubicBezTo>
                    <a:pt x="755" y="4417"/>
                    <a:pt x="834" y="3727"/>
                    <a:pt x="1144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2"/>
                    <a:pt x="3791" y="982"/>
                    <a:pt x="4488" y="855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3" y="778"/>
                    <a:pt x="6483" y="815"/>
                  </a:cubicBezTo>
                  <a:cubicBezTo>
                    <a:pt x="7765" y="985"/>
                    <a:pt x="8868" y="1460"/>
                    <a:pt x="9744" y="1940"/>
                  </a:cubicBezTo>
                  <a:cubicBezTo>
                    <a:pt x="10622" y="2421"/>
                    <a:pt x="11290" y="2903"/>
                    <a:pt x="11759" y="3226"/>
                  </a:cubicBezTo>
                  <a:cubicBezTo>
                    <a:pt x="12181" y="3521"/>
                    <a:pt x="12441" y="3693"/>
                    <a:pt x="12515" y="3693"/>
                  </a:cubicBezTo>
                  <a:cubicBezTo>
                    <a:pt x="12523" y="3693"/>
                    <a:pt x="12529" y="3691"/>
                    <a:pt x="12532" y="3687"/>
                  </a:cubicBezTo>
                  <a:cubicBezTo>
                    <a:pt x="12567" y="3647"/>
                    <a:pt x="12369" y="3394"/>
                    <a:pt x="11956" y="2988"/>
                  </a:cubicBezTo>
                  <a:cubicBezTo>
                    <a:pt x="11365" y="2416"/>
                    <a:pt x="10720" y="1903"/>
                    <a:pt x="10029" y="1457"/>
                  </a:cubicBezTo>
                  <a:cubicBezTo>
                    <a:pt x="9151" y="894"/>
                    <a:pt x="7993" y="323"/>
                    <a:pt x="6587" y="93"/>
                  </a:cubicBezTo>
                  <a:cubicBezTo>
                    <a:pt x="6219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004425" y="81360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39" y="0"/>
                  </a:moveTo>
                  <a:cubicBezTo>
                    <a:pt x="5083" y="0"/>
                    <a:pt x="4719" y="28"/>
                    <a:pt x="4351" y="91"/>
                  </a:cubicBezTo>
                  <a:cubicBezTo>
                    <a:pt x="3543" y="227"/>
                    <a:pt x="2775" y="534"/>
                    <a:pt x="2096" y="992"/>
                  </a:cubicBezTo>
                  <a:cubicBezTo>
                    <a:pt x="1400" y="1461"/>
                    <a:pt x="823" y="2090"/>
                    <a:pt x="454" y="2807"/>
                  </a:cubicBezTo>
                  <a:cubicBezTo>
                    <a:pt x="64" y="3558"/>
                    <a:pt x="9" y="4336"/>
                    <a:pt x="0" y="5044"/>
                  </a:cubicBezTo>
                  <a:cubicBezTo>
                    <a:pt x="5" y="5721"/>
                    <a:pt x="117" y="6394"/>
                    <a:pt x="329" y="7038"/>
                  </a:cubicBezTo>
                  <a:cubicBezTo>
                    <a:pt x="520" y="7648"/>
                    <a:pt x="838" y="8165"/>
                    <a:pt x="1160" y="8597"/>
                  </a:cubicBezTo>
                  <a:cubicBezTo>
                    <a:pt x="1504" y="9018"/>
                    <a:pt x="1868" y="9353"/>
                    <a:pt x="2226" y="9581"/>
                  </a:cubicBezTo>
                  <a:cubicBezTo>
                    <a:pt x="2575" y="9829"/>
                    <a:pt x="2916" y="9965"/>
                    <a:pt x="3186" y="10079"/>
                  </a:cubicBezTo>
                  <a:cubicBezTo>
                    <a:pt x="3461" y="10187"/>
                    <a:pt x="3691" y="10221"/>
                    <a:pt x="3841" y="10254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90" y="10231"/>
                    <a:pt x="4023" y="10179"/>
                    <a:pt x="3892" y="10103"/>
                  </a:cubicBezTo>
                  <a:cubicBezTo>
                    <a:pt x="3763" y="10021"/>
                    <a:pt x="3557" y="9943"/>
                    <a:pt x="3318" y="9799"/>
                  </a:cubicBezTo>
                  <a:cubicBezTo>
                    <a:pt x="3081" y="9649"/>
                    <a:pt x="2784" y="9485"/>
                    <a:pt x="2492" y="9227"/>
                  </a:cubicBezTo>
                  <a:cubicBezTo>
                    <a:pt x="2188" y="8986"/>
                    <a:pt x="1890" y="8657"/>
                    <a:pt x="1613" y="8266"/>
                  </a:cubicBezTo>
                  <a:cubicBezTo>
                    <a:pt x="1356" y="7860"/>
                    <a:pt x="1099" y="7394"/>
                    <a:pt x="956" y="6842"/>
                  </a:cubicBezTo>
                  <a:cubicBezTo>
                    <a:pt x="793" y="6258"/>
                    <a:pt x="716" y="5654"/>
                    <a:pt x="730" y="5048"/>
                  </a:cubicBezTo>
                  <a:cubicBezTo>
                    <a:pt x="754" y="4416"/>
                    <a:pt x="831" y="3728"/>
                    <a:pt x="1142" y="3168"/>
                  </a:cubicBezTo>
                  <a:cubicBezTo>
                    <a:pt x="1456" y="2578"/>
                    <a:pt x="1943" y="2051"/>
                    <a:pt x="2540" y="1647"/>
                  </a:cubicBezTo>
                  <a:cubicBezTo>
                    <a:pt x="3127" y="1251"/>
                    <a:pt x="3790" y="981"/>
                    <a:pt x="4486" y="855"/>
                  </a:cubicBezTo>
                  <a:cubicBezTo>
                    <a:pt x="4854" y="786"/>
                    <a:pt x="5223" y="756"/>
                    <a:pt x="5586" y="756"/>
                  </a:cubicBezTo>
                  <a:cubicBezTo>
                    <a:pt x="5890" y="756"/>
                    <a:pt x="6189" y="777"/>
                    <a:pt x="6481" y="815"/>
                  </a:cubicBezTo>
                  <a:cubicBezTo>
                    <a:pt x="7764" y="986"/>
                    <a:pt x="8867" y="1460"/>
                    <a:pt x="9742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79" y="3522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4" y="2417"/>
                    <a:pt x="10718" y="1904"/>
                    <a:pt x="10028" y="1459"/>
                  </a:cubicBezTo>
                  <a:cubicBezTo>
                    <a:pt x="9150" y="894"/>
                    <a:pt x="7993" y="322"/>
                    <a:pt x="6586" y="93"/>
                  </a:cubicBezTo>
                  <a:cubicBezTo>
                    <a:pt x="6218" y="35"/>
                    <a:pt x="5833" y="0"/>
                    <a:pt x="5439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2954000" y="12099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0" y="1462"/>
                    <a:pt x="824" y="2091"/>
                    <a:pt x="454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8"/>
                    <a:pt x="840" y="8165"/>
                    <a:pt x="1161" y="8597"/>
                  </a:cubicBezTo>
                  <a:cubicBezTo>
                    <a:pt x="1505" y="9017"/>
                    <a:pt x="1869" y="9353"/>
                    <a:pt x="2227" y="9582"/>
                  </a:cubicBezTo>
                  <a:cubicBezTo>
                    <a:pt x="2575" y="9830"/>
                    <a:pt x="2916" y="9966"/>
                    <a:pt x="3188" y="10079"/>
                  </a:cubicBezTo>
                  <a:cubicBezTo>
                    <a:pt x="3462" y="10188"/>
                    <a:pt x="3692" y="10220"/>
                    <a:pt x="3841" y="10255"/>
                  </a:cubicBezTo>
                  <a:cubicBezTo>
                    <a:pt x="3920" y="10269"/>
                    <a:pt x="3979" y="10277"/>
                    <a:pt x="4020" y="10277"/>
                  </a:cubicBezTo>
                  <a:cubicBezTo>
                    <a:pt x="4058" y="10277"/>
                    <a:pt x="4079" y="10270"/>
                    <a:pt x="4083" y="10257"/>
                  </a:cubicBezTo>
                  <a:cubicBezTo>
                    <a:pt x="4091" y="10232"/>
                    <a:pt x="4024" y="10178"/>
                    <a:pt x="3892" y="10104"/>
                  </a:cubicBezTo>
                  <a:cubicBezTo>
                    <a:pt x="3763" y="10023"/>
                    <a:pt x="3558" y="9945"/>
                    <a:pt x="3318" y="9800"/>
                  </a:cubicBezTo>
                  <a:cubicBezTo>
                    <a:pt x="3081" y="9651"/>
                    <a:pt x="2785" y="9487"/>
                    <a:pt x="2493" y="9227"/>
                  </a:cubicBezTo>
                  <a:cubicBezTo>
                    <a:pt x="2188" y="8987"/>
                    <a:pt x="1891" y="8659"/>
                    <a:pt x="1613" y="8266"/>
                  </a:cubicBezTo>
                  <a:cubicBezTo>
                    <a:pt x="1356" y="7862"/>
                    <a:pt x="1099" y="7394"/>
                    <a:pt x="956" y="6842"/>
                  </a:cubicBezTo>
                  <a:cubicBezTo>
                    <a:pt x="793" y="6260"/>
                    <a:pt x="717" y="5656"/>
                    <a:pt x="731" y="5050"/>
                  </a:cubicBezTo>
                  <a:cubicBezTo>
                    <a:pt x="754" y="4418"/>
                    <a:pt x="832" y="3728"/>
                    <a:pt x="1142" y="3169"/>
                  </a:cubicBezTo>
                  <a:cubicBezTo>
                    <a:pt x="1456" y="2580"/>
                    <a:pt x="1943" y="2052"/>
                    <a:pt x="2540" y="1648"/>
                  </a:cubicBezTo>
                  <a:cubicBezTo>
                    <a:pt x="3127" y="1253"/>
                    <a:pt x="3790" y="983"/>
                    <a:pt x="4486" y="856"/>
                  </a:cubicBezTo>
                  <a:cubicBezTo>
                    <a:pt x="4856" y="788"/>
                    <a:pt x="5226" y="758"/>
                    <a:pt x="5589" y="758"/>
                  </a:cubicBezTo>
                  <a:cubicBezTo>
                    <a:pt x="5892" y="758"/>
                    <a:pt x="6191" y="779"/>
                    <a:pt x="6481" y="816"/>
                  </a:cubicBezTo>
                  <a:cubicBezTo>
                    <a:pt x="7764" y="986"/>
                    <a:pt x="8867" y="1461"/>
                    <a:pt x="9742" y="1941"/>
                  </a:cubicBezTo>
                  <a:cubicBezTo>
                    <a:pt x="10620" y="2422"/>
                    <a:pt x="11288" y="2905"/>
                    <a:pt x="11758" y="3227"/>
                  </a:cubicBezTo>
                  <a:cubicBezTo>
                    <a:pt x="12179" y="3522"/>
                    <a:pt x="12438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7" y="3395"/>
                    <a:pt x="11954" y="2990"/>
                  </a:cubicBezTo>
                  <a:cubicBezTo>
                    <a:pt x="11364" y="2417"/>
                    <a:pt x="10719" y="1905"/>
                    <a:pt x="10028" y="1458"/>
                  </a:cubicBezTo>
                  <a:cubicBezTo>
                    <a:pt x="9151" y="895"/>
                    <a:pt x="7993" y="323"/>
                    <a:pt x="6587" y="93"/>
                  </a:cubicBezTo>
                  <a:cubicBezTo>
                    <a:pt x="6219" y="35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2903600" y="16063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7"/>
                    <a:pt x="2775" y="534"/>
                    <a:pt x="2096" y="992"/>
                  </a:cubicBezTo>
                  <a:cubicBezTo>
                    <a:pt x="1401" y="1461"/>
                    <a:pt x="824" y="2090"/>
                    <a:pt x="455" y="2808"/>
                  </a:cubicBezTo>
                  <a:cubicBezTo>
                    <a:pt x="65" y="3559"/>
                    <a:pt x="9" y="4337"/>
                    <a:pt x="0" y="5045"/>
                  </a:cubicBezTo>
                  <a:cubicBezTo>
                    <a:pt x="5" y="5722"/>
                    <a:pt x="116" y="6395"/>
                    <a:pt x="330" y="7038"/>
                  </a:cubicBezTo>
                  <a:cubicBezTo>
                    <a:pt x="520" y="7648"/>
                    <a:pt x="839" y="8164"/>
                    <a:pt x="1161" y="8598"/>
                  </a:cubicBezTo>
                  <a:cubicBezTo>
                    <a:pt x="1504" y="9018"/>
                    <a:pt x="1868" y="9352"/>
                    <a:pt x="2227" y="9581"/>
                  </a:cubicBezTo>
                  <a:cubicBezTo>
                    <a:pt x="2576" y="9830"/>
                    <a:pt x="2915" y="9965"/>
                    <a:pt x="3187" y="10080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2" y="10277"/>
                    <a:pt x="4022" y="10277"/>
                  </a:cubicBezTo>
                  <a:cubicBezTo>
                    <a:pt x="4059" y="10277"/>
                    <a:pt x="4079" y="10270"/>
                    <a:pt x="4082" y="10258"/>
                  </a:cubicBezTo>
                  <a:cubicBezTo>
                    <a:pt x="4090" y="10231"/>
                    <a:pt x="4024" y="10179"/>
                    <a:pt x="3892" y="10103"/>
                  </a:cubicBezTo>
                  <a:cubicBezTo>
                    <a:pt x="3764" y="10022"/>
                    <a:pt x="3558" y="9944"/>
                    <a:pt x="3319" y="9800"/>
                  </a:cubicBezTo>
                  <a:cubicBezTo>
                    <a:pt x="3081" y="9650"/>
                    <a:pt x="2785" y="9486"/>
                    <a:pt x="2492" y="9227"/>
                  </a:cubicBezTo>
                  <a:cubicBezTo>
                    <a:pt x="2189" y="8986"/>
                    <a:pt x="1891" y="8658"/>
                    <a:pt x="1613" y="8266"/>
                  </a:cubicBezTo>
                  <a:cubicBezTo>
                    <a:pt x="1357" y="7860"/>
                    <a:pt x="1100" y="7394"/>
                    <a:pt x="957" y="6842"/>
                  </a:cubicBezTo>
                  <a:cubicBezTo>
                    <a:pt x="794" y="6258"/>
                    <a:pt x="717" y="5655"/>
                    <a:pt x="731" y="5049"/>
                  </a:cubicBezTo>
                  <a:cubicBezTo>
                    <a:pt x="754" y="4417"/>
                    <a:pt x="832" y="3728"/>
                    <a:pt x="1143" y="3167"/>
                  </a:cubicBezTo>
                  <a:cubicBezTo>
                    <a:pt x="1456" y="2579"/>
                    <a:pt x="1943" y="2052"/>
                    <a:pt x="2541" y="1647"/>
                  </a:cubicBezTo>
                  <a:cubicBezTo>
                    <a:pt x="3128" y="1252"/>
                    <a:pt x="3790" y="982"/>
                    <a:pt x="4487" y="856"/>
                  </a:cubicBezTo>
                  <a:cubicBezTo>
                    <a:pt x="4856" y="787"/>
                    <a:pt x="5226" y="757"/>
                    <a:pt x="5590" y="757"/>
                  </a:cubicBezTo>
                  <a:cubicBezTo>
                    <a:pt x="5893" y="757"/>
                    <a:pt x="6191" y="778"/>
                    <a:pt x="6481" y="815"/>
                  </a:cubicBezTo>
                  <a:cubicBezTo>
                    <a:pt x="7765" y="986"/>
                    <a:pt x="8866" y="1460"/>
                    <a:pt x="9742" y="1940"/>
                  </a:cubicBezTo>
                  <a:cubicBezTo>
                    <a:pt x="10620" y="2421"/>
                    <a:pt x="11288" y="2905"/>
                    <a:pt x="11757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30" y="3687"/>
                  </a:cubicBezTo>
                  <a:cubicBezTo>
                    <a:pt x="12566" y="3647"/>
                    <a:pt x="12367" y="3394"/>
                    <a:pt x="11955" y="2990"/>
                  </a:cubicBezTo>
                  <a:cubicBezTo>
                    <a:pt x="11364" y="2417"/>
                    <a:pt x="10719" y="1904"/>
                    <a:pt x="10028" y="1458"/>
                  </a:cubicBezTo>
                  <a:cubicBezTo>
                    <a:pt x="9150" y="895"/>
                    <a:pt x="7992" y="323"/>
                    <a:pt x="6587" y="93"/>
                  </a:cubicBezTo>
                  <a:cubicBezTo>
                    <a:pt x="6219" y="34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853200" y="2002675"/>
              <a:ext cx="314150" cy="256900"/>
            </a:xfrm>
            <a:custGeom>
              <a:rect b="b" l="l" r="r" t="t"/>
              <a:pathLst>
                <a:path extrusionOk="0" h="10276" w="12566">
                  <a:moveTo>
                    <a:pt x="5441" y="0"/>
                  </a:moveTo>
                  <a:cubicBezTo>
                    <a:pt x="5084" y="0"/>
                    <a:pt x="4720" y="28"/>
                    <a:pt x="4351" y="90"/>
                  </a:cubicBezTo>
                  <a:cubicBezTo>
                    <a:pt x="3543" y="226"/>
                    <a:pt x="2775" y="533"/>
                    <a:pt x="2096" y="991"/>
                  </a:cubicBezTo>
                  <a:cubicBezTo>
                    <a:pt x="1401" y="1461"/>
                    <a:pt x="823" y="2089"/>
                    <a:pt x="455" y="2808"/>
                  </a:cubicBezTo>
                  <a:cubicBezTo>
                    <a:pt x="66" y="3559"/>
                    <a:pt x="9" y="4335"/>
                    <a:pt x="1" y="5044"/>
                  </a:cubicBezTo>
                  <a:cubicBezTo>
                    <a:pt x="5" y="5722"/>
                    <a:pt x="116" y="6395"/>
                    <a:pt x="329" y="7038"/>
                  </a:cubicBezTo>
                  <a:cubicBezTo>
                    <a:pt x="519" y="7648"/>
                    <a:pt x="839" y="8164"/>
                    <a:pt x="1161" y="8596"/>
                  </a:cubicBezTo>
                  <a:cubicBezTo>
                    <a:pt x="1503" y="9017"/>
                    <a:pt x="1867" y="9352"/>
                    <a:pt x="2226" y="9581"/>
                  </a:cubicBezTo>
                  <a:cubicBezTo>
                    <a:pt x="2575" y="9828"/>
                    <a:pt x="2916" y="9964"/>
                    <a:pt x="3187" y="10078"/>
                  </a:cubicBezTo>
                  <a:cubicBezTo>
                    <a:pt x="3462" y="10186"/>
                    <a:pt x="3692" y="10220"/>
                    <a:pt x="3841" y="10254"/>
                  </a:cubicBezTo>
                  <a:cubicBezTo>
                    <a:pt x="3920" y="10268"/>
                    <a:pt x="3981" y="10276"/>
                    <a:pt x="4021" y="10276"/>
                  </a:cubicBezTo>
                  <a:cubicBezTo>
                    <a:pt x="4058" y="10276"/>
                    <a:pt x="4079" y="10269"/>
                    <a:pt x="4083" y="10257"/>
                  </a:cubicBezTo>
                  <a:cubicBezTo>
                    <a:pt x="4091" y="10231"/>
                    <a:pt x="4023" y="10178"/>
                    <a:pt x="3892" y="10103"/>
                  </a:cubicBezTo>
                  <a:cubicBezTo>
                    <a:pt x="3764" y="10021"/>
                    <a:pt x="3558" y="9942"/>
                    <a:pt x="3319" y="9799"/>
                  </a:cubicBezTo>
                  <a:cubicBezTo>
                    <a:pt x="3082" y="9649"/>
                    <a:pt x="2786" y="9484"/>
                    <a:pt x="2493" y="9226"/>
                  </a:cubicBezTo>
                  <a:cubicBezTo>
                    <a:pt x="2189" y="8986"/>
                    <a:pt x="1892" y="8657"/>
                    <a:pt x="1614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4" y="6258"/>
                    <a:pt x="718" y="5653"/>
                    <a:pt x="730" y="5048"/>
                  </a:cubicBezTo>
                  <a:cubicBezTo>
                    <a:pt x="754" y="4415"/>
                    <a:pt x="833" y="3727"/>
                    <a:pt x="1142" y="3167"/>
                  </a:cubicBezTo>
                  <a:cubicBezTo>
                    <a:pt x="1456" y="2578"/>
                    <a:pt x="1943" y="2050"/>
                    <a:pt x="2541" y="1647"/>
                  </a:cubicBezTo>
                  <a:cubicBezTo>
                    <a:pt x="3128" y="1251"/>
                    <a:pt x="3790" y="982"/>
                    <a:pt x="4486" y="855"/>
                  </a:cubicBezTo>
                  <a:cubicBezTo>
                    <a:pt x="4855" y="787"/>
                    <a:pt x="5223" y="757"/>
                    <a:pt x="5586" y="757"/>
                  </a:cubicBezTo>
                  <a:cubicBezTo>
                    <a:pt x="5890" y="757"/>
                    <a:pt x="6190" y="778"/>
                    <a:pt x="6482" y="815"/>
                  </a:cubicBezTo>
                  <a:cubicBezTo>
                    <a:pt x="7764" y="986"/>
                    <a:pt x="8867" y="1461"/>
                    <a:pt x="9742" y="1939"/>
                  </a:cubicBezTo>
                  <a:cubicBezTo>
                    <a:pt x="10621" y="2421"/>
                    <a:pt x="11288" y="2904"/>
                    <a:pt x="11758" y="3226"/>
                  </a:cubicBezTo>
                  <a:cubicBezTo>
                    <a:pt x="12179" y="3522"/>
                    <a:pt x="12439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8" y="3395"/>
                    <a:pt x="11954" y="2989"/>
                  </a:cubicBezTo>
                  <a:cubicBezTo>
                    <a:pt x="11365" y="2416"/>
                    <a:pt x="10720" y="1903"/>
                    <a:pt x="10028" y="1458"/>
                  </a:cubicBezTo>
                  <a:cubicBezTo>
                    <a:pt x="9151" y="893"/>
                    <a:pt x="7993" y="323"/>
                    <a:pt x="6588" y="92"/>
                  </a:cubicBezTo>
                  <a:cubicBezTo>
                    <a:pt x="6220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2802775" y="2399025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39" y="0"/>
                  </a:moveTo>
                  <a:cubicBezTo>
                    <a:pt x="5083" y="0"/>
                    <a:pt x="4719" y="28"/>
                    <a:pt x="4352" y="91"/>
                  </a:cubicBezTo>
                  <a:cubicBezTo>
                    <a:pt x="3544" y="225"/>
                    <a:pt x="2775" y="534"/>
                    <a:pt x="2097" y="991"/>
                  </a:cubicBezTo>
                  <a:cubicBezTo>
                    <a:pt x="1401" y="1461"/>
                    <a:pt x="824" y="2090"/>
                    <a:pt x="455" y="2807"/>
                  </a:cubicBezTo>
                  <a:cubicBezTo>
                    <a:pt x="66" y="3559"/>
                    <a:pt x="9" y="4336"/>
                    <a:pt x="1" y="5043"/>
                  </a:cubicBezTo>
                  <a:cubicBezTo>
                    <a:pt x="6" y="5721"/>
                    <a:pt x="117" y="6394"/>
                    <a:pt x="330" y="7038"/>
                  </a:cubicBezTo>
                  <a:cubicBezTo>
                    <a:pt x="520" y="7648"/>
                    <a:pt x="840" y="8164"/>
                    <a:pt x="1162" y="8597"/>
                  </a:cubicBezTo>
                  <a:cubicBezTo>
                    <a:pt x="1505" y="9018"/>
                    <a:pt x="1869" y="9352"/>
                    <a:pt x="2228" y="9581"/>
                  </a:cubicBezTo>
                  <a:cubicBezTo>
                    <a:pt x="2577" y="9829"/>
                    <a:pt x="2916" y="9965"/>
                    <a:pt x="3188" y="10079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8"/>
                  </a:cubicBezTo>
                  <a:cubicBezTo>
                    <a:pt x="4091" y="10231"/>
                    <a:pt x="4025" y="10178"/>
                    <a:pt x="3892" y="10103"/>
                  </a:cubicBezTo>
                  <a:cubicBezTo>
                    <a:pt x="3763" y="10021"/>
                    <a:pt x="3558" y="9943"/>
                    <a:pt x="3318" y="9799"/>
                  </a:cubicBezTo>
                  <a:cubicBezTo>
                    <a:pt x="3082" y="9649"/>
                    <a:pt x="2786" y="9485"/>
                    <a:pt x="2493" y="9227"/>
                  </a:cubicBezTo>
                  <a:cubicBezTo>
                    <a:pt x="2188" y="8986"/>
                    <a:pt x="1891" y="8657"/>
                    <a:pt x="1613" y="8265"/>
                  </a:cubicBezTo>
                  <a:cubicBezTo>
                    <a:pt x="1356" y="7860"/>
                    <a:pt x="1099" y="7394"/>
                    <a:pt x="957" y="6842"/>
                  </a:cubicBezTo>
                  <a:cubicBezTo>
                    <a:pt x="794" y="6258"/>
                    <a:pt x="718" y="5654"/>
                    <a:pt x="731" y="5048"/>
                  </a:cubicBezTo>
                  <a:cubicBezTo>
                    <a:pt x="754" y="4416"/>
                    <a:pt x="833" y="3728"/>
                    <a:pt x="1142" y="3167"/>
                  </a:cubicBezTo>
                  <a:cubicBezTo>
                    <a:pt x="1456" y="2578"/>
                    <a:pt x="1943" y="2050"/>
                    <a:pt x="2542" y="1647"/>
                  </a:cubicBezTo>
                  <a:cubicBezTo>
                    <a:pt x="3129" y="1251"/>
                    <a:pt x="3790" y="981"/>
                    <a:pt x="4488" y="854"/>
                  </a:cubicBezTo>
                  <a:cubicBezTo>
                    <a:pt x="4856" y="786"/>
                    <a:pt x="5224" y="756"/>
                    <a:pt x="5587" y="756"/>
                  </a:cubicBezTo>
                  <a:cubicBezTo>
                    <a:pt x="5891" y="756"/>
                    <a:pt x="6190" y="777"/>
                    <a:pt x="6482" y="815"/>
                  </a:cubicBezTo>
                  <a:cubicBezTo>
                    <a:pt x="7765" y="986"/>
                    <a:pt x="8867" y="1460"/>
                    <a:pt x="9743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81" y="3521"/>
                    <a:pt x="12440" y="3693"/>
                    <a:pt x="12514" y="3693"/>
                  </a:cubicBezTo>
                  <a:cubicBezTo>
                    <a:pt x="12522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4" y="2988"/>
                  </a:cubicBezTo>
                  <a:cubicBezTo>
                    <a:pt x="11365" y="2415"/>
                    <a:pt x="10720" y="1903"/>
                    <a:pt x="10028" y="1458"/>
                  </a:cubicBezTo>
                  <a:cubicBezTo>
                    <a:pt x="9151" y="894"/>
                    <a:pt x="7993" y="322"/>
                    <a:pt x="6588" y="93"/>
                  </a:cubicBezTo>
                  <a:cubicBezTo>
                    <a:pt x="6219" y="34"/>
                    <a:pt x="5834" y="0"/>
                    <a:pt x="5439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2752400" y="27953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0" y="1"/>
                  </a:moveTo>
                  <a:cubicBezTo>
                    <a:pt x="5083" y="1"/>
                    <a:pt x="4718" y="29"/>
                    <a:pt x="4350" y="91"/>
                  </a:cubicBezTo>
                  <a:cubicBezTo>
                    <a:pt x="3543" y="227"/>
                    <a:pt x="2774" y="534"/>
                    <a:pt x="2096" y="992"/>
                  </a:cubicBezTo>
                  <a:cubicBezTo>
                    <a:pt x="1400" y="1461"/>
                    <a:pt x="823" y="2090"/>
                    <a:pt x="454" y="2809"/>
                  </a:cubicBezTo>
                  <a:cubicBezTo>
                    <a:pt x="64" y="3559"/>
                    <a:pt x="8" y="4337"/>
                    <a:pt x="0" y="5045"/>
                  </a:cubicBezTo>
                  <a:cubicBezTo>
                    <a:pt x="5" y="5723"/>
                    <a:pt x="115" y="6396"/>
                    <a:pt x="329" y="7038"/>
                  </a:cubicBezTo>
                  <a:cubicBezTo>
                    <a:pt x="519" y="7649"/>
                    <a:pt x="838" y="8165"/>
                    <a:pt x="1160" y="8597"/>
                  </a:cubicBezTo>
                  <a:cubicBezTo>
                    <a:pt x="1503" y="9018"/>
                    <a:pt x="1867" y="9353"/>
                    <a:pt x="2226" y="9582"/>
                  </a:cubicBezTo>
                  <a:cubicBezTo>
                    <a:pt x="2575" y="9830"/>
                    <a:pt x="2916" y="9965"/>
                    <a:pt x="3186" y="10079"/>
                  </a:cubicBezTo>
                  <a:cubicBezTo>
                    <a:pt x="3462" y="10187"/>
                    <a:pt x="3691" y="10221"/>
                    <a:pt x="3841" y="10255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89" y="10231"/>
                    <a:pt x="4023" y="10179"/>
                    <a:pt x="3891" y="10103"/>
                  </a:cubicBezTo>
                  <a:cubicBezTo>
                    <a:pt x="3763" y="10022"/>
                    <a:pt x="3556" y="9944"/>
                    <a:pt x="3318" y="9800"/>
                  </a:cubicBezTo>
                  <a:cubicBezTo>
                    <a:pt x="3081" y="9650"/>
                    <a:pt x="2784" y="9486"/>
                    <a:pt x="2491" y="9227"/>
                  </a:cubicBezTo>
                  <a:cubicBezTo>
                    <a:pt x="2188" y="8986"/>
                    <a:pt x="1890" y="8659"/>
                    <a:pt x="1611" y="8266"/>
                  </a:cubicBezTo>
                  <a:cubicBezTo>
                    <a:pt x="1354" y="7860"/>
                    <a:pt x="1099" y="7394"/>
                    <a:pt x="956" y="6842"/>
                  </a:cubicBezTo>
                  <a:cubicBezTo>
                    <a:pt x="793" y="6258"/>
                    <a:pt x="716" y="5655"/>
                    <a:pt x="730" y="5050"/>
                  </a:cubicBezTo>
                  <a:cubicBezTo>
                    <a:pt x="754" y="4417"/>
                    <a:pt x="831" y="3728"/>
                    <a:pt x="1142" y="3169"/>
                  </a:cubicBezTo>
                  <a:cubicBezTo>
                    <a:pt x="1456" y="2580"/>
                    <a:pt x="1943" y="2052"/>
                    <a:pt x="2540" y="1647"/>
                  </a:cubicBezTo>
                  <a:cubicBezTo>
                    <a:pt x="3127" y="1252"/>
                    <a:pt x="3790" y="983"/>
                    <a:pt x="4486" y="856"/>
                  </a:cubicBezTo>
                  <a:cubicBezTo>
                    <a:pt x="4855" y="787"/>
                    <a:pt x="5225" y="757"/>
                    <a:pt x="5589" y="757"/>
                  </a:cubicBezTo>
                  <a:cubicBezTo>
                    <a:pt x="5892" y="757"/>
                    <a:pt x="6190" y="778"/>
                    <a:pt x="6480" y="815"/>
                  </a:cubicBezTo>
                  <a:cubicBezTo>
                    <a:pt x="7764" y="986"/>
                    <a:pt x="8866" y="1460"/>
                    <a:pt x="9741" y="1940"/>
                  </a:cubicBezTo>
                  <a:cubicBezTo>
                    <a:pt x="10620" y="2421"/>
                    <a:pt x="11288" y="2904"/>
                    <a:pt x="11758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29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3" y="2417"/>
                    <a:pt x="10718" y="1903"/>
                    <a:pt x="10027" y="1458"/>
                  </a:cubicBezTo>
                  <a:cubicBezTo>
                    <a:pt x="9149" y="894"/>
                    <a:pt x="7993" y="323"/>
                    <a:pt x="6586" y="93"/>
                  </a:cubicBezTo>
                  <a:cubicBezTo>
                    <a:pt x="6219" y="35"/>
                    <a:pt x="5835" y="1"/>
                    <a:pt x="5440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2701975" y="31917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5" y="1"/>
                    <a:pt x="4720" y="29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1" y="1462"/>
                    <a:pt x="824" y="2091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9"/>
                    <a:pt x="840" y="8165"/>
                    <a:pt x="1161" y="8598"/>
                  </a:cubicBezTo>
                  <a:cubicBezTo>
                    <a:pt x="1505" y="9018"/>
                    <a:pt x="1869" y="9353"/>
                    <a:pt x="2228" y="9582"/>
                  </a:cubicBezTo>
                  <a:cubicBezTo>
                    <a:pt x="2576" y="9830"/>
                    <a:pt x="2916" y="9966"/>
                    <a:pt x="3188" y="10080"/>
                  </a:cubicBezTo>
                  <a:cubicBezTo>
                    <a:pt x="3462" y="10188"/>
                    <a:pt x="3692" y="10221"/>
                    <a:pt x="3841" y="10255"/>
                  </a:cubicBezTo>
                  <a:cubicBezTo>
                    <a:pt x="3921" y="10270"/>
                    <a:pt x="3981" y="10277"/>
                    <a:pt x="4022" y="10277"/>
                  </a:cubicBezTo>
                  <a:cubicBezTo>
                    <a:pt x="4059" y="10277"/>
                    <a:pt x="4080" y="10271"/>
                    <a:pt x="4083" y="10259"/>
                  </a:cubicBezTo>
                  <a:cubicBezTo>
                    <a:pt x="4091" y="10232"/>
                    <a:pt x="4024" y="10180"/>
                    <a:pt x="3892" y="10103"/>
                  </a:cubicBezTo>
                  <a:cubicBezTo>
                    <a:pt x="3763" y="10021"/>
                    <a:pt x="3557" y="9944"/>
                    <a:pt x="3319" y="9799"/>
                  </a:cubicBezTo>
                  <a:cubicBezTo>
                    <a:pt x="3082" y="9649"/>
                    <a:pt x="2786" y="9486"/>
                    <a:pt x="2493" y="9226"/>
                  </a:cubicBezTo>
                  <a:cubicBezTo>
                    <a:pt x="2189" y="8986"/>
                    <a:pt x="1892" y="8658"/>
                    <a:pt x="1613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5" y="6258"/>
                    <a:pt x="718" y="5654"/>
                    <a:pt x="731" y="5049"/>
                  </a:cubicBezTo>
                  <a:cubicBezTo>
                    <a:pt x="755" y="4417"/>
                    <a:pt x="833" y="3727"/>
                    <a:pt x="1143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1"/>
                    <a:pt x="3791" y="982"/>
                    <a:pt x="4487" y="855"/>
                  </a:cubicBezTo>
                  <a:cubicBezTo>
                    <a:pt x="4857" y="787"/>
                    <a:pt x="5227" y="757"/>
                    <a:pt x="5590" y="757"/>
                  </a:cubicBezTo>
                  <a:cubicBezTo>
                    <a:pt x="5893" y="757"/>
                    <a:pt x="6192" y="777"/>
                    <a:pt x="6482" y="814"/>
                  </a:cubicBezTo>
                  <a:cubicBezTo>
                    <a:pt x="7765" y="985"/>
                    <a:pt x="8867" y="1460"/>
                    <a:pt x="9742" y="1940"/>
                  </a:cubicBezTo>
                  <a:cubicBezTo>
                    <a:pt x="10621" y="2421"/>
                    <a:pt x="11288" y="2903"/>
                    <a:pt x="11759" y="3226"/>
                  </a:cubicBezTo>
                  <a:cubicBezTo>
                    <a:pt x="12181" y="3521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5" y="2989"/>
                  </a:cubicBezTo>
                  <a:cubicBezTo>
                    <a:pt x="11365" y="2416"/>
                    <a:pt x="10720" y="1904"/>
                    <a:pt x="10028" y="1458"/>
                  </a:cubicBezTo>
                  <a:cubicBezTo>
                    <a:pt x="9151" y="895"/>
                    <a:pt x="7993" y="323"/>
                    <a:pt x="6588" y="93"/>
                  </a:cubicBezTo>
                  <a:cubicBezTo>
                    <a:pt x="6220" y="35"/>
                    <a:pt x="5836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2651550" y="3588050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42" y="1"/>
                  </a:moveTo>
                  <a:cubicBezTo>
                    <a:pt x="5085" y="1"/>
                    <a:pt x="4720" y="28"/>
                    <a:pt x="4352" y="91"/>
                  </a:cubicBezTo>
                  <a:cubicBezTo>
                    <a:pt x="3545" y="227"/>
                    <a:pt x="2776" y="534"/>
                    <a:pt x="2098" y="992"/>
                  </a:cubicBezTo>
                  <a:cubicBezTo>
                    <a:pt x="1402" y="1462"/>
                    <a:pt x="825" y="2090"/>
                    <a:pt x="455" y="2808"/>
                  </a:cubicBezTo>
                  <a:cubicBezTo>
                    <a:pt x="66" y="3559"/>
                    <a:pt x="10" y="4337"/>
                    <a:pt x="1" y="5045"/>
                  </a:cubicBezTo>
                  <a:cubicBezTo>
                    <a:pt x="7" y="5722"/>
                    <a:pt x="117" y="6395"/>
                    <a:pt x="331" y="7039"/>
                  </a:cubicBezTo>
                  <a:cubicBezTo>
                    <a:pt x="521" y="7648"/>
                    <a:pt x="840" y="8164"/>
                    <a:pt x="1162" y="8598"/>
                  </a:cubicBezTo>
                  <a:cubicBezTo>
                    <a:pt x="1505" y="9018"/>
                    <a:pt x="1869" y="9354"/>
                    <a:pt x="2228" y="9583"/>
                  </a:cubicBezTo>
                  <a:cubicBezTo>
                    <a:pt x="2577" y="9830"/>
                    <a:pt x="2917" y="9965"/>
                    <a:pt x="3188" y="10080"/>
                  </a:cubicBezTo>
                  <a:cubicBezTo>
                    <a:pt x="3464" y="10187"/>
                    <a:pt x="3693" y="10221"/>
                    <a:pt x="3843" y="10256"/>
                  </a:cubicBezTo>
                  <a:cubicBezTo>
                    <a:pt x="3921" y="10270"/>
                    <a:pt x="3982" y="10277"/>
                    <a:pt x="4022" y="10277"/>
                  </a:cubicBezTo>
                  <a:cubicBezTo>
                    <a:pt x="4060" y="10277"/>
                    <a:pt x="4080" y="10271"/>
                    <a:pt x="4084" y="10258"/>
                  </a:cubicBezTo>
                  <a:cubicBezTo>
                    <a:pt x="4091" y="10232"/>
                    <a:pt x="4025" y="10179"/>
                    <a:pt x="3893" y="10103"/>
                  </a:cubicBezTo>
                  <a:cubicBezTo>
                    <a:pt x="3764" y="10022"/>
                    <a:pt x="3558" y="9944"/>
                    <a:pt x="3318" y="9800"/>
                  </a:cubicBezTo>
                  <a:cubicBezTo>
                    <a:pt x="3082" y="9650"/>
                    <a:pt x="2786" y="9486"/>
                    <a:pt x="2493" y="9227"/>
                  </a:cubicBezTo>
                  <a:cubicBezTo>
                    <a:pt x="2189" y="8986"/>
                    <a:pt x="1892" y="8658"/>
                    <a:pt x="1613" y="8266"/>
                  </a:cubicBezTo>
                  <a:cubicBezTo>
                    <a:pt x="1356" y="7861"/>
                    <a:pt x="1101" y="7394"/>
                    <a:pt x="958" y="6842"/>
                  </a:cubicBezTo>
                  <a:cubicBezTo>
                    <a:pt x="794" y="6259"/>
                    <a:pt x="718" y="5655"/>
                    <a:pt x="731" y="5049"/>
                  </a:cubicBezTo>
                  <a:cubicBezTo>
                    <a:pt x="754" y="4417"/>
                    <a:pt x="833" y="3728"/>
                    <a:pt x="1142" y="3169"/>
                  </a:cubicBezTo>
                  <a:cubicBezTo>
                    <a:pt x="1457" y="2579"/>
                    <a:pt x="1944" y="2052"/>
                    <a:pt x="2542" y="1647"/>
                  </a:cubicBezTo>
                  <a:cubicBezTo>
                    <a:pt x="3129" y="1252"/>
                    <a:pt x="3791" y="982"/>
                    <a:pt x="4488" y="856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2" y="778"/>
                    <a:pt x="6482" y="815"/>
                  </a:cubicBezTo>
                  <a:cubicBezTo>
                    <a:pt x="7765" y="986"/>
                    <a:pt x="8867" y="1460"/>
                    <a:pt x="9743" y="1940"/>
                  </a:cubicBezTo>
                  <a:cubicBezTo>
                    <a:pt x="10621" y="2421"/>
                    <a:pt x="11289" y="2904"/>
                    <a:pt x="11758" y="3227"/>
                  </a:cubicBezTo>
                  <a:cubicBezTo>
                    <a:pt x="12180" y="3522"/>
                    <a:pt x="12438" y="3694"/>
                    <a:pt x="12513" y="3694"/>
                  </a:cubicBezTo>
                  <a:cubicBezTo>
                    <a:pt x="12521" y="3694"/>
                    <a:pt x="12527" y="3691"/>
                    <a:pt x="12531" y="3687"/>
                  </a:cubicBezTo>
                  <a:cubicBezTo>
                    <a:pt x="12567" y="3648"/>
                    <a:pt x="12368" y="3394"/>
                    <a:pt x="11956" y="2990"/>
                  </a:cubicBezTo>
                  <a:cubicBezTo>
                    <a:pt x="11365" y="2417"/>
                    <a:pt x="10720" y="1904"/>
                    <a:pt x="10029" y="1458"/>
                  </a:cubicBezTo>
                  <a:cubicBezTo>
                    <a:pt x="9151" y="895"/>
                    <a:pt x="7994" y="323"/>
                    <a:pt x="6588" y="93"/>
                  </a:cubicBezTo>
                  <a:cubicBezTo>
                    <a:pt x="6220" y="35"/>
                    <a:pt x="5836" y="1"/>
                    <a:pt x="544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054800" y="417250"/>
              <a:ext cx="314200" cy="256900"/>
            </a:xfrm>
            <a:custGeom>
              <a:rect b="b" l="l" r="r" t="t"/>
              <a:pathLst>
                <a:path extrusionOk="0" h="10276" w="12568">
                  <a:moveTo>
                    <a:pt x="5441" y="0"/>
                  </a:moveTo>
                  <a:cubicBezTo>
                    <a:pt x="5085" y="0"/>
                    <a:pt x="4720" y="28"/>
                    <a:pt x="4352" y="90"/>
                  </a:cubicBezTo>
                  <a:cubicBezTo>
                    <a:pt x="3544" y="226"/>
                    <a:pt x="2775" y="533"/>
                    <a:pt x="2097" y="991"/>
                  </a:cubicBezTo>
                  <a:cubicBezTo>
                    <a:pt x="1402" y="1461"/>
                    <a:pt x="824" y="2090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6" y="5722"/>
                    <a:pt x="117" y="6395"/>
                    <a:pt x="330" y="7039"/>
                  </a:cubicBezTo>
                  <a:cubicBezTo>
                    <a:pt x="520" y="7648"/>
                    <a:pt x="840" y="8164"/>
                    <a:pt x="1161" y="8596"/>
                  </a:cubicBezTo>
                  <a:cubicBezTo>
                    <a:pt x="1505" y="9017"/>
                    <a:pt x="1869" y="9352"/>
                    <a:pt x="2228" y="9581"/>
                  </a:cubicBezTo>
                  <a:cubicBezTo>
                    <a:pt x="2577" y="9830"/>
                    <a:pt x="2916" y="9965"/>
                    <a:pt x="3188" y="10078"/>
                  </a:cubicBezTo>
                  <a:cubicBezTo>
                    <a:pt x="3462" y="10187"/>
                    <a:pt x="3693" y="10220"/>
                    <a:pt x="3841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7"/>
                  </a:cubicBezTo>
                  <a:cubicBezTo>
                    <a:pt x="4091" y="10231"/>
                    <a:pt x="4024" y="10178"/>
                    <a:pt x="3892" y="10103"/>
                  </a:cubicBezTo>
                  <a:cubicBezTo>
                    <a:pt x="3763" y="10022"/>
                    <a:pt x="3558" y="9944"/>
                    <a:pt x="3318" y="9800"/>
                  </a:cubicBezTo>
                  <a:cubicBezTo>
                    <a:pt x="3082" y="9650"/>
                    <a:pt x="2786" y="9485"/>
                    <a:pt x="2493" y="9226"/>
                  </a:cubicBezTo>
                  <a:cubicBezTo>
                    <a:pt x="2188" y="8986"/>
                    <a:pt x="1891" y="8658"/>
                    <a:pt x="1613" y="8265"/>
                  </a:cubicBezTo>
                  <a:cubicBezTo>
                    <a:pt x="1356" y="7860"/>
                    <a:pt x="1099" y="7393"/>
                    <a:pt x="958" y="6841"/>
                  </a:cubicBezTo>
                  <a:cubicBezTo>
                    <a:pt x="795" y="6258"/>
                    <a:pt x="718" y="5655"/>
                    <a:pt x="732" y="5049"/>
                  </a:cubicBezTo>
                  <a:cubicBezTo>
                    <a:pt x="755" y="4417"/>
                    <a:pt x="834" y="3727"/>
                    <a:pt x="1144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2"/>
                    <a:pt x="3791" y="982"/>
                    <a:pt x="4488" y="855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3" y="778"/>
                    <a:pt x="6483" y="815"/>
                  </a:cubicBezTo>
                  <a:cubicBezTo>
                    <a:pt x="7765" y="985"/>
                    <a:pt x="8868" y="1460"/>
                    <a:pt x="9744" y="1940"/>
                  </a:cubicBezTo>
                  <a:cubicBezTo>
                    <a:pt x="10622" y="2421"/>
                    <a:pt x="11290" y="2903"/>
                    <a:pt x="11759" y="3226"/>
                  </a:cubicBezTo>
                  <a:cubicBezTo>
                    <a:pt x="12181" y="3521"/>
                    <a:pt x="12441" y="3693"/>
                    <a:pt x="12515" y="3693"/>
                  </a:cubicBezTo>
                  <a:cubicBezTo>
                    <a:pt x="12523" y="3693"/>
                    <a:pt x="12529" y="3691"/>
                    <a:pt x="12532" y="3687"/>
                  </a:cubicBezTo>
                  <a:cubicBezTo>
                    <a:pt x="12567" y="3647"/>
                    <a:pt x="12369" y="3394"/>
                    <a:pt x="11956" y="2988"/>
                  </a:cubicBezTo>
                  <a:cubicBezTo>
                    <a:pt x="11365" y="2416"/>
                    <a:pt x="10720" y="1903"/>
                    <a:pt x="10029" y="1457"/>
                  </a:cubicBezTo>
                  <a:cubicBezTo>
                    <a:pt x="9151" y="894"/>
                    <a:pt x="7993" y="323"/>
                    <a:pt x="6587" y="93"/>
                  </a:cubicBezTo>
                  <a:cubicBezTo>
                    <a:pt x="6219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004425" y="81360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39" y="0"/>
                  </a:moveTo>
                  <a:cubicBezTo>
                    <a:pt x="5083" y="0"/>
                    <a:pt x="4719" y="28"/>
                    <a:pt x="4351" y="91"/>
                  </a:cubicBezTo>
                  <a:cubicBezTo>
                    <a:pt x="3543" y="227"/>
                    <a:pt x="2775" y="534"/>
                    <a:pt x="2096" y="992"/>
                  </a:cubicBezTo>
                  <a:cubicBezTo>
                    <a:pt x="1400" y="1461"/>
                    <a:pt x="823" y="2090"/>
                    <a:pt x="454" y="2807"/>
                  </a:cubicBezTo>
                  <a:cubicBezTo>
                    <a:pt x="64" y="3558"/>
                    <a:pt x="9" y="4336"/>
                    <a:pt x="0" y="5044"/>
                  </a:cubicBezTo>
                  <a:cubicBezTo>
                    <a:pt x="5" y="5721"/>
                    <a:pt x="117" y="6394"/>
                    <a:pt x="329" y="7038"/>
                  </a:cubicBezTo>
                  <a:cubicBezTo>
                    <a:pt x="520" y="7648"/>
                    <a:pt x="838" y="8165"/>
                    <a:pt x="1160" y="8597"/>
                  </a:cubicBezTo>
                  <a:cubicBezTo>
                    <a:pt x="1504" y="9018"/>
                    <a:pt x="1868" y="9353"/>
                    <a:pt x="2226" y="9581"/>
                  </a:cubicBezTo>
                  <a:cubicBezTo>
                    <a:pt x="2575" y="9829"/>
                    <a:pt x="2916" y="9965"/>
                    <a:pt x="3186" y="10079"/>
                  </a:cubicBezTo>
                  <a:cubicBezTo>
                    <a:pt x="3461" y="10187"/>
                    <a:pt x="3691" y="10221"/>
                    <a:pt x="3841" y="10254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90" y="10231"/>
                    <a:pt x="4023" y="10179"/>
                    <a:pt x="3892" y="10103"/>
                  </a:cubicBezTo>
                  <a:cubicBezTo>
                    <a:pt x="3763" y="10021"/>
                    <a:pt x="3557" y="9943"/>
                    <a:pt x="3318" y="9799"/>
                  </a:cubicBezTo>
                  <a:cubicBezTo>
                    <a:pt x="3081" y="9649"/>
                    <a:pt x="2784" y="9485"/>
                    <a:pt x="2492" y="9227"/>
                  </a:cubicBezTo>
                  <a:cubicBezTo>
                    <a:pt x="2188" y="8986"/>
                    <a:pt x="1890" y="8657"/>
                    <a:pt x="1613" y="8266"/>
                  </a:cubicBezTo>
                  <a:cubicBezTo>
                    <a:pt x="1356" y="7860"/>
                    <a:pt x="1099" y="7394"/>
                    <a:pt x="956" y="6842"/>
                  </a:cubicBezTo>
                  <a:cubicBezTo>
                    <a:pt x="793" y="6258"/>
                    <a:pt x="716" y="5654"/>
                    <a:pt x="730" y="5048"/>
                  </a:cubicBezTo>
                  <a:cubicBezTo>
                    <a:pt x="754" y="4416"/>
                    <a:pt x="831" y="3728"/>
                    <a:pt x="1142" y="3168"/>
                  </a:cubicBezTo>
                  <a:cubicBezTo>
                    <a:pt x="1456" y="2578"/>
                    <a:pt x="1943" y="2051"/>
                    <a:pt x="2540" y="1647"/>
                  </a:cubicBezTo>
                  <a:cubicBezTo>
                    <a:pt x="3127" y="1251"/>
                    <a:pt x="3790" y="981"/>
                    <a:pt x="4486" y="855"/>
                  </a:cubicBezTo>
                  <a:cubicBezTo>
                    <a:pt x="4854" y="786"/>
                    <a:pt x="5223" y="756"/>
                    <a:pt x="5586" y="756"/>
                  </a:cubicBezTo>
                  <a:cubicBezTo>
                    <a:pt x="5890" y="756"/>
                    <a:pt x="6189" y="777"/>
                    <a:pt x="6481" y="815"/>
                  </a:cubicBezTo>
                  <a:cubicBezTo>
                    <a:pt x="7764" y="986"/>
                    <a:pt x="8867" y="1460"/>
                    <a:pt x="9742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79" y="3522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4" y="2417"/>
                    <a:pt x="10718" y="1904"/>
                    <a:pt x="10028" y="1459"/>
                  </a:cubicBezTo>
                  <a:cubicBezTo>
                    <a:pt x="9150" y="894"/>
                    <a:pt x="7993" y="322"/>
                    <a:pt x="6586" y="93"/>
                  </a:cubicBezTo>
                  <a:cubicBezTo>
                    <a:pt x="6218" y="35"/>
                    <a:pt x="5833" y="0"/>
                    <a:pt x="5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954000" y="12099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0" y="1462"/>
                    <a:pt x="824" y="2091"/>
                    <a:pt x="454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8"/>
                    <a:pt x="840" y="8165"/>
                    <a:pt x="1161" y="8597"/>
                  </a:cubicBezTo>
                  <a:cubicBezTo>
                    <a:pt x="1505" y="9017"/>
                    <a:pt x="1869" y="9353"/>
                    <a:pt x="2227" y="9582"/>
                  </a:cubicBezTo>
                  <a:cubicBezTo>
                    <a:pt x="2575" y="9830"/>
                    <a:pt x="2916" y="9966"/>
                    <a:pt x="3188" y="10079"/>
                  </a:cubicBezTo>
                  <a:cubicBezTo>
                    <a:pt x="3462" y="10188"/>
                    <a:pt x="3692" y="10220"/>
                    <a:pt x="3841" y="10255"/>
                  </a:cubicBezTo>
                  <a:cubicBezTo>
                    <a:pt x="3920" y="10269"/>
                    <a:pt x="3979" y="10277"/>
                    <a:pt x="4020" y="10277"/>
                  </a:cubicBezTo>
                  <a:cubicBezTo>
                    <a:pt x="4058" y="10277"/>
                    <a:pt x="4079" y="10270"/>
                    <a:pt x="4083" y="10257"/>
                  </a:cubicBezTo>
                  <a:cubicBezTo>
                    <a:pt x="4091" y="10232"/>
                    <a:pt x="4024" y="10178"/>
                    <a:pt x="3892" y="10104"/>
                  </a:cubicBezTo>
                  <a:cubicBezTo>
                    <a:pt x="3763" y="10023"/>
                    <a:pt x="3558" y="9945"/>
                    <a:pt x="3318" y="9800"/>
                  </a:cubicBezTo>
                  <a:cubicBezTo>
                    <a:pt x="3081" y="9651"/>
                    <a:pt x="2785" y="9487"/>
                    <a:pt x="2493" y="9227"/>
                  </a:cubicBezTo>
                  <a:cubicBezTo>
                    <a:pt x="2188" y="8987"/>
                    <a:pt x="1891" y="8659"/>
                    <a:pt x="1613" y="8266"/>
                  </a:cubicBezTo>
                  <a:cubicBezTo>
                    <a:pt x="1356" y="7862"/>
                    <a:pt x="1099" y="7394"/>
                    <a:pt x="956" y="6842"/>
                  </a:cubicBezTo>
                  <a:cubicBezTo>
                    <a:pt x="793" y="6260"/>
                    <a:pt x="717" y="5656"/>
                    <a:pt x="731" y="5050"/>
                  </a:cubicBezTo>
                  <a:cubicBezTo>
                    <a:pt x="754" y="4418"/>
                    <a:pt x="832" y="3728"/>
                    <a:pt x="1142" y="3169"/>
                  </a:cubicBezTo>
                  <a:cubicBezTo>
                    <a:pt x="1456" y="2580"/>
                    <a:pt x="1943" y="2052"/>
                    <a:pt x="2540" y="1648"/>
                  </a:cubicBezTo>
                  <a:cubicBezTo>
                    <a:pt x="3127" y="1253"/>
                    <a:pt x="3790" y="983"/>
                    <a:pt x="4486" y="856"/>
                  </a:cubicBezTo>
                  <a:cubicBezTo>
                    <a:pt x="4856" y="788"/>
                    <a:pt x="5226" y="758"/>
                    <a:pt x="5589" y="758"/>
                  </a:cubicBezTo>
                  <a:cubicBezTo>
                    <a:pt x="5892" y="758"/>
                    <a:pt x="6191" y="779"/>
                    <a:pt x="6481" y="816"/>
                  </a:cubicBezTo>
                  <a:cubicBezTo>
                    <a:pt x="7764" y="986"/>
                    <a:pt x="8867" y="1461"/>
                    <a:pt x="9742" y="1941"/>
                  </a:cubicBezTo>
                  <a:cubicBezTo>
                    <a:pt x="10620" y="2422"/>
                    <a:pt x="11288" y="2905"/>
                    <a:pt x="11758" y="3227"/>
                  </a:cubicBezTo>
                  <a:cubicBezTo>
                    <a:pt x="12179" y="3522"/>
                    <a:pt x="12438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7" y="3395"/>
                    <a:pt x="11954" y="2990"/>
                  </a:cubicBezTo>
                  <a:cubicBezTo>
                    <a:pt x="11364" y="2417"/>
                    <a:pt x="10719" y="1905"/>
                    <a:pt x="10028" y="1458"/>
                  </a:cubicBezTo>
                  <a:cubicBezTo>
                    <a:pt x="9151" y="895"/>
                    <a:pt x="7993" y="323"/>
                    <a:pt x="6587" y="93"/>
                  </a:cubicBezTo>
                  <a:cubicBezTo>
                    <a:pt x="6219" y="35"/>
                    <a:pt x="5835" y="1"/>
                    <a:pt x="5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903600" y="16063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7"/>
                    <a:pt x="2775" y="534"/>
                    <a:pt x="2096" y="992"/>
                  </a:cubicBezTo>
                  <a:cubicBezTo>
                    <a:pt x="1401" y="1461"/>
                    <a:pt x="824" y="2090"/>
                    <a:pt x="455" y="2808"/>
                  </a:cubicBezTo>
                  <a:cubicBezTo>
                    <a:pt x="65" y="3559"/>
                    <a:pt x="9" y="4337"/>
                    <a:pt x="0" y="5045"/>
                  </a:cubicBezTo>
                  <a:cubicBezTo>
                    <a:pt x="5" y="5722"/>
                    <a:pt x="116" y="6395"/>
                    <a:pt x="330" y="7038"/>
                  </a:cubicBezTo>
                  <a:cubicBezTo>
                    <a:pt x="520" y="7648"/>
                    <a:pt x="839" y="8164"/>
                    <a:pt x="1161" y="8598"/>
                  </a:cubicBezTo>
                  <a:cubicBezTo>
                    <a:pt x="1504" y="9018"/>
                    <a:pt x="1868" y="9352"/>
                    <a:pt x="2227" y="9581"/>
                  </a:cubicBezTo>
                  <a:cubicBezTo>
                    <a:pt x="2576" y="9830"/>
                    <a:pt x="2915" y="9965"/>
                    <a:pt x="3187" y="10080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2" y="10277"/>
                    <a:pt x="4022" y="10277"/>
                  </a:cubicBezTo>
                  <a:cubicBezTo>
                    <a:pt x="4059" y="10277"/>
                    <a:pt x="4079" y="10270"/>
                    <a:pt x="4082" y="10258"/>
                  </a:cubicBezTo>
                  <a:cubicBezTo>
                    <a:pt x="4090" y="10231"/>
                    <a:pt x="4024" y="10179"/>
                    <a:pt x="3892" y="10103"/>
                  </a:cubicBezTo>
                  <a:cubicBezTo>
                    <a:pt x="3764" y="10022"/>
                    <a:pt x="3558" y="9944"/>
                    <a:pt x="3319" y="9800"/>
                  </a:cubicBezTo>
                  <a:cubicBezTo>
                    <a:pt x="3081" y="9650"/>
                    <a:pt x="2785" y="9486"/>
                    <a:pt x="2492" y="9227"/>
                  </a:cubicBezTo>
                  <a:cubicBezTo>
                    <a:pt x="2189" y="8986"/>
                    <a:pt x="1891" y="8658"/>
                    <a:pt x="1613" y="8266"/>
                  </a:cubicBezTo>
                  <a:cubicBezTo>
                    <a:pt x="1357" y="7860"/>
                    <a:pt x="1100" y="7394"/>
                    <a:pt x="957" y="6842"/>
                  </a:cubicBezTo>
                  <a:cubicBezTo>
                    <a:pt x="794" y="6258"/>
                    <a:pt x="717" y="5655"/>
                    <a:pt x="731" y="5049"/>
                  </a:cubicBezTo>
                  <a:cubicBezTo>
                    <a:pt x="754" y="4417"/>
                    <a:pt x="832" y="3728"/>
                    <a:pt x="1143" y="3167"/>
                  </a:cubicBezTo>
                  <a:cubicBezTo>
                    <a:pt x="1456" y="2579"/>
                    <a:pt x="1943" y="2052"/>
                    <a:pt x="2541" y="1647"/>
                  </a:cubicBezTo>
                  <a:cubicBezTo>
                    <a:pt x="3128" y="1252"/>
                    <a:pt x="3790" y="982"/>
                    <a:pt x="4487" y="856"/>
                  </a:cubicBezTo>
                  <a:cubicBezTo>
                    <a:pt x="4856" y="787"/>
                    <a:pt x="5226" y="757"/>
                    <a:pt x="5590" y="757"/>
                  </a:cubicBezTo>
                  <a:cubicBezTo>
                    <a:pt x="5893" y="757"/>
                    <a:pt x="6191" y="778"/>
                    <a:pt x="6481" y="815"/>
                  </a:cubicBezTo>
                  <a:cubicBezTo>
                    <a:pt x="7765" y="986"/>
                    <a:pt x="8866" y="1460"/>
                    <a:pt x="9742" y="1940"/>
                  </a:cubicBezTo>
                  <a:cubicBezTo>
                    <a:pt x="10620" y="2421"/>
                    <a:pt x="11288" y="2905"/>
                    <a:pt x="11757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30" y="3687"/>
                  </a:cubicBezTo>
                  <a:cubicBezTo>
                    <a:pt x="12566" y="3647"/>
                    <a:pt x="12367" y="3394"/>
                    <a:pt x="11955" y="2990"/>
                  </a:cubicBezTo>
                  <a:cubicBezTo>
                    <a:pt x="11364" y="2417"/>
                    <a:pt x="10719" y="1904"/>
                    <a:pt x="10028" y="1458"/>
                  </a:cubicBezTo>
                  <a:cubicBezTo>
                    <a:pt x="9150" y="895"/>
                    <a:pt x="7992" y="323"/>
                    <a:pt x="6587" y="93"/>
                  </a:cubicBezTo>
                  <a:cubicBezTo>
                    <a:pt x="6219" y="34"/>
                    <a:pt x="5835" y="1"/>
                    <a:pt x="5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2853200" y="2002675"/>
              <a:ext cx="314150" cy="256900"/>
            </a:xfrm>
            <a:custGeom>
              <a:rect b="b" l="l" r="r" t="t"/>
              <a:pathLst>
                <a:path extrusionOk="0" h="10276" w="12566">
                  <a:moveTo>
                    <a:pt x="5441" y="0"/>
                  </a:moveTo>
                  <a:cubicBezTo>
                    <a:pt x="5084" y="0"/>
                    <a:pt x="4720" y="28"/>
                    <a:pt x="4351" y="90"/>
                  </a:cubicBezTo>
                  <a:cubicBezTo>
                    <a:pt x="3543" y="226"/>
                    <a:pt x="2775" y="533"/>
                    <a:pt x="2096" y="991"/>
                  </a:cubicBezTo>
                  <a:cubicBezTo>
                    <a:pt x="1401" y="1461"/>
                    <a:pt x="823" y="2089"/>
                    <a:pt x="455" y="2808"/>
                  </a:cubicBezTo>
                  <a:cubicBezTo>
                    <a:pt x="66" y="3559"/>
                    <a:pt x="9" y="4335"/>
                    <a:pt x="1" y="5044"/>
                  </a:cubicBezTo>
                  <a:cubicBezTo>
                    <a:pt x="5" y="5722"/>
                    <a:pt x="116" y="6395"/>
                    <a:pt x="329" y="7038"/>
                  </a:cubicBezTo>
                  <a:cubicBezTo>
                    <a:pt x="519" y="7648"/>
                    <a:pt x="839" y="8164"/>
                    <a:pt x="1161" y="8596"/>
                  </a:cubicBezTo>
                  <a:cubicBezTo>
                    <a:pt x="1503" y="9017"/>
                    <a:pt x="1867" y="9352"/>
                    <a:pt x="2226" y="9581"/>
                  </a:cubicBezTo>
                  <a:cubicBezTo>
                    <a:pt x="2575" y="9828"/>
                    <a:pt x="2916" y="9964"/>
                    <a:pt x="3187" y="10078"/>
                  </a:cubicBezTo>
                  <a:cubicBezTo>
                    <a:pt x="3462" y="10186"/>
                    <a:pt x="3692" y="10220"/>
                    <a:pt x="3841" y="10254"/>
                  </a:cubicBezTo>
                  <a:cubicBezTo>
                    <a:pt x="3920" y="10268"/>
                    <a:pt x="3981" y="10276"/>
                    <a:pt x="4021" y="10276"/>
                  </a:cubicBezTo>
                  <a:cubicBezTo>
                    <a:pt x="4058" y="10276"/>
                    <a:pt x="4079" y="10269"/>
                    <a:pt x="4083" y="10257"/>
                  </a:cubicBezTo>
                  <a:cubicBezTo>
                    <a:pt x="4091" y="10231"/>
                    <a:pt x="4023" y="10178"/>
                    <a:pt x="3892" y="10103"/>
                  </a:cubicBezTo>
                  <a:cubicBezTo>
                    <a:pt x="3764" y="10021"/>
                    <a:pt x="3558" y="9942"/>
                    <a:pt x="3319" y="9799"/>
                  </a:cubicBezTo>
                  <a:cubicBezTo>
                    <a:pt x="3082" y="9649"/>
                    <a:pt x="2786" y="9484"/>
                    <a:pt x="2493" y="9226"/>
                  </a:cubicBezTo>
                  <a:cubicBezTo>
                    <a:pt x="2189" y="8986"/>
                    <a:pt x="1892" y="8657"/>
                    <a:pt x="1614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4" y="6258"/>
                    <a:pt x="718" y="5653"/>
                    <a:pt x="730" y="5048"/>
                  </a:cubicBezTo>
                  <a:cubicBezTo>
                    <a:pt x="754" y="4415"/>
                    <a:pt x="833" y="3727"/>
                    <a:pt x="1142" y="3167"/>
                  </a:cubicBezTo>
                  <a:cubicBezTo>
                    <a:pt x="1456" y="2578"/>
                    <a:pt x="1943" y="2050"/>
                    <a:pt x="2541" y="1647"/>
                  </a:cubicBezTo>
                  <a:cubicBezTo>
                    <a:pt x="3128" y="1251"/>
                    <a:pt x="3790" y="982"/>
                    <a:pt x="4486" y="855"/>
                  </a:cubicBezTo>
                  <a:cubicBezTo>
                    <a:pt x="4855" y="787"/>
                    <a:pt x="5223" y="757"/>
                    <a:pt x="5586" y="757"/>
                  </a:cubicBezTo>
                  <a:cubicBezTo>
                    <a:pt x="5890" y="757"/>
                    <a:pt x="6190" y="778"/>
                    <a:pt x="6482" y="815"/>
                  </a:cubicBezTo>
                  <a:cubicBezTo>
                    <a:pt x="7764" y="986"/>
                    <a:pt x="8867" y="1461"/>
                    <a:pt x="9742" y="1939"/>
                  </a:cubicBezTo>
                  <a:cubicBezTo>
                    <a:pt x="10621" y="2421"/>
                    <a:pt x="11288" y="2904"/>
                    <a:pt x="11758" y="3226"/>
                  </a:cubicBezTo>
                  <a:cubicBezTo>
                    <a:pt x="12179" y="3522"/>
                    <a:pt x="12439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8" y="3395"/>
                    <a:pt x="11954" y="2989"/>
                  </a:cubicBezTo>
                  <a:cubicBezTo>
                    <a:pt x="11365" y="2416"/>
                    <a:pt x="10720" y="1903"/>
                    <a:pt x="10028" y="1458"/>
                  </a:cubicBezTo>
                  <a:cubicBezTo>
                    <a:pt x="9151" y="893"/>
                    <a:pt x="7993" y="323"/>
                    <a:pt x="6588" y="92"/>
                  </a:cubicBezTo>
                  <a:cubicBezTo>
                    <a:pt x="6220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2802775" y="2399025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39" y="0"/>
                  </a:moveTo>
                  <a:cubicBezTo>
                    <a:pt x="5083" y="0"/>
                    <a:pt x="4719" y="28"/>
                    <a:pt x="4352" y="91"/>
                  </a:cubicBezTo>
                  <a:cubicBezTo>
                    <a:pt x="3544" y="225"/>
                    <a:pt x="2775" y="534"/>
                    <a:pt x="2097" y="991"/>
                  </a:cubicBezTo>
                  <a:cubicBezTo>
                    <a:pt x="1401" y="1461"/>
                    <a:pt x="824" y="2090"/>
                    <a:pt x="455" y="2807"/>
                  </a:cubicBezTo>
                  <a:cubicBezTo>
                    <a:pt x="66" y="3559"/>
                    <a:pt x="9" y="4336"/>
                    <a:pt x="1" y="5043"/>
                  </a:cubicBezTo>
                  <a:cubicBezTo>
                    <a:pt x="6" y="5721"/>
                    <a:pt x="117" y="6394"/>
                    <a:pt x="330" y="7038"/>
                  </a:cubicBezTo>
                  <a:cubicBezTo>
                    <a:pt x="520" y="7648"/>
                    <a:pt x="840" y="8164"/>
                    <a:pt x="1162" y="8597"/>
                  </a:cubicBezTo>
                  <a:cubicBezTo>
                    <a:pt x="1505" y="9018"/>
                    <a:pt x="1869" y="9352"/>
                    <a:pt x="2228" y="9581"/>
                  </a:cubicBezTo>
                  <a:cubicBezTo>
                    <a:pt x="2577" y="9829"/>
                    <a:pt x="2916" y="9965"/>
                    <a:pt x="3188" y="10079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8"/>
                  </a:cubicBezTo>
                  <a:cubicBezTo>
                    <a:pt x="4091" y="10231"/>
                    <a:pt x="4025" y="10178"/>
                    <a:pt x="3892" y="10103"/>
                  </a:cubicBezTo>
                  <a:cubicBezTo>
                    <a:pt x="3763" y="10021"/>
                    <a:pt x="3558" y="9943"/>
                    <a:pt x="3318" y="9799"/>
                  </a:cubicBezTo>
                  <a:cubicBezTo>
                    <a:pt x="3082" y="9649"/>
                    <a:pt x="2786" y="9485"/>
                    <a:pt x="2493" y="9227"/>
                  </a:cubicBezTo>
                  <a:cubicBezTo>
                    <a:pt x="2188" y="8986"/>
                    <a:pt x="1891" y="8657"/>
                    <a:pt x="1613" y="8265"/>
                  </a:cubicBezTo>
                  <a:cubicBezTo>
                    <a:pt x="1356" y="7860"/>
                    <a:pt x="1099" y="7394"/>
                    <a:pt x="957" y="6842"/>
                  </a:cubicBezTo>
                  <a:cubicBezTo>
                    <a:pt x="794" y="6258"/>
                    <a:pt x="718" y="5654"/>
                    <a:pt x="731" y="5048"/>
                  </a:cubicBezTo>
                  <a:cubicBezTo>
                    <a:pt x="754" y="4416"/>
                    <a:pt x="833" y="3728"/>
                    <a:pt x="1142" y="3167"/>
                  </a:cubicBezTo>
                  <a:cubicBezTo>
                    <a:pt x="1456" y="2578"/>
                    <a:pt x="1943" y="2050"/>
                    <a:pt x="2542" y="1647"/>
                  </a:cubicBezTo>
                  <a:cubicBezTo>
                    <a:pt x="3129" y="1251"/>
                    <a:pt x="3790" y="981"/>
                    <a:pt x="4488" y="854"/>
                  </a:cubicBezTo>
                  <a:cubicBezTo>
                    <a:pt x="4856" y="786"/>
                    <a:pt x="5224" y="756"/>
                    <a:pt x="5587" y="756"/>
                  </a:cubicBezTo>
                  <a:cubicBezTo>
                    <a:pt x="5891" y="756"/>
                    <a:pt x="6190" y="777"/>
                    <a:pt x="6482" y="815"/>
                  </a:cubicBezTo>
                  <a:cubicBezTo>
                    <a:pt x="7765" y="986"/>
                    <a:pt x="8867" y="1460"/>
                    <a:pt x="9743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81" y="3521"/>
                    <a:pt x="12440" y="3693"/>
                    <a:pt x="12514" y="3693"/>
                  </a:cubicBezTo>
                  <a:cubicBezTo>
                    <a:pt x="12522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4" y="2988"/>
                  </a:cubicBezTo>
                  <a:cubicBezTo>
                    <a:pt x="11365" y="2415"/>
                    <a:pt x="10720" y="1903"/>
                    <a:pt x="10028" y="1458"/>
                  </a:cubicBezTo>
                  <a:cubicBezTo>
                    <a:pt x="9151" y="894"/>
                    <a:pt x="7993" y="322"/>
                    <a:pt x="6588" y="93"/>
                  </a:cubicBezTo>
                  <a:cubicBezTo>
                    <a:pt x="6219" y="34"/>
                    <a:pt x="5834" y="0"/>
                    <a:pt x="5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2752400" y="27953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0" y="1"/>
                  </a:moveTo>
                  <a:cubicBezTo>
                    <a:pt x="5083" y="1"/>
                    <a:pt x="4718" y="29"/>
                    <a:pt x="4350" y="91"/>
                  </a:cubicBezTo>
                  <a:cubicBezTo>
                    <a:pt x="3543" y="227"/>
                    <a:pt x="2774" y="534"/>
                    <a:pt x="2096" y="992"/>
                  </a:cubicBezTo>
                  <a:cubicBezTo>
                    <a:pt x="1400" y="1461"/>
                    <a:pt x="823" y="2090"/>
                    <a:pt x="454" y="2809"/>
                  </a:cubicBezTo>
                  <a:cubicBezTo>
                    <a:pt x="64" y="3559"/>
                    <a:pt x="8" y="4337"/>
                    <a:pt x="0" y="5045"/>
                  </a:cubicBezTo>
                  <a:cubicBezTo>
                    <a:pt x="5" y="5723"/>
                    <a:pt x="115" y="6396"/>
                    <a:pt x="329" y="7038"/>
                  </a:cubicBezTo>
                  <a:cubicBezTo>
                    <a:pt x="519" y="7649"/>
                    <a:pt x="838" y="8165"/>
                    <a:pt x="1160" y="8597"/>
                  </a:cubicBezTo>
                  <a:cubicBezTo>
                    <a:pt x="1503" y="9018"/>
                    <a:pt x="1867" y="9353"/>
                    <a:pt x="2226" y="9582"/>
                  </a:cubicBezTo>
                  <a:cubicBezTo>
                    <a:pt x="2575" y="9830"/>
                    <a:pt x="2916" y="9965"/>
                    <a:pt x="3186" y="10079"/>
                  </a:cubicBezTo>
                  <a:cubicBezTo>
                    <a:pt x="3462" y="10187"/>
                    <a:pt x="3691" y="10221"/>
                    <a:pt x="3841" y="10255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89" y="10231"/>
                    <a:pt x="4023" y="10179"/>
                    <a:pt x="3891" y="10103"/>
                  </a:cubicBezTo>
                  <a:cubicBezTo>
                    <a:pt x="3763" y="10022"/>
                    <a:pt x="3556" y="9944"/>
                    <a:pt x="3318" y="9800"/>
                  </a:cubicBezTo>
                  <a:cubicBezTo>
                    <a:pt x="3081" y="9650"/>
                    <a:pt x="2784" y="9486"/>
                    <a:pt x="2491" y="9227"/>
                  </a:cubicBezTo>
                  <a:cubicBezTo>
                    <a:pt x="2188" y="8986"/>
                    <a:pt x="1890" y="8659"/>
                    <a:pt x="1611" y="8266"/>
                  </a:cubicBezTo>
                  <a:cubicBezTo>
                    <a:pt x="1354" y="7860"/>
                    <a:pt x="1099" y="7394"/>
                    <a:pt x="956" y="6842"/>
                  </a:cubicBezTo>
                  <a:cubicBezTo>
                    <a:pt x="793" y="6258"/>
                    <a:pt x="716" y="5655"/>
                    <a:pt x="730" y="5050"/>
                  </a:cubicBezTo>
                  <a:cubicBezTo>
                    <a:pt x="754" y="4417"/>
                    <a:pt x="831" y="3728"/>
                    <a:pt x="1142" y="3169"/>
                  </a:cubicBezTo>
                  <a:cubicBezTo>
                    <a:pt x="1456" y="2580"/>
                    <a:pt x="1943" y="2052"/>
                    <a:pt x="2540" y="1647"/>
                  </a:cubicBezTo>
                  <a:cubicBezTo>
                    <a:pt x="3127" y="1252"/>
                    <a:pt x="3790" y="983"/>
                    <a:pt x="4486" y="856"/>
                  </a:cubicBezTo>
                  <a:cubicBezTo>
                    <a:pt x="4855" y="787"/>
                    <a:pt x="5225" y="757"/>
                    <a:pt x="5589" y="757"/>
                  </a:cubicBezTo>
                  <a:cubicBezTo>
                    <a:pt x="5892" y="757"/>
                    <a:pt x="6190" y="778"/>
                    <a:pt x="6480" y="815"/>
                  </a:cubicBezTo>
                  <a:cubicBezTo>
                    <a:pt x="7764" y="986"/>
                    <a:pt x="8866" y="1460"/>
                    <a:pt x="9741" y="1940"/>
                  </a:cubicBezTo>
                  <a:cubicBezTo>
                    <a:pt x="10620" y="2421"/>
                    <a:pt x="11288" y="2904"/>
                    <a:pt x="11758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29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3" y="2417"/>
                    <a:pt x="10718" y="1903"/>
                    <a:pt x="10027" y="1458"/>
                  </a:cubicBezTo>
                  <a:cubicBezTo>
                    <a:pt x="9149" y="894"/>
                    <a:pt x="7993" y="323"/>
                    <a:pt x="6586" y="93"/>
                  </a:cubicBezTo>
                  <a:cubicBezTo>
                    <a:pt x="6219" y="35"/>
                    <a:pt x="5835" y="1"/>
                    <a:pt x="5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2701975" y="31917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5" y="1"/>
                    <a:pt x="4720" y="29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1" y="1462"/>
                    <a:pt x="824" y="2091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9"/>
                    <a:pt x="840" y="8165"/>
                    <a:pt x="1161" y="8598"/>
                  </a:cubicBezTo>
                  <a:cubicBezTo>
                    <a:pt x="1505" y="9018"/>
                    <a:pt x="1869" y="9353"/>
                    <a:pt x="2228" y="9582"/>
                  </a:cubicBezTo>
                  <a:cubicBezTo>
                    <a:pt x="2576" y="9830"/>
                    <a:pt x="2916" y="9966"/>
                    <a:pt x="3188" y="10080"/>
                  </a:cubicBezTo>
                  <a:cubicBezTo>
                    <a:pt x="3462" y="10188"/>
                    <a:pt x="3692" y="10221"/>
                    <a:pt x="3841" y="10255"/>
                  </a:cubicBezTo>
                  <a:cubicBezTo>
                    <a:pt x="3921" y="10270"/>
                    <a:pt x="3981" y="10277"/>
                    <a:pt x="4022" y="10277"/>
                  </a:cubicBezTo>
                  <a:cubicBezTo>
                    <a:pt x="4059" y="10277"/>
                    <a:pt x="4080" y="10271"/>
                    <a:pt x="4083" y="10259"/>
                  </a:cubicBezTo>
                  <a:cubicBezTo>
                    <a:pt x="4091" y="10232"/>
                    <a:pt x="4024" y="10180"/>
                    <a:pt x="3892" y="10103"/>
                  </a:cubicBezTo>
                  <a:cubicBezTo>
                    <a:pt x="3763" y="10021"/>
                    <a:pt x="3557" y="9944"/>
                    <a:pt x="3319" y="9799"/>
                  </a:cubicBezTo>
                  <a:cubicBezTo>
                    <a:pt x="3082" y="9649"/>
                    <a:pt x="2786" y="9486"/>
                    <a:pt x="2493" y="9226"/>
                  </a:cubicBezTo>
                  <a:cubicBezTo>
                    <a:pt x="2189" y="8986"/>
                    <a:pt x="1892" y="8658"/>
                    <a:pt x="1613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5" y="6258"/>
                    <a:pt x="718" y="5654"/>
                    <a:pt x="731" y="5049"/>
                  </a:cubicBezTo>
                  <a:cubicBezTo>
                    <a:pt x="755" y="4417"/>
                    <a:pt x="833" y="3727"/>
                    <a:pt x="1143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1"/>
                    <a:pt x="3791" y="982"/>
                    <a:pt x="4487" y="855"/>
                  </a:cubicBezTo>
                  <a:cubicBezTo>
                    <a:pt x="4857" y="787"/>
                    <a:pt x="5227" y="757"/>
                    <a:pt x="5590" y="757"/>
                  </a:cubicBezTo>
                  <a:cubicBezTo>
                    <a:pt x="5893" y="757"/>
                    <a:pt x="6192" y="777"/>
                    <a:pt x="6482" y="814"/>
                  </a:cubicBezTo>
                  <a:cubicBezTo>
                    <a:pt x="7765" y="985"/>
                    <a:pt x="8867" y="1460"/>
                    <a:pt x="9742" y="1940"/>
                  </a:cubicBezTo>
                  <a:cubicBezTo>
                    <a:pt x="10621" y="2421"/>
                    <a:pt x="11288" y="2903"/>
                    <a:pt x="11759" y="3226"/>
                  </a:cubicBezTo>
                  <a:cubicBezTo>
                    <a:pt x="12181" y="3521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5" y="2989"/>
                  </a:cubicBezTo>
                  <a:cubicBezTo>
                    <a:pt x="11365" y="2416"/>
                    <a:pt x="10720" y="1904"/>
                    <a:pt x="10028" y="1458"/>
                  </a:cubicBezTo>
                  <a:cubicBezTo>
                    <a:pt x="9151" y="895"/>
                    <a:pt x="7993" y="323"/>
                    <a:pt x="6588" y="93"/>
                  </a:cubicBezTo>
                  <a:cubicBezTo>
                    <a:pt x="6220" y="35"/>
                    <a:pt x="5836" y="1"/>
                    <a:pt x="5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2651550" y="3588050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42" y="1"/>
                  </a:moveTo>
                  <a:cubicBezTo>
                    <a:pt x="5085" y="1"/>
                    <a:pt x="4720" y="28"/>
                    <a:pt x="4352" y="91"/>
                  </a:cubicBezTo>
                  <a:cubicBezTo>
                    <a:pt x="3545" y="227"/>
                    <a:pt x="2776" y="534"/>
                    <a:pt x="2098" y="992"/>
                  </a:cubicBezTo>
                  <a:cubicBezTo>
                    <a:pt x="1402" y="1462"/>
                    <a:pt x="825" y="2090"/>
                    <a:pt x="455" y="2808"/>
                  </a:cubicBezTo>
                  <a:cubicBezTo>
                    <a:pt x="66" y="3559"/>
                    <a:pt x="10" y="4337"/>
                    <a:pt x="1" y="5045"/>
                  </a:cubicBezTo>
                  <a:cubicBezTo>
                    <a:pt x="7" y="5722"/>
                    <a:pt x="117" y="6395"/>
                    <a:pt x="331" y="7039"/>
                  </a:cubicBezTo>
                  <a:cubicBezTo>
                    <a:pt x="521" y="7648"/>
                    <a:pt x="840" y="8164"/>
                    <a:pt x="1162" y="8598"/>
                  </a:cubicBezTo>
                  <a:cubicBezTo>
                    <a:pt x="1505" y="9018"/>
                    <a:pt x="1869" y="9354"/>
                    <a:pt x="2228" y="9583"/>
                  </a:cubicBezTo>
                  <a:cubicBezTo>
                    <a:pt x="2577" y="9830"/>
                    <a:pt x="2917" y="9965"/>
                    <a:pt x="3188" y="10080"/>
                  </a:cubicBezTo>
                  <a:cubicBezTo>
                    <a:pt x="3464" y="10187"/>
                    <a:pt x="3693" y="10221"/>
                    <a:pt x="3843" y="10256"/>
                  </a:cubicBezTo>
                  <a:cubicBezTo>
                    <a:pt x="3921" y="10270"/>
                    <a:pt x="3982" y="10277"/>
                    <a:pt x="4022" y="10277"/>
                  </a:cubicBezTo>
                  <a:cubicBezTo>
                    <a:pt x="4060" y="10277"/>
                    <a:pt x="4080" y="10271"/>
                    <a:pt x="4084" y="10258"/>
                  </a:cubicBezTo>
                  <a:cubicBezTo>
                    <a:pt x="4091" y="10232"/>
                    <a:pt x="4025" y="10179"/>
                    <a:pt x="3893" y="10103"/>
                  </a:cubicBezTo>
                  <a:cubicBezTo>
                    <a:pt x="3764" y="10022"/>
                    <a:pt x="3558" y="9944"/>
                    <a:pt x="3318" y="9800"/>
                  </a:cubicBezTo>
                  <a:cubicBezTo>
                    <a:pt x="3082" y="9650"/>
                    <a:pt x="2786" y="9486"/>
                    <a:pt x="2493" y="9227"/>
                  </a:cubicBezTo>
                  <a:cubicBezTo>
                    <a:pt x="2189" y="8986"/>
                    <a:pt x="1892" y="8658"/>
                    <a:pt x="1613" y="8266"/>
                  </a:cubicBezTo>
                  <a:cubicBezTo>
                    <a:pt x="1356" y="7861"/>
                    <a:pt x="1101" y="7394"/>
                    <a:pt x="958" y="6842"/>
                  </a:cubicBezTo>
                  <a:cubicBezTo>
                    <a:pt x="794" y="6259"/>
                    <a:pt x="718" y="5655"/>
                    <a:pt x="731" y="5049"/>
                  </a:cubicBezTo>
                  <a:cubicBezTo>
                    <a:pt x="754" y="4417"/>
                    <a:pt x="833" y="3728"/>
                    <a:pt x="1142" y="3169"/>
                  </a:cubicBezTo>
                  <a:cubicBezTo>
                    <a:pt x="1457" y="2579"/>
                    <a:pt x="1944" y="2052"/>
                    <a:pt x="2542" y="1647"/>
                  </a:cubicBezTo>
                  <a:cubicBezTo>
                    <a:pt x="3129" y="1252"/>
                    <a:pt x="3791" y="982"/>
                    <a:pt x="4488" y="856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2" y="778"/>
                    <a:pt x="6482" y="815"/>
                  </a:cubicBezTo>
                  <a:cubicBezTo>
                    <a:pt x="7765" y="986"/>
                    <a:pt x="8867" y="1460"/>
                    <a:pt x="9743" y="1940"/>
                  </a:cubicBezTo>
                  <a:cubicBezTo>
                    <a:pt x="10621" y="2421"/>
                    <a:pt x="11289" y="2904"/>
                    <a:pt x="11758" y="3227"/>
                  </a:cubicBezTo>
                  <a:cubicBezTo>
                    <a:pt x="12180" y="3522"/>
                    <a:pt x="12438" y="3694"/>
                    <a:pt x="12513" y="3694"/>
                  </a:cubicBezTo>
                  <a:cubicBezTo>
                    <a:pt x="12521" y="3694"/>
                    <a:pt x="12527" y="3691"/>
                    <a:pt x="12531" y="3687"/>
                  </a:cubicBezTo>
                  <a:cubicBezTo>
                    <a:pt x="12567" y="3648"/>
                    <a:pt x="12368" y="3394"/>
                    <a:pt x="11956" y="2990"/>
                  </a:cubicBezTo>
                  <a:cubicBezTo>
                    <a:pt x="11365" y="2417"/>
                    <a:pt x="10720" y="1904"/>
                    <a:pt x="10029" y="1458"/>
                  </a:cubicBezTo>
                  <a:cubicBezTo>
                    <a:pt x="9151" y="895"/>
                    <a:pt x="7994" y="323"/>
                    <a:pt x="6588" y="93"/>
                  </a:cubicBezTo>
                  <a:cubicBezTo>
                    <a:pt x="6220" y="35"/>
                    <a:pt x="5836" y="1"/>
                    <a:pt x="5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826350" y="1086225"/>
              <a:ext cx="329225" cy="221650"/>
            </a:xfrm>
            <a:custGeom>
              <a:rect b="b" l="l" r="r" t="t"/>
              <a:pathLst>
                <a:path extrusionOk="0" h="8866" w="13169">
                  <a:moveTo>
                    <a:pt x="930" y="0"/>
                  </a:moveTo>
                  <a:lnTo>
                    <a:pt x="0" y="7308"/>
                  </a:lnTo>
                  <a:lnTo>
                    <a:pt x="12239" y="8866"/>
                  </a:lnTo>
                  <a:lnTo>
                    <a:pt x="13169" y="1557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686375" y="977725"/>
              <a:ext cx="1922850" cy="246200"/>
            </a:xfrm>
            <a:custGeom>
              <a:rect b="b" l="l" r="r" t="t"/>
              <a:pathLst>
                <a:path extrusionOk="0" h="9848" w="76914">
                  <a:moveTo>
                    <a:pt x="2619" y="0"/>
                  </a:moveTo>
                  <a:cubicBezTo>
                    <a:pt x="1607" y="0"/>
                    <a:pt x="852" y="373"/>
                    <a:pt x="479" y="744"/>
                  </a:cubicBezTo>
                  <a:cubicBezTo>
                    <a:pt x="391" y="820"/>
                    <a:pt x="312" y="907"/>
                    <a:pt x="243" y="1001"/>
                  </a:cubicBezTo>
                  <a:cubicBezTo>
                    <a:pt x="188" y="1064"/>
                    <a:pt x="140" y="1132"/>
                    <a:pt x="99" y="1207"/>
                  </a:cubicBezTo>
                  <a:cubicBezTo>
                    <a:pt x="32" y="1324"/>
                    <a:pt x="0" y="1385"/>
                    <a:pt x="4" y="1387"/>
                  </a:cubicBezTo>
                  <a:cubicBezTo>
                    <a:pt x="4" y="1387"/>
                    <a:pt x="5" y="1387"/>
                    <a:pt x="5" y="1387"/>
                  </a:cubicBezTo>
                  <a:cubicBezTo>
                    <a:pt x="28" y="1387"/>
                    <a:pt x="138" y="1124"/>
                    <a:pt x="514" y="784"/>
                  </a:cubicBezTo>
                  <a:cubicBezTo>
                    <a:pt x="885" y="442"/>
                    <a:pt x="1601" y="102"/>
                    <a:pt x="2562" y="102"/>
                  </a:cubicBezTo>
                  <a:cubicBezTo>
                    <a:pt x="2581" y="102"/>
                    <a:pt x="2600" y="102"/>
                    <a:pt x="2619" y="102"/>
                  </a:cubicBezTo>
                  <a:cubicBezTo>
                    <a:pt x="3166" y="111"/>
                    <a:pt x="3706" y="212"/>
                    <a:pt x="4219" y="402"/>
                  </a:cubicBezTo>
                  <a:cubicBezTo>
                    <a:pt x="4778" y="614"/>
                    <a:pt x="5350" y="937"/>
                    <a:pt x="5946" y="1311"/>
                  </a:cubicBezTo>
                  <a:cubicBezTo>
                    <a:pt x="6543" y="1683"/>
                    <a:pt x="7168" y="2116"/>
                    <a:pt x="7884" y="2490"/>
                  </a:cubicBezTo>
                  <a:cubicBezTo>
                    <a:pt x="8643" y="2892"/>
                    <a:pt x="9470" y="3149"/>
                    <a:pt x="10323" y="3245"/>
                  </a:cubicBezTo>
                  <a:cubicBezTo>
                    <a:pt x="10659" y="3286"/>
                    <a:pt x="10999" y="3303"/>
                    <a:pt x="11343" y="3303"/>
                  </a:cubicBezTo>
                  <a:cubicBezTo>
                    <a:pt x="12853" y="3303"/>
                    <a:pt x="14452" y="2968"/>
                    <a:pt x="16126" y="2733"/>
                  </a:cubicBezTo>
                  <a:cubicBezTo>
                    <a:pt x="17011" y="2604"/>
                    <a:pt x="17929" y="2548"/>
                    <a:pt x="18872" y="2548"/>
                  </a:cubicBezTo>
                  <a:cubicBezTo>
                    <a:pt x="20127" y="2548"/>
                    <a:pt x="21426" y="2647"/>
                    <a:pt x="22756" y="2804"/>
                  </a:cubicBezTo>
                  <a:cubicBezTo>
                    <a:pt x="25086" y="3085"/>
                    <a:pt x="27533" y="3434"/>
                    <a:pt x="30070" y="3765"/>
                  </a:cubicBezTo>
                  <a:lnTo>
                    <a:pt x="37926" y="4810"/>
                  </a:lnTo>
                  <a:lnTo>
                    <a:pt x="65486" y="8425"/>
                  </a:lnTo>
                  <a:lnTo>
                    <a:pt x="73842" y="9491"/>
                  </a:lnTo>
                  <a:lnTo>
                    <a:pt x="76117" y="9767"/>
                  </a:lnTo>
                  <a:lnTo>
                    <a:pt x="76709" y="9833"/>
                  </a:lnTo>
                  <a:cubicBezTo>
                    <a:pt x="76809" y="9842"/>
                    <a:pt x="76873" y="9847"/>
                    <a:pt x="76899" y="9847"/>
                  </a:cubicBezTo>
                  <a:cubicBezTo>
                    <a:pt x="76908" y="9847"/>
                    <a:pt x="76912" y="9846"/>
                    <a:pt x="76912" y="9845"/>
                  </a:cubicBezTo>
                  <a:cubicBezTo>
                    <a:pt x="76913" y="9841"/>
                    <a:pt x="76846" y="9828"/>
                    <a:pt x="76712" y="9806"/>
                  </a:cubicBezTo>
                  <a:lnTo>
                    <a:pt x="76123" y="9715"/>
                  </a:lnTo>
                  <a:lnTo>
                    <a:pt x="73855" y="9389"/>
                  </a:lnTo>
                  <a:lnTo>
                    <a:pt x="65509" y="8240"/>
                  </a:lnTo>
                  <a:lnTo>
                    <a:pt x="37959" y="4548"/>
                  </a:lnTo>
                  <a:lnTo>
                    <a:pt x="30103" y="3509"/>
                  </a:lnTo>
                  <a:cubicBezTo>
                    <a:pt x="27564" y="3182"/>
                    <a:pt x="25122" y="2837"/>
                    <a:pt x="22783" y="2562"/>
                  </a:cubicBezTo>
                  <a:cubicBezTo>
                    <a:pt x="21481" y="2412"/>
                    <a:pt x="20201" y="2317"/>
                    <a:pt x="18963" y="2317"/>
                  </a:cubicBezTo>
                  <a:cubicBezTo>
                    <a:pt x="17977" y="2317"/>
                    <a:pt x="17018" y="2377"/>
                    <a:pt x="16094" y="2517"/>
                  </a:cubicBezTo>
                  <a:cubicBezTo>
                    <a:pt x="14384" y="2765"/>
                    <a:pt x="12778" y="3111"/>
                    <a:pt x="11278" y="3111"/>
                  </a:cubicBezTo>
                  <a:cubicBezTo>
                    <a:pt x="10962" y="3111"/>
                    <a:pt x="10651" y="3095"/>
                    <a:pt x="10344" y="3061"/>
                  </a:cubicBezTo>
                  <a:cubicBezTo>
                    <a:pt x="9512" y="2971"/>
                    <a:pt x="8703" y="2727"/>
                    <a:pt x="7961" y="2341"/>
                  </a:cubicBezTo>
                  <a:cubicBezTo>
                    <a:pt x="7254" y="1979"/>
                    <a:pt x="6628" y="1554"/>
                    <a:pt x="6023" y="1186"/>
                  </a:cubicBezTo>
                  <a:cubicBezTo>
                    <a:pt x="5420" y="816"/>
                    <a:pt x="4838" y="494"/>
                    <a:pt x="4262" y="284"/>
                  </a:cubicBezTo>
                  <a:cubicBezTo>
                    <a:pt x="3734" y="96"/>
                    <a:pt x="3178" y="0"/>
                    <a:pt x="2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733300" y="1176500"/>
              <a:ext cx="1822325" cy="231850"/>
            </a:xfrm>
            <a:custGeom>
              <a:rect b="b" l="l" r="r" t="t"/>
              <a:pathLst>
                <a:path extrusionOk="0" h="9274" w="72893">
                  <a:moveTo>
                    <a:pt x="17" y="0"/>
                  </a:moveTo>
                  <a:cubicBezTo>
                    <a:pt x="6" y="0"/>
                    <a:pt x="1" y="1"/>
                    <a:pt x="1" y="2"/>
                  </a:cubicBezTo>
                  <a:cubicBezTo>
                    <a:pt x="1" y="7"/>
                    <a:pt x="63" y="18"/>
                    <a:pt x="188" y="39"/>
                  </a:cubicBezTo>
                  <a:lnTo>
                    <a:pt x="738" y="122"/>
                  </a:lnTo>
                  <a:lnTo>
                    <a:pt x="2859" y="417"/>
                  </a:lnTo>
                  <a:lnTo>
                    <a:pt x="10664" y="1451"/>
                  </a:lnTo>
                  <a:lnTo>
                    <a:pt x="36432" y="4768"/>
                  </a:lnTo>
                  <a:lnTo>
                    <a:pt x="62206" y="8007"/>
                  </a:lnTo>
                  <a:lnTo>
                    <a:pt x="70022" y="8958"/>
                  </a:lnTo>
                  <a:lnTo>
                    <a:pt x="72149" y="9204"/>
                  </a:lnTo>
                  <a:lnTo>
                    <a:pt x="72703" y="9261"/>
                  </a:lnTo>
                  <a:cubicBezTo>
                    <a:pt x="72792" y="9270"/>
                    <a:pt x="72851" y="9274"/>
                    <a:pt x="72877" y="9274"/>
                  </a:cubicBezTo>
                  <a:cubicBezTo>
                    <a:pt x="72887" y="9274"/>
                    <a:pt x="72893" y="9273"/>
                    <a:pt x="72893" y="9272"/>
                  </a:cubicBezTo>
                  <a:cubicBezTo>
                    <a:pt x="72893" y="9267"/>
                    <a:pt x="72830" y="9254"/>
                    <a:pt x="72707" y="9235"/>
                  </a:cubicBezTo>
                  <a:lnTo>
                    <a:pt x="72156" y="9152"/>
                  </a:lnTo>
                  <a:lnTo>
                    <a:pt x="70035" y="8857"/>
                  </a:lnTo>
                  <a:lnTo>
                    <a:pt x="62229" y="7822"/>
                  </a:lnTo>
                  <a:lnTo>
                    <a:pt x="36466" y="4506"/>
                  </a:lnTo>
                  <a:lnTo>
                    <a:pt x="10687" y="1267"/>
                  </a:lnTo>
                  <a:lnTo>
                    <a:pt x="2872" y="315"/>
                  </a:lnTo>
                  <a:lnTo>
                    <a:pt x="745" y="69"/>
                  </a:lnTo>
                  <a:lnTo>
                    <a:pt x="191" y="12"/>
                  </a:lnTo>
                  <a:cubicBezTo>
                    <a:pt x="102" y="4"/>
                    <a:pt x="43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606950" y="2252275"/>
              <a:ext cx="1732175" cy="220400"/>
            </a:xfrm>
            <a:custGeom>
              <a:rect b="b" l="l" r="r" t="t"/>
              <a:pathLst>
                <a:path extrusionOk="0" h="8816" w="69287">
                  <a:moveTo>
                    <a:pt x="17" y="0"/>
                  </a:moveTo>
                  <a:cubicBezTo>
                    <a:pt x="6" y="0"/>
                    <a:pt x="1" y="1"/>
                    <a:pt x="1" y="2"/>
                  </a:cubicBezTo>
                  <a:cubicBezTo>
                    <a:pt x="1" y="7"/>
                    <a:pt x="60" y="19"/>
                    <a:pt x="177" y="38"/>
                  </a:cubicBezTo>
                  <a:lnTo>
                    <a:pt x="700" y="119"/>
                  </a:lnTo>
                  <a:lnTo>
                    <a:pt x="2716" y="400"/>
                  </a:lnTo>
                  <a:lnTo>
                    <a:pt x="10135" y="1386"/>
                  </a:lnTo>
                  <a:lnTo>
                    <a:pt x="34628" y="4539"/>
                  </a:lnTo>
                  <a:lnTo>
                    <a:pt x="59127" y="7616"/>
                  </a:lnTo>
                  <a:lnTo>
                    <a:pt x="66557" y="8518"/>
                  </a:lnTo>
                  <a:lnTo>
                    <a:pt x="68578" y="8750"/>
                  </a:lnTo>
                  <a:lnTo>
                    <a:pt x="69105" y="8804"/>
                  </a:lnTo>
                  <a:cubicBezTo>
                    <a:pt x="69186" y="8812"/>
                    <a:pt x="69240" y="8815"/>
                    <a:pt x="69267" y="8815"/>
                  </a:cubicBezTo>
                  <a:cubicBezTo>
                    <a:pt x="69279" y="8815"/>
                    <a:pt x="69285" y="8815"/>
                    <a:pt x="69285" y="8813"/>
                  </a:cubicBezTo>
                  <a:cubicBezTo>
                    <a:pt x="69286" y="8810"/>
                    <a:pt x="69226" y="8797"/>
                    <a:pt x="69108" y="8777"/>
                  </a:cubicBezTo>
                  <a:lnTo>
                    <a:pt x="68585" y="8698"/>
                  </a:lnTo>
                  <a:lnTo>
                    <a:pt x="66570" y="8417"/>
                  </a:lnTo>
                  <a:lnTo>
                    <a:pt x="59150" y="7430"/>
                  </a:lnTo>
                  <a:lnTo>
                    <a:pt x="34662" y="4278"/>
                  </a:lnTo>
                  <a:lnTo>
                    <a:pt x="10159" y="1201"/>
                  </a:lnTo>
                  <a:lnTo>
                    <a:pt x="2730" y="298"/>
                  </a:lnTo>
                  <a:lnTo>
                    <a:pt x="707" y="65"/>
                  </a:lnTo>
                  <a:lnTo>
                    <a:pt x="181" y="12"/>
                  </a:lnTo>
                  <a:cubicBezTo>
                    <a:pt x="97" y="4"/>
                    <a:pt x="42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561125" y="2612375"/>
              <a:ext cx="1732200" cy="220400"/>
            </a:xfrm>
            <a:custGeom>
              <a:rect b="b" l="l" r="r" t="t"/>
              <a:pathLst>
                <a:path extrusionOk="0" h="8816" w="69288">
                  <a:moveTo>
                    <a:pt x="17" y="1"/>
                  </a:moveTo>
                  <a:cubicBezTo>
                    <a:pt x="7" y="1"/>
                    <a:pt x="2" y="1"/>
                    <a:pt x="2" y="2"/>
                  </a:cubicBezTo>
                  <a:cubicBezTo>
                    <a:pt x="1" y="7"/>
                    <a:pt x="61" y="20"/>
                    <a:pt x="179" y="38"/>
                  </a:cubicBezTo>
                  <a:lnTo>
                    <a:pt x="702" y="119"/>
                  </a:lnTo>
                  <a:lnTo>
                    <a:pt x="2717" y="400"/>
                  </a:lnTo>
                  <a:lnTo>
                    <a:pt x="10136" y="1386"/>
                  </a:lnTo>
                  <a:lnTo>
                    <a:pt x="34629" y="4540"/>
                  </a:lnTo>
                  <a:lnTo>
                    <a:pt x="59128" y="7616"/>
                  </a:lnTo>
                  <a:lnTo>
                    <a:pt x="66558" y="8518"/>
                  </a:lnTo>
                  <a:lnTo>
                    <a:pt x="68579" y="8750"/>
                  </a:lnTo>
                  <a:lnTo>
                    <a:pt x="69106" y="8804"/>
                  </a:lnTo>
                  <a:cubicBezTo>
                    <a:pt x="69192" y="8812"/>
                    <a:pt x="69248" y="8816"/>
                    <a:pt x="69273" y="8816"/>
                  </a:cubicBezTo>
                  <a:cubicBezTo>
                    <a:pt x="69282" y="8816"/>
                    <a:pt x="69287" y="8815"/>
                    <a:pt x="69287" y="8814"/>
                  </a:cubicBezTo>
                  <a:cubicBezTo>
                    <a:pt x="69287" y="8809"/>
                    <a:pt x="69227" y="8797"/>
                    <a:pt x="69109" y="8777"/>
                  </a:cubicBezTo>
                  <a:lnTo>
                    <a:pt x="68586" y="8698"/>
                  </a:lnTo>
                  <a:lnTo>
                    <a:pt x="66571" y="8417"/>
                  </a:lnTo>
                  <a:lnTo>
                    <a:pt x="59152" y="7431"/>
                  </a:lnTo>
                  <a:lnTo>
                    <a:pt x="34662" y="4277"/>
                  </a:lnTo>
                  <a:lnTo>
                    <a:pt x="10160" y="1201"/>
                  </a:lnTo>
                  <a:lnTo>
                    <a:pt x="2730" y="299"/>
                  </a:lnTo>
                  <a:lnTo>
                    <a:pt x="709" y="66"/>
                  </a:lnTo>
                  <a:lnTo>
                    <a:pt x="182" y="12"/>
                  </a:lnTo>
                  <a:cubicBezTo>
                    <a:pt x="97" y="4"/>
                    <a:pt x="42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584500" y="2428700"/>
              <a:ext cx="1696100" cy="215825"/>
            </a:xfrm>
            <a:custGeom>
              <a:rect b="b" l="l" r="r" t="t"/>
              <a:pathLst>
                <a:path extrusionOk="0" h="8633" w="67844">
                  <a:moveTo>
                    <a:pt x="17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7"/>
                    <a:pt x="60" y="18"/>
                    <a:pt x="175" y="38"/>
                  </a:cubicBezTo>
                  <a:lnTo>
                    <a:pt x="687" y="116"/>
                  </a:lnTo>
                  <a:lnTo>
                    <a:pt x="2661" y="393"/>
                  </a:lnTo>
                  <a:lnTo>
                    <a:pt x="9924" y="1359"/>
                  </a:lnTo>
                  <a:lnTo>
                    <a:pt x="33907" y="4447"/>
                  </a:lnTo>
                  <a:lnTo>
                    <a:pt x="57896" y="7459"/>
                  </a:lnTo>
                  <a:lnTo>
                    <a:pt x="65171" y="8342"/>
                  </a:lnTo>
                  <a:lnTo>
                    <a:pt x="67150" y="8569"/>
                  </a:lnTo>
                  <a:lnTo>
                    <a:pt x="67665" y="8621"/>
                  </a:lnTo>
                  <a:cubicBezTo>
                    <a:pt x="67748" y="8628"/>
                    <a:pt x="67803" y="8632"/>
                    <a:pt x="67828" y="8632"/>
                  </a:cubicBezTo>
                  <a:cubicBezTo>
                    <a:pt x="67838" y="8632"/>
                    <a:pt x="67843" y="8632"/>
                    <a:pt x="67843" y="8630"/>
                  </a:cubicBezTo>
                  <a:cubicBezTo>
                    <a:pt x="67843" y="8626"/>
                    <a:pt x="67785" y="8613"/>
                    <a:pt x="67670" y="8594"/>
                  </a:cubicBezTo>
                  <a:lnTo>
                    <a:pt x="67157" y="8516"/>
                  </a:lnTo>
                  <a:lnTo>
                    <a:pt x="65185" y="8240"/>
                  </a:lnTo>
                  <a:lnTo>
                    <a:pt x="57920" y="7274"/>
                  </a:lnTo>
                  <a:lnTo>
                    <a:pt x="33941" y="4185"/>
                  </a:lnTo>
                  <a:lnTo>
                    <a:pt x="9948" y="1173"/>
                  </a:lnTo>
                  <a:lnTo>
                    <a:pt x="2674" y="290"/>
                  </a:lnTo>
                  <a:lnTo>
                    <a:pt x="694" y="64"/>
                  </a:lnTo>
                  <a:lnTo>
                    <a:pt x="178" y="11"/>
                  </a:lnTo>
                  <a:cubicBezTo>
                    <a:pt x="96" y="4"/>
                    <a:pt x="42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3540700" y="2772875"/>
              <a:ext cx="777950" cy="99150"/>
            </a:xfrm>
            <a:custGeom>
              <a:rect b="b" l="l" r="r" t="t"/>
              <a:pathLst>
                <a:path extrusionOk="0" h="3966" w="31118">
                  <a:moveTo>
                    <a:pt x="40" y="1"/>
                  </a:moveTo>
                  <a:cubicBezTo>
                    <a:pt x="15" y="1"/>
                    <a:pt x="2" y="2"/>
                    <a:pt x="2" y="5"/>
                  </a:cubicBezTo>
                  <a:cubicBezTo>
                    <a:pt x="1" y="14"/>
                    <a:pt x="109" y="37"/>
                    <a:pt x="314" y="72"/>
                  </a:cubicBezTo>
                  <a:lnTo>
                    <a:pt x="1218" y="211"/>
                  </a:lnTo>
                  <a:lnTo>
                    <a:pt x="4547" y="676"/>
                  </a:lnTo>
                  <a:lnTo>
                    <a:pt x="15544" y="2114"/>
                  </a:lnTo>
                  <a:lnTo>
                    <a:pt x="26548" y="3474"/>
                  </a:lnTo>
                  <a:lnTo>
                    <a:pt x="29887" y="3856"/>
                  </a:lnTo>
                  <a:lnTo>
                    <a:pt x="30797" y="3947"/>
                  </a:lnTo>
                  <a:cubicBezTo>
                    <a:pt x="30936" y="3959"/>
                    <a:pt x="31031" y="3966"/>
                    <a:pt x="31080" y="3966"/>
                  </a:cubicBezTo>
                  <a:cubicBezTo>
                    <a:pt x="31104" y="3966"/>
                    <a:pt x="31116" y="3964"/>
                    <a:pt x="31117" y="3961"/>
                  </a:cubicBezTo>
                  <a:cubicBezTo>
                    <a:pt x="31118" y="3952"/>
                    <a:pt x="31010" y="3930"/>
                    <a:pt x="30804" y="3895"/>
                  </a:cubicBezTo>
                  <a:lnTo>
                    <a:pt x="29900" y="3755"/>
                  </a:lnTo>
                  <a:lnTo>
                    <a:pt x="26572" y="3289"/>
                  </a:lnTo>
                  <a:lnTo>
                    <a:pt x="15576" y="1852"/>
                  </a:lnTo>
                  <a:lnTo>
                    <a:pt x="4570" y="491"/>
                  </a:lnTo>
                  <a:lnTo>
                    <a:pt x="1232" y="109"/>
                  </a:lnTo>
                  <a:lnTo>
                    <a:pt x="321" y="18"/>
                  </a:lnTo>
                  <a:cubicBezTo>
                    <a:pt x="184" y="7"/>
                    <a:pt x="89" y="1"/>
                    <a:pt x="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675575" y="1330075"/>
              <a:ext cx="291000" cy="37550"/>
            </a:xfrm>
            <a:custGeom>
              <a:rect b="b" l="l" r="r" t="t"/>
              <a:pathLst>
                <a:path extrusionOk="0" h="1502" w="11640">
                  <a:moveTo>
                    <a:pt x="104" y="1"/>
                  </a:moveTo>
                  <a:cubicBezTo>
                    <a:pt x="43" y="1"/>
                    <a:pt x="10" y="4"/>
                    <a:pt x="9" y="12"/>
                  </a:cubicBezTo>
                  <a:cubicBezTo>
                    <a:pt x="0" y="85"/>
                    <a:pt x="2594" y="474"/>
                    <a:pt x="5803" y="882"/>
                  </a:cubicBezTo>
                  <a:cubicBezTo>
                    <a:pt x="8661" y="1245"/>
                    <a:pt x="11043" y="1502"/>
                    <a:pt x="11537" y="1502"/>
                  </a:cubicBezTo>
                  <a:cubicBezTo>
                    <a:pt x="11597" y="1502"/>
                    <a:pt x="11630" y="1498"/>
                    <a:pt x="11631" y="1490"/>
                  </a:cubicBezTo>
                  <a:cubicBezTo>
                    <a:pt x="11640" y="1418"/>
                    <a:pt x="9047" y="1028"/>
                    <a:pt x="5836" y="620"/>
                  </a:cubicBezTo>
                  <a:cubicBezTo>
                    <a:pt x="2979" y="256"/>
                    <a:pt x="598" y="1"/>
                    <a:pt x="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691575" y="2078675"/>
              <a:ext cx="1672600" cy="197125"/>
            </a:xfrm>
            <a:custGeom>
              <a:rect b="b" l="l" r="r" t="t"/>
              <a:pathLst>
                <a:path extrusionOk="0" h="7885" w="66904">
                  <a:moveTo>
                    <a:pt x="13" y="1"/>
                  </a:moveTo>
                  <a:cubicBezTo>
                    <a:pt x="5" y="1"/>
                    <a:pt x="2" y="1"/>
                    <a:pt x="2" y="3"/>
                  </a:cubicBezTo>
                  <a:cubicBezTo>
                    <a:pt x="1" y="7"/>
                    <a:pt x="59" y="20"/>
                    <a:pt x="171" y="42"/>
                  </a:cubicBezTo>
                  <a:lnTo>
                    <a:pt x="676" y="132"/>
                  </a:lnTo>
                  <a:lnTo>
                    <a:pt x="2613" y="451"/>
                  </a:lnTo>
                  <a:lnTo>
                    <a:pt x="9750" y="1578"/>
                  </a:lnTo>
                  <a:lnTo>
                    <a:pt x="33317" y="5183"/>
                  </a:lnTo>
                  <a:cubicBezTo>
                    <a:pt x="35620" y="5524"/>
                    <a:pt x="37859" y="5883"/>
                    <a:pt x="40039" y="6178"/>
                  </a:cubicBezTo>
                  <a:cubicBezTo>
                    <a:pt x="42221" y="6459"/>
                    <a:pt x="44336" y="6614"/>
                    <a:pt x="46349" y="6736"/>
                  </a:cubicBezTo>
                  <a:cubicBezTo>
                    <a:pt x="50379" y="6971"/>
                    <a:pt x="54010" y="7065"/>
                    <a:pt x="57057" y="7201"/>
                  </a:cubicBezTo>
                  <a:cubicBezTo>
                    <a:pt x="58581" y="7267"/>
                    <a:pt x="59958" y="7331"/>
                    <a:pt x="61167" y="7408"/>
                  </a:cubicBezTo>
                  <a:cubicBezTo>
                    <a:pt x="62377" y="7478"/>
                    <a:pt x="63416" y="7558"/>
                    <a:pt x="64266" y="7633"/>
                  </a:cubicBezTo>
                  <a:cubicBezTo>
                    <a:pt x="65115" y="7704"/>
                    <a:pt x="65773" y="7773"/>
                    <a:pt x="66220" y="7824"/>
                  </a:cubicBezTo>
                  <a:lnTo>
                    <a:pt x="66728" y="7874"/>
                  </a:lnTo>
                  <a:cubicBezTo>
                    <a:pt x="66805" y="7881"/>
                    <a:pt x="66858" y="7884"/>
                    <a:pt x="66883" y="7884"/>
                  </a:cubicBezTo>
                  <a:cubicBezTo>
                    <a:pt x="66896" y="7884"/>
                    <a:pt x="66902" y="7884"/>
                    <a:pt x="66902" y="7882"/>
                  </a:cubicBezTo>
                  <a:cubicBezTo>
                    <a:pt x="66903" y="7877"/>
                    <a:pt x="66845" y="7866"/>
                    <a:pt x="66731" y="7848"/>
                  </a:cubicBezTo>
                  <a:lnTo>
                    <a:pt x="66225" y="7772"/>
                  </a:lnTo>
                  <a:cubicBezTo>
                    <a:pt x="65781" y="7703"/>
                    <a:pt x="65125" y="7618"/>
                    <a:pt x="64275" y="7531"/>
                  </a:cubicBezTo>
                  <a:cubicBezTo>
                    <a:pt x="63426" y="7440"/>
                    <a:pt x="62386" y="7345"/>
                    <a:pt x="61176" y="7261"/>
                  </a:cubicBezTo>
                  <a:cubicBezTo>
                    <a:pt x="59967" y="7170"/>
                    <a:pt x="58590" y="7093"/>
                    <a:pt x="57066" y="7014"/>
                  </a:cubicBezTo>
                  <a:cubicBezTo>
                    <a:pt x="54018" y="6855"/>
                    <a:pt x="50387" y="6741"/>
                    <a:pt x="46364" y="6493"/>
                  </a:cubicBezTo>
                  <a:cubicBezTo>
                    <a:pt x="44355" y="6364"/>
                    <a:pt x="42244" y="6206"/>
                    <a:pt x="40074" y="5921"/>
                  </a:cubicBezTo>
                  <a:cubicBezTo>
                    <a:pt x="37905" y="5624"/>
                    <a:pt x="35658" y="5262"/>
                    <a:pt x="33356" y="4922"/>
                  </a:cubicBezTo>
                  <a:lnTo>
                    <a:pt x="9777" y="1393"/>
                  </a:lnTo>
                  <a:lnTo>
                    <a:pt x="2629" y="350"/>
                  </a:lnTo>
                  <a:lnTo>
                    <a:pt x="683" y="79"/>
                  </a:lnTo>
                  <a:lnTo>
                    <a:pt x="176" y="15"/>
                  </a:lnTo>
                  <a:cubicBezTo>
                    <a:pt x="90" y="6"/>
                    <a:pt x="35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998375" y="1483200"/>
              <a:ext cx="1855550" cy="1874600"/>
            </a:xfrm>
            <a:custGeom>
              <a:rect b="b" l="l" r="r" t="t"/>
              <a:pathLst>
                <a:path extrusionOk="0" h="74984" w="74222">
                  <a:moveTo>
                    <a:pt x="69974" y="0"/>
                  </a:moveTo>
                  <a:lnTo>
                    <a:pt x="1" y="69590"/>
                  </a:lnTo>
                  <a:lnTo>
                    <a:pt x="5114" y="74984"/>
                  </a:lnTo>
                  <a:cubicBezTo>
                    <a:pt x="5114" y="74984"/>
                    <a:pt x="67165" y="13629"/>
                    <a:pt x="74221" y="3908"/>
                  </a:cubicBezTo>
                  <a:lnTo>
                    <a:pt x="699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611200" y="2647100"/>
              <a:ext cx="978700" cy="1034375"/>
            </a:xfrm>
            <a:custGeom>
              <a:rect b="b" l="l" r="r" t="t"/>
              <a:pathLst>
                <a:path extrusionOk="0" h="41375" w="39148">
                  <a:moveTo>
                    <a:pt x="38317" y="1"/>
                  </a:moveTo>
                  <a:cubicBezTo>
                    <a:pt x="37054" y="1"/>
                    <a:pt x="29893" y="6630"/>
                    <a:pt x="24175" y="11578"/>
                  </a:cubicBezTo>
                  <a:cubicBezTo>
                    <a:pt x="18712" y="16305"/>
                    <a:pt x="483" y="32979"/>
                    <a:pt x="61" y="39600"/>
                  </a:cubicBezTo>
                  <a:cubicBezTo>
                    <a:pt x="1" y="40544"/>
                    <a:pt x="737" y="41354"/>
                    <a:pt x="1682" y="41373"/>
                  </a:cubicBezTo>
                  <a:cubicBezTo>
                    <a:pt x="1742" y="41374"/>
                    <a:pt x="1804" y="41374"/>
                    <a:pt x="1868" y="41374"/>
                  </a:cubicBezTo>
                  <a:cubicBezTo>
                    <a:pt x="4800" y="41374"/>
                    <a:pt x="12246" y="40113"/>
                    <a:pt x="22645" y="29387"/>
                  </a:cubicBezTo>
                  <a:lnTo>
                    <a:pt x="32022" y="20926"/>
                  </a:lnTo>
                  <a:lnTo>
                    <a:pt x="24848" y="14024"/>
                  </a:lnTo>
                  <a:cubicBezTo>
                    <a:pt x="24848" y="14024"/>
                    <a:pt x="39147" y="778"/>
                    <a:pt x="38463" y="52"/>
                  </a:cubicBezTo>
                  <a:cubicBezTo>
                    <a:pt x="38430" y="18"/>
                    <a:pt x="38381" y="1"/>
                    <a:pt x="38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616350" y="2647100"/>
              <a:ext cx="973550" cy="1034375"/>
            </a:xfrm>
            <a:custGeom>
              <a:rect b="b" l="l" r="r" t="t"/>
              <a:pathLst>
                <a:path extrusionOk="0" h="41375" w="38942">
                  <a:moveTo>
                    <a:pt x="38111" y="1"/>
                  </a:moveTo>
                  <a:cubicBezTo>
                    <a:pt x="36848" y="1"/>
                    <a:pt x="29687" y="6630"/>
                    <a:pt x="23969" y="11578"/>
                  </a:cubicBezTo>
                  <a:cubicBezTo>
                    <a:pt x="23496" y="11987"/>
                    <a:pt x="22922" y="12492"/>
                    <a:pt x="22277" y="13067"/>
                  </a:cubicBezTo>
                  <a:lnTo>
                    <a:pt x="29401" y="19892"/>
                  </a:lnTo>
                  <a:lnTo>
                    <a:pt x="20041" y="28373"/>
                  </a:lnTo>
                  <a:cubicBezTo>
                    <a:pt x="10420" y="38340"/>
                    <a:pt x="3319" y="40162"/>
                    <a:pt x="0" y="40378"/>
                  </a:cubicBezTo>
                  <a:cubicBezTo>
                    <a:pt x="252" y="40948"/>
                    <a:pt x="809" y="41360"/>
                    <a:pt x="1476" y="41373"/>
                  </a:cubicBezTo>
                  <a:cubicBezTo>
                    <a:pt x="1536" y="41374"/>
                    <a:pt x="1598" y="41374"/>
                    <a:pt x="1662" y="41374"/>
                  </a:cubicBezTo>
                  <a:cubicBezTo>
                    <a:pt x="4594" y="41374"/>
                    <a:pt x="12040" y="40113"/>
                    <a:pt x="22439" y="29387"/>
                  </a:cubicBezTo>
                  <a:lnTo>
                    <a:pt x="31816" y="20926"/>
                  </a:lnTo>
                  <a:lnTo>
                    <a:pt x="24642" y="14024"/>
                  </a:lnTo>
                  <a:cubicBezTo>
                    <a:pt x="24642" y="14024"/>
                    <a:pt x="38941" y="778"/>
                    <a:pt x="38257" y="52"/>
                  </a:cubicBezTo>
                  <a:cubicBezTo>
                    <a:pt x="38224" y="18"/>
                    <a:pt x="38175" y="1"/>
                    <a:pt x="38111" y="1"/>
                  </a:cubicBez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386900" y="1678150"/>
              <a:ext cx="1272350" cy="1276525"/>
            </a:xfrm>
            <a:custGeom>
              <a:rect b="b" l="l" r="r" t="t"/>
              <a:pathLst>
                <a:path extrusionOk="0" h="51061" w="50894">
                  <a:moveTo>
                    <a:pt x="48824" y="1"/>
                  </a:moveTo>
                  <a:lnTo>
                    <a:pt x="0" y="48962"/>
                  </a:lnTo>
                  <a:lnTo>
                    <a:pt x="1989" y="51060"/>
                  </a:lnTo>
                  <a:lnTo>
                    <a:pt x="50894" y="1906"/>
                  </a:lnTo>
                  <a:lnTo>
                    <a:pt x="488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3600700" y="1389550"/>
              <a:ext cx="368050" cy="336250"/>
            </a:xfrm>
            <a:custGeom>
              <a:rect b="b" l="l" r="r" t="t"/>
              <a:pathLst>
                <a:path extrusionOk="0" h="13450" w="14722">
                  <a:moveTo>
                    <a:pt x="13226" y="0"/>
                  </a:moveTo>
                  <a:cubicBezTo>
                    <a:pt x="11587" y="0"/>
                    <a:pt x="5881" y="3746"/>
                    <a:pt x="5881" y="3746"/>
                  </a:cubicBezTo>
                  <a:lnTo>
                    <a:pt x="7076" y="4982"/>
                  </a:lnTo>
                  <a:lnTo>
                    <a:pt x="1" y="11815"/>
                  </a:lnTo>
                  <a:lnTo>
                    <a:pt x="2342" y="13450"/>
                  </a:lnTo>
                  <a:lnTo>
                    <a:pt x="8802" y="6625"/>
                  </a:lnTo>
                  <a:lnTo>
                    <a:pt x="10084" y="7718"/>
                  </a:lnTo>
                  <a:cubicBezTo>
                    <a:pt x="10084" y="7718"/>
                    <a:pt x="14722" y="409"/>
                    <a:pt x="13427" y="26"/>
                  </a:cubicBezTo>
                  <a:cubicBezTo>
                    <a:pt x="13369" y="9"/>
                    <a:pt x="13302" y="0"/>
                    <a:pt x="13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550575" y="1735125"/>
              <a:ext cx="345425" cy="679125"/>
            </a:xfrm>
            <a:custGeom>
              <a:rect b="b" l="l" r="r" t="t"/>
              <a:pathLst>
                <a:path extrusionOk="0" h="27165" w="13817">
                  <a:moveTo>
                    <a:pt x="7854" y="0"/>
                  </a:moveTo>
                  <a:cubicBezTo>
                    <a:pt x="5304" y="0"/>
                    <a:pt x="2764" y="751"/>
                    <a:pt x="579" y="2231"/>
                  </a:cubicBezTo>
                  <a:lnTo>
                    <a:pt x="1" y="2622"/>
                  </a:lnTo>
                  <a:lnTo>
                    <a:pt x="211" y="22652"/>
                  </a:lnTo>
                  <a:cubicBezTo>
                    <a:pt x="236" y="25016"/>
                    <a:pt x="2065" y="26970"/>
                    <a:pt x="4422" y="27151"/>
                  </a:cubicBezTo>
                  <a:cubicBezTo>
                    <a:pt x="4541" y="27160"/>
                    <a:pt x="4659" y="27165"/>
                    <a:pt x="4776" y="27165"/>
                  </a:cubicBezTo>
                  <a:cubicBezTo>
                    <a:pt x="7203" y="27165"/>
                    <a:pt x="9234" y="25244"/>
                    <a:pt x="9330" y="22778"/>
                  </a:cubicBezTo>
                  <a:cubicBezTo>
                    <a:pt x="9425" y="20294"/>
                    <a:pt x="9509" y="17785"/>
                    <a:pt x="9509" y="17785"/>
                  </a:cubicBezTo>
                  <a:cubicBezTo>
                    <a:pt x="9509" y="17785"/>
                    <a:pt x="13271" y="17433"/>
                    <a:pt x="13543" y="13709"/>
                  </a:cubicBezTo>
                  <a:cubicBezTo>
                    <a:pt x="13817" y="9984"/>
                    <a:pt x="13692" y="1389"/>
                    <a:pt x="13692" y="1389"/>
                  </a:cubicBezTo>
                  <a:cubicBezTo>
                    <a:pt x="11849" y="459"/>
                    <a:pt x="9848" y="0"/>
                    <a:pt x="7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483300" y="1646350"/>
              <a:ext cx="572900" cy="584225"/>
            </a:xfrm>
            <a:custGeom>
              <a:rect b="b" l="l" r="r" t="t"/>
              <a:pathLst>
                <a:path extrusionOk="0" h="23369" w="22916">
                  <a:moveTo>
                    <a:pt x="8427" y="0"/>
                  </a:moveTo>
                  <a:cubicBezTo>
                    <a:pt x="7965" y="0"/>
                    <a:pt x="7487" y="30"/>
                    <a:pt x="6943" y="104"/>
                  </a:cubicBezTo>
                  <a:cubicBezTo>
                    <a:pt x="6892" y="103"/>
                    <a:pt x="6841" y="102"/>
                    <a:pt x="6791" y="102"/>
                  </a:cubicBezTo>
                  <a:cubicBezTo>
                    <a:pt x="4586" y="102"/>
                    <a:pt x="2597" y="1557"/>
                    <a:pt x="1569" y="3338"/>
                  </a:cubicBezTo>
                  <a:cubicBezTo>
                    <a:pt x="517" y="5161"/>
                    <a:pt x="289" y="7274"/>
                    <a:pt x="193" y="9330"/>
                  </a:cubicBezTo>
                  <a:cubicBezTo>
                    <a:pt x="1" y="13360"/>
                    <a:pt x="239" y="17397"/>
                    <a:pt x="479" y="21425"/>
                  </a:cubicBezTo>
                  <a:cubicBezTo>
                    <a:pt x="496" y="21725"/>
                    <a:pt x="523" y="22048"/>
                    <a:pt x="737" y="22279"/>
                  </a:cubicBezTo>
                  <a:cubicBezTo>
                    <a:pt x="970" y="22530"/>
                    <a:pt x="1361" y="22598"/>
                    <a:pt x="1719" y="22647"/>
                  </a:cubicBezTo>
                  <a:cubicBezTo>
                    <a:pt x="5198" y="23128"/>
                    <a:pt x="8702" y="23368"/>
                    <a:pt x="12205" y="23368"/>
                  </a:cubicBezTo>
                  <a:cubicBezTo>
                    <a:pt x="15632" y="23368"/>
                    <a:pt x="19059" y="23138"/>
                    <a:pt x="22462" y="22678"/>
                  </a:cubicBezTo>
                  <a:cubicBezTo>
                    <a:pt x="22916" y="21858"/>
                    <a:pt x="22280" y="20884"/>
                    <a:pt x="21545" y="20254"/>
                  </a:cubicBezTo>
                  <a:cubicBezTo>
                    <a:pt x="20811" y="19623"/>
                    <a:pt x="19904" y="19051"/>
                    <a:pt x="19638" y="18166"/>
                  </a:cubicBezTo>
                  <a:cubicBezTo>
                    <a:pt x="19222" y="16774"/>
                    <a:pt x="20605" y="15280"/>
                    <a:pt x="20065" y="13924"/>
                  </a:cubicBezTo>
                  <a:cubicBezTo>
                    <a:pt x="19660" y="12903"/>
                    <a:pt x="18318" y="12401"/>
                    <a:pt x="17847" y="11405"/>
                  </a:cubicBezTo>
                  <a:cubicBezTo>
                    <a:pt x="17055" y="9731"/>
                    <a:pt x="19098" y="7708"/>
                    <a:pt x="18192" y="6084"/>
                  </a:cubicBezTo>
                  <a:cubicBezTo>
                    <a:pt x="17719" y="5237"/>
                    <a:pt x="16613" y="4862"/>
                    <a:pt x="15915" y="4155"/>
                  </a:cubicBezTo>
                  <a:cubicBezTo>
                    <a:pt x="15296" y="3531"/>
                    <a:pt x="15031" y="2682"/>
                    <a:pt x="14497" y="1999"/>
                  </a:cubicBezTo>
                  <a:cubicBezTo>
                    <a:pt x="13659" y="927"/>
                    <a:pt x="12215" y="350"/>
                    <a:pt x="10778" y="183"/>
                  </a:cubicBezTo>
                  <a:cubicBezTo>
                    <a:pt x="9889" y="80"/>
                    <a:pt x="9179" y="0"/>
                    <a:pt x="8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341975" y="1755400"/>
              <a:ext cx="316700" cy="463600"/>
            </a:xfrm>
            <a:custGeom>
              <a:rect b="b" l="l" r="r" t="t"/>
              <a:pathLst>
                <a:path extrusionOk="0" h="18544" w="12668">
                  <a:moveTo>
                    <a:pt x="7288" y="0"/>
                  </a:moveTo>
                  <a:cubicBezTo>
                    <a:pt x="6326" y="468"/>
                    <a:pt x="5910" y="1617"/>
                    <a:pt x="5770" y="2678"/>
                  </a:cubicBezTo>
                  <a:cubicBezTo>
                    <a:pt x="5631" y="3738"/>
                    <a:pt x="5669" y="4852"/>
                    <a:pt x="5227" y="5826"/>
                  </a:cubicBezTo>
                  <a:cubicBezTo>
                    <a:pt x="4757" y="6867"/>
                    <a:pt x="3774" y="7661"/>
                    <a:pt x="3516" y="8775"/>
                  </a:cubicBezTo>
                  <a:cubicBezTo>
                    <a:pt x="3179" y="10221"/>
                    <a:pt x="4134" y="11927"/>
                    <a:pt x="3272" y="13137"/>
                  </a:cubicBezTo>
                  <a:cubicBezTo>
                    <a:pt x="2717" y="13917"/>
                    <a:pt x="1628" y="14112"/>
                    <a:pt x="944" y="14783"/>
                  </a:cubicBezTo>
                  <a:cubicBezTo>
                    <a:pt x="0" y="15710"/>
                    <a:pt x="84" y="17228"/>
                    <a:pt x="234" y="18543"/>
                  </a:cubicBezTo>
                  <a:lnTo>
                    <a:pt x="12668" y="18431"/>
                  </a:lnTo>
                  <a:lnTo>
                    <a:pt x="7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278750" y="1628750"/>
              <a:ext cx="330300" cy="281600"/>
            </a:xfrm>
            <a:custGeom>
              <a:rect b="b" l="l" r="r" t="t"/>
              <a:pathLst>
                <a:path extrusionOk="0" h="11264" w="13212">
                  <a:moveTo>
                    <a:pt x="8845" y="1"/>
                  </a:moveTo>
                  <a:cubicBezTo>
                    <a:pt x="8144" y="1"/>
                    <a:pt x="7443" y="189"/>
                    <a:pt x="6846" y="557"/>
                  </a:cubicBezTo>
                  <a:cubicBezTo>
                    <a:pt x="4860" y="1784"/>
                    <a:pt x="4159" y="4713"/>
                    <a:pt x="1924" y="5392"/>
                  </a:cubicBezTo>
                  <a:cubicBezTo>
                    <a:pt x="1343" y="5569"/>
                    <a:pt x="625" y="5620"/>
                    <a:pt x="320" y="6146"/>
                  </a:cubicBezTo>
                  <a:cubicBezTo>
                    <a:pt x="0" y="6693"/>
                    <a:pt x="398" y="7433"/>
                    <a:pt x="968" y="7707"/>
                  </a:cubicBezTo>
                  <a:cubicBezTo>
                    <a:pt x="1296" y="7864"/>
                    <a:pt x="1656" y="7912"/>
                    <a:pt x="2022" y="7912"/>
                  </a:cubicBezTo>
                  <a:cubicBezTo>
                    <a:pt x="2114" y="7912"/>
                    <a:pt x="2208" y="7909"/>
                    <a:pt x="2301" y="7904"/>
                  </a:cubicBezTo>
                  <a:lnTo>
                    <a:pt x="2301" y="7904"/>
                  </a:lnTo>
                  <a:cubicBezTo>
                    <a:pt x="1802" y="8099"/>
                    <a:pt x="1432" y="8687"/>
                    <a:pt x="1540" y="9234"/>
                  </a:cubicBezTo>
                  <a:cubicBezTo>
                    <a:pt x="1671" y="9892"/>
                    <a:pt x="2349" y="10344"/>
                    <a:pt x="3019" y="10344"/>
                  </a:cubicBezTo>
                  <a:cubicBezTo>
                    <a:pt x="3097" y="10344"/>
                    <a:pt x="3174" y="10338"/>
                    <a:pt x="3250" y="10326"/>
                  </a:cubicBezTo>
                  <a:cubicBezTo>
                    <a:pt x="3979" y="10207"/>
                    <a:pt x="4569" y="9609"/>
                    <a:pt x="4815" y="8911"/>
                  </a:cubicBezTo>
                  <a:lnTo>
                    <a:pt x="4815" y="8911"/>
                  </a:lnTo>
                  <a:lnTo>
                    <a:pt x="4016" y="11229"/>
                  </a:lnTo>
                  <a:cubicBezTo>
                    <a:pt x="4148" y="11252"/>
                    <a:pt x="4278" y="11263"/>
                    <a:pt x="4407" y="11263"/>
                  </a:cubicBezTo>
                  <a:cubicBezTo>
                    <a:pt x="5783" y="11263"/>
                    <a:pt x="6947" y="9992"/>
                    <a:pt x="7663" y="8748"/>
                  </a:cubicBezTo>
                  <a:cubicBezTo>
                    <a:pt x="8447" y="7388"/>
                    <a:pt x="9158" y="5798"/>
                    <a:pt x="10605" y="5192"/>
                  </a:cubicBezTo>
                  <a:cubicBezTo>
                    <a:pt x="11249" y="4923"/>
                    <a:pt x="11997" y="4874"/>
                    <a:pt x="12550" y="4449"/>
                  </a:cubicBezTo>
                  <a:cubicBezTo>
                    <a:pt x="13102" y="4023"/>
                    <a:pt x="13211" y="2959"/>
                    <a:pt x="12545" y="2753"/>
                  </a:cubicBezTo>
                  <a:lnTo>
                    <a:pt x="12545" y="2753"/>
                  </a:lnTo>
                  <a:lnTo>
                    <a:pt x="12558" y="3091"/>
                  </a:lnTo>
                  <a:cubicBezTo>
                    <a:pt x="12335" y="1887"/>
                    <a:pt x="11490" y="815"/>
                    <a:pt x="10371" y="318"/>
                  </a:cubicBezTo>
                  <a:cubicBezTo>
                    <a:pt x="9891" y="106"/>
                    <a:pt x="9368" y="1"/>
                    <a:pt x="8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574075" y="1707050"/>
              <a:ext cx="59475" cy="90225"/>
            </a:xfrm>
            <a:custGeom>
              <a:rect b="b" l="l" r="r" t="t"/>
              <a:pathLst>
                <a:path extrusionOk="0" h="3609" w="2379">
                  <a:moveTo>
                    <a:pt x="1396" y="1"/>
                  </a:moveTo>
                  <a:cubicBezTo>
                    <a:pt x="1392" y="1"/>
                    <a:pt x="1390" y="2"/>
                    <a:pt x="1389" y="3"/>
                  </a:cubicBezTo>
                  <a:cubicBezTo>
                    <a:pt x="1360" y="36"/>
                    <a:pt x="1580" y="220"/>
                    <a:pt x="1771" y="612"/>
                  </a:cubicBezTo>
                  <a:cubicBezTo>
                    <a:pt x="1962" y="994"/>
                    <a:pt x="2097" y="1625"/>
                    <a:pt x="1863" y="2234"/>
                  </a:cubicBezTo>
                  <a:cubicBezTo>
                    <a:pt x="1623" y="2840"/>
                    <a:pt x="1096" y="3214"/>
                    <a:pt x="697" y="3365"/>
                  </a:cubicBezTo>
                  <a:cubicBezTo>
                    <a:pt x="292" y="3525"/>
                    <a:pt x="5" y="3510"/>
                    <a:pt x="5" y="3556"/>
                  </a:cubicBezTo>
                  <a:cubicBezTo>
                    <a:pt x="0" y="3572"/>
                    <a:pt x="105" y="3609"/>
                    <a:pt x="290" y="3609"/>
                  </a:cubicBezTo>
                  <a:cubicBezTo>
                    <a:pt x="413" y="3609"/>
                    <a:pt x="572" y="3592"/>
                    <a:pt x="757" y="3542"/>
                  </a:cubicBezTo>
                  <a:cubicBezTo>
                    <a:pt x="1208" y="3424"/>
                    <a:pt x="1828" y="3034"/>
                    <a:pt x="2108" y="2329"/>
                  </a:cubicBezTo>
                  <a:cubicBezTo>
                    <a:pt x="2378" y="1623"/>
                    <a:pt x="2186" y="915"/>
                    <a:pt x="1934" y="523"/>
                  </a:cubicBezTo>
                  <a:cubicBezTo>
                    <a:pt x="1698" y="146"/>
                    <a:pt x="1444" y="1"/>
                    <a:pt x="1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945875" y="4596200"/>
              <a:ext cx="369550" cy="799925"/>
            </a:xfrm>
            <a:custGeom>
              <a:rect b="b" l="l" r="r" t="t"/>
              <a:pathLst>
                <a:path extrusionOk="0" h="31997" w="14782">
                  <a:moveTo>
                    <a:pt x="11058" y="1"/>
                  </a:moveTo>
                  <a:lnTo>
                    <a:pt x="0" y="2600"/>
                  </a:lnTo>
                  <a:lnTo>
                    <a:pt x="6375" y="31997"/>
                  </a:lnTo>
                  <a:lnTo>
                    <a:pt x="14782" y="31800"/>
                  </a:lnTo>
                  <a:lnTo>
                    <a:pt x="1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58125" y="2613425"/>
              <a:ext cx="315100" cy="389025"/>
            </a:xfrm>
            <a:custGeom>
              <a:rect b="b" l="l" r="r" t="t"/>
              <a:pathLst>
                <a:path extrusionOk="0" h="15561" w="12604">
                  <a:moveTo>
                    <a:pt x="5529" y="1"/>
                  </a:moveTo>
                  <a:cubicBezTo>
                    <a:pt x="5529" y="1"/>
                    <a:pt x="5386" y="206"/>
                    <a:pt x="5154" y="574"/>
                  </a:cubicBezTo>
                  <a:cubicBezTo>
                    <a:pt x="3803" y="2720"/>
                    <a:pt x="0" y="10413"/>
                    <a:pt x="3205" y="15560"/>
                  </a:cubicBezTo>
                  <a:lnTo>
                    <a:pt x="11245" y="8492"/>
                  </a:lnTo>
                  <a:lnTo>
                    <a:pt x="12604" y="5316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244500" y="4067725"/>
              <a:ext cx="362050" cy="1304750"/>
            </a:xfrm>
            <a:custGeom>
              <a:rect b="b" l="l" r="r" t="t"/>
              <a:pathLst>
                <a:path extrusionOk="0" h="52190" w="14482">
                  <a:moveTo>
                    <a:pt x="2709" y="0"/>
                  </a:moveTo>
                  <a:lnTo>
                    <a:pt x="1" y="50190"/>
                  </a:lnTo>
                  <a:lnTo>
                    <a:pt x="8277" y="52190"/>
                  </a:lnTo>
                  <a:lnTo>
                    <a:pt x="14481" y="1058"/>
                  </a:lnTo>
                  <a:lnTo>
                    <a:pt x="2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151750" y="2218975"/>
              <a:ext cx="1074375" cy="993125"/>
            </a:xfrm>
            <a:custGeom>
              <a:rect b="b" l="l" r="r" t="t"/>
              <a:pathLst>
                <a:path extrusionOk="0" h="39725" w="42975">
                  <a:moveTo>
                    <a:pt x="40672" y="0"/>
                  </a:moveTo>
                  <a:cubicBezTo>
                    <a:pt x="35389" y="893"/>
                    <a:pt x="26328" y="2027"/>
                    <a:pt x="26328" y="2027"/>
                  </a:cubicBezTo>
                  <a:lnTo>
                    <a:pt x="14817" y="1930"/>
                  </a:lnTo>
                  <a:cubicBezTo>
                    <a:pt x="14817" y="1930"/>
                    <a:pt x="14764" y="1927"/>
                    <a:pt x="14666" y="1927"/>
                  </a:cubicBezTo>
                  <a:cubicBezTo>
                    <a:pt x="13953" y="1927"/>
                    <a:pt x="10842" y="2071"/>
                    <a:pt x="7948" y="4448"/>
                  </a:cubicBezTo>
                  <a:cubicBezTo>
                    <a:pt x="7416" y="4884"/>
                    <a:pt x="3006" y="10747"/>
                    <a:pt x="1" y="16545"/>
                  </a:cubicBezTo>
                  <a:lnTo>
                    <a:pt x="9259" y="23229"/>
                  </a:lnTo>
                  <a:lnTo>
                    <a:pt x="10784" y="20545"/>
                  </a:lnTo>
                  <a:lnTo>
                    <a:pt x="10805" y="20709"/>
                  </a:lnTo>
                  <a:cubicBezTo>
                    <a:pt x="10923" y="21660"/>
                    <a:pt x="11220" y="23198"/>
                    <a:pt x="11443" y="24132"/>
                  </a:cubicBezTo>
                  <a:cubicBezTo>
                    <a:pt x="12148" y="27079"/>
                    <a:pt x="12541" y="30964"/>
                    <a:pt x="11024" y="33536"/>
                  </a:cubicBezTo>
                  <a:cubicBezTo>
                    <a:pt x="11024" y="33536"/>
                    <a:pt x="8951" y="36608"/>
                    <a:pt x="9040" y="39725"/>
                  </a:cubicBezTo>
                  <a:lnTo>
                    <a:pt x="35701" y="39448"/>
                  </a:lnTo>
                  <a:lnTo>
                    <a:pt x="34883" y="36593"/>
                  </a:lnTo>
                  <a:cubicBezTo>
                    <a:pt x="34883" y="36593"/>
                    <a:pt x="32240" y="27964"/>
                    <a:pt x="32260" y="27778"/>
                  </a:cubicBezTo>
                  <a:lnTo>
                    <a:pt x="30635" y="22646"/>
                  </a:lnTo>
                  <a:lnTo>
                    <a:pt x="31308" y="13647"/>
                  </a:lnTo>
                  <a:lnTo>
                    <a:pt x="42975" y="10832"/>
                  </a:lnTo>
                  <a:lnTo>
                    <a:pt x="40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302450" y="2251275"/>
              <a:ext cx="872200" cy="180625"/>
            </a:xfrm>
            <a:custGeom>
              <a:rect b="b" l="l" r="r" t="t"/>
              <a:pathLst>
                <a:path extrusionOk="0" h="7225" w="34888">
                  <a:moveTo>
                    <a:pt x="34868" y="1"/>
                  </a:moveTo>
                  <a:cubicBezTo>
                    <a:pt x="34859" y="1"/>
                    <a:pt x="34828" y="12"/>
                    <a:pt x="34778" y="33"/>
                  </a:cubicBezTo>
                  <a:cubicBezTo>
                    <a:pt x="34689" y="69"/>
                    <a:pt x="34601" y="110"/>
                    <a:pt x="34517" y="156"/>
                  </a:cubicBezTo>
                  <a:cubicBezTo>
                    <a:pt x="34291" y="273"/>
                    <a:pt x="33971" y="471"/>
                    <a:pt x="33599" y="781"/>
                  </a:cubicBezTo>
                  <a:cubicBezTo>
                    <a:pt x="33225" y="1086"/>
                    <a:pt x="32809" y="1505"/>
                    <a:pt x="32337" y="1996"/>
                  </a:cubicBezTo>
                  <a:cubicBezTo>
                    <a:pt x="31866" y="2487"/>
                    <a:pt x="31321" y="3034"/>
                    <a:pt x="30628" y="3528"/>
                  </a:cubicBezTo>
                  <a:cubicBezTo>
                    <a:pt x="29265" y="4530"/>
                    <a:pt x="27338" y="5364"/>
                    <a:pt x="25094" y="5530"/>
                  </a:cubicBezTo>
                  <a:cubicBezTo>
                    <a:pt x="24853" y="5546"/>
                    <a:pt x="24608" y="5554"/>
                    <a:pt x="24360" y="5554"/>
                  </a:cubicBezTo>
                  <a:cubicBezTo>
                    <a:pt x="23464" y="5554"/>
                    <a:pt x="22535" y="5446"/>
                    <a:pt x="21616" y="5187"/>
                  </a:cubicBezTo>
                  <a:cubicBezTo>
                    <a:pt x="20438" y="4865"/>
                    <a:pt x="19272" y="4328"/>
                    <a:pt x="18000" y="3967"/>
                  </a:cubicBezTo>
                  <a:cubicBezTo>
                    <a:pt x="17364" y="3786"/>
                    <a:pt x="16712" y="3665"/>
                    <a:pt x="16061" y="3646"/>
                  </a:cubicBezTo>
                  <a:cubicBezTo>
                    <a:pt x="16023" y="3645"/>
                    <a:pt x="15986" y="3645"/>
                    <a:pt x="15948" y="3645"/>
                  </a:cubicBezTo>
                  <a:cubicBezTo>
                    <a:pt x="15335" y="3645"/>
                    <a:pt x="14737" y="3733"/>
                    <a:pt x="14164" y="3872"/>
                  </a:cubicBezTo>
                  <a:cubicBezTo>
                    <a:pt x="12947" y="4182"/>
                    <a:pt x="11863" y="4714"/>
                    <a:pt x="10846" y="5210"/>
                  </a:cubicBezTo>
                  <a:cubicBezTo>
                    <a:pt x="9829" y="5709"/>
                    <a:pt x="8869" y="6196"/>
                    <a:pt x="7924" y="6520"/>
                  </a:cubicBezTo>
                  <a:cubicBezTo>
                    <a:pt x="6983" y="6855"/>
                    <a:pt x="6062" y="7022"/>
                    <a:pt x="5214" y="7037"/>
                  </a:cubicBezTo>
                  <a:cubicBezTo>
                    <a:pt x="5150" y="7039"/>
                    <a:pt x="5088" y="7039"/>
                    <a:pt x="5026" y="7039"/>
                  </a:cubicBezTo>
                  <a:cubicBezTo>
                    <a:pt x="3410" y="7039"/>
                    <a:pt x="2131" y="6612"/>
                    <a:pt x="1307" y="6226"/>
                  </a:cubicBezTo>
                  <a:cubicBezTo>
                    <a:pt x="473" y="5839"/>
                    <a:pt x="54" y="5512"/>
                    <a:pt x="10" y="5512"/>
                  </a:cubicBezTo>
                  <a:cubicBezTo>
                    <a:pt x="8" y="5512"/>
                    <a:pt x="7" y="5513"/>
                    <a:pt x="6" y="5514"/>
                  </a:cubicBezTo>
                  <a:cubicBezTo>
                    <a:pt x="1" y="5521"/>
                    <a:pt x="104" y="5603"/>
                    <a:pt x="309" y="5753"/>
                  </a:cubicBezTo>
                  <a:cubicBezTo>
                    <a:pt x="612" y="5965"/>
                    <a:pt x="930" y="6154"/>
                    <a:pt x="1262" y="6319"/>
                  </a:cubicBezTo>
                  <a:cubicBezTo>
                    <a:pt x="2105" y="6749"/>
                    <a:pt x="3444" y="7225"/>
                    <a:pt x="5154" y="7225"/>
                  </a:cubicBezTo>
                  <a:cubicBezTo>
                    <a:pt x="5175" y="7225"/>
                    <a:pt x="5195" y="7225"/>
                    <a:pt x="5216" y="7225"/>
                  </a:cubicBezTo>
                  <a:cubicBezTo>
                    <a:pt x="6083" y="7221"/>
                    <a:pt x="7033" y="7060"/>
                    <a:pt x="7995" y="6727"/>
                  </a:cubicBezTo>
                  <a:cubicBezTo>
                    <a:pt x="8963" y="6405"/>
                    <a:pt x="9934" y="5922"/>
                    <a:pt x="10953" y="5429"/>
                  </a:cubicBezTo>
                  <a:cubicBezTo>
                    <a:pt x="11972" y="4939"/>
                    <a:pt x="13044" y="4420"/>
                    <a:pt x="14225" y="4123"/>
                  </a:cubicBezTo>
                  <a:cubicBezTo>
                    <a:pt x="14780" y="3990"/>
                    <a:pt x="15355" y="3907"/>
                    <a:pt x="15940" y="3907"/>
                  </a:cubicBezTo>
                  <a:cubicBezTo>
                    <a:pt x="15978" y="3907"/>
                    <a:pt x="16016" y="3908"/>
                    <a:pt x="16054" y="3908"/>
                  </a:cubicBezTo>
                  <a:cubicBezTo>
                    <a:pt x="16678" y="3928"/>
                    <a:pt x="17307" y="4044"/>
                    <a:pt x="17929" y="4221"/>
                  </a:cubicBezTo>
                  <a:cubicBezTo>
                    <a:pt x="19173" y="4573"/>
                    <a:pt x="20343" y="5109"/>
                    <a:pt x="21547" y="5437"/>
                  </a:cubicBezTo>
                  <a:cubicBezTo>
                    <a:pt x="22472" y="5693"/>
                    <a:pt x="23407" y="5801"/>
                    <a:pt x="24308" y="5801"/>
                  </a:cubicBezTo>
                  <a:cubicBezTo>
                    <a:pt x="24580" y="5801"/>
                    <a:pt x="24848" y="5791"/>
                    <a:pt x="25113" y="5773"/>
                  </a:cubicBezTo>
                  <a:cubicBezTo>
                    <a:pt x="27406" y="5588"/>
                    <a:pt x="29364" y="4719"/>
                    <a:pt x="30740" y="3678"/>
                  </a:cubicBezTo>
                  <a:cubicBezTo>
                    <a:pt x="31437" y="3165"/>
                    <a:pt x="31984" y="2597"/>
                    <a:pt x="32444" y="2097"/>
                  </a:cubicBezTo>
                  <a:cubicBezTo>
                    <a:pt x="32908" y="1598"/>
                    <a:pt x="33308" y="1172"/>
                    <a:pt x="33667" y="858"/>
                  </a:cubicBezTo>
                  <a:cubicBezTo>
                    <a:pt x="34379" y="223"/>
                    <a:pt x="34887" y="28"/>
                    <a:pt x="34871" y="2"/>
                  </a:cubicBezTo>
                  <a:cubicBezTo>
                    <a:pt x="34871" y="1"/>
                    <a:pt x="34870" y="1"/>
                    <a:pt x="34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231175" y="2497125"/>
              <a:ext cx="688650" cy="158200"/>
            </a:xfrm>
            <a:custGeom>
              <a:rect b="b" l="l" r="r" t="t"/>
              <a:pathLst>
                <a:path extrusionOk="0" h="6328" w="27546">
                  <a:moveTo>
                    <a:pt x="8" y="1"/>
                  </a:moveTo>
                  <a:cubicBezTo>
                    <a:pt x="8" y="1"/>
                    <a:pt x="7" y="1"/>
                    <a:pt x="7" y="1"/>
                  </a:cubicBezTo>
                  <a:cubicBezTo>
                    <a:pt x="0" y="6"/>
                    <a:pt x="49" y="105"/>
                    <a:pt x="153" y="287"/>
                  </a:cubicBezTo>
                  <a:cubicBezTo>
                    <a:pt x="255" y="471"/>
                    <a:pt x="409" y="738"/>
                    <a:pt x="615" y="1080"/>
                  </a:cubicBezTo>
                  <a:cubicBezTo>
                    <a:pt x="1035" y="1756"/>
                    <a:pt x="1636" y="2755"/>
                    <a:pt x="2607" y="3815"/>
                  </a:cubicBezTo>
                  <a:cubicBezTo>
                    <a:pt x="3096" y="4341"/>
                    <a:pt x="3686" y="4874"/>
                    <a:pt x="4406" y="5327"/>
                  </a:cubicBezTo>
                  <a:cubicBezTo>
                    <a:pt x="5123" y="5779"/>
                    <a:pt x="5983" y="6144"/>
                    <a:pt x="6938" y="6269"/>
                  </a:cubicBezTo>
                  <a:cubicBezTo>
                    <a:pt x="7230" y="6309"/>
                    <a:pt x="7527" y="6328"/>
                    <a:pt x="7829" y="6328"/>
                  </a:cubicBezTo>
                  <a:cubicBezTo>
                    <a:pt x="8513" y="6328"/>
                    <a:pt x="9218" y="6229"/>
                    <a:pt x="9915" y="6056"/>
                  </a:cubicBezTo>
                  <a:cubicBezTo>
                    <a:pt x="10924" y="5813"/>
                    <a:pt x="11922" y="5424"/>
                    <a:pt x="12928" y="5008"/>
                  </a:cubicBezTo>
                  <a:cubicBezTo>
                    <a:pt x="14916" y="4149"/>
                    <a:pt x="16858" y="3363"/>
                    <a:pt x="18727" y="3305"/>
                  </a:cubicBezTo>
                  <a:cubicBezTo>
                    <a:pt x="18817" y="3301"/>
                    <a:pt x="18907" y="3299"/>
                    <a:pt x="18997" y="3299"/>
                  </a:cubicBezTo>
                  <a:cubicBezTo>
                    <a:pt x="19824" y="3299"/>
                    <a:pt x="20607" y="3471"/>
                    <a:pt x="21283" y="3770"/>
                  </a:cubicBezTo>
                  <a:cubicBezTo>
                    <a:pt x="22031" y="4110"/>
                    <a:pt x="22654" y="4587"/>
                    <a:pt x="23255" y="4974"/>
                  </a:cubicBezTo>
                  <a:cubicBezTo>
                    <a:pt x="23851" y="5366"/>
                    <a:pt x="24436" y="5683"/>
                    <a:pt x="24999" y="5822"/>
                  </a:cubicBezTo>
                  <a:cubicBezTo>
                    <a:pt x="25330" y="5909"/>
                    <a:pt x="25644" y="5948"/>
                    <a:pt x="25928" y="5948"/>
                  </a:cubicBezTo>
                  <a:cubicBezTo>
                    <a:pt x="26122" y="5948"/>
                    <a:pt x="26301" y="5930"/>
                    <a:pt x="26463" y="5898"/>
                  </a:cubicBezTo>
                  <a:cubicBezTo>
                    <a:pt x="26863" y="5818"/>
                    <a:pt x="27147" y="5660"/>
                    <a:pt x="27313" y="5529"/>
                  </a:cubicBezTo>
                  <a:cubicBezTo>
                    <a:pt x="27483" y="5400"/>
                    <a:pt x="27546" y="5306"/>
                    <a:pt x="27546" y="5306"/>
                  </a:cubicBezTo>
                  <a:cubicBezTo>
                    <a:pt x="27545" y="5304"/>
                    <a:pt x="27543" y="5304"/>
                    <a:pt x="27541" y="5304"/>
                  </a:cubicBezTo>
                  <a:cubicBezTo>
                    <a:pt x="27499" y="5304"/>
                    <a:pt x="27194" y="5671"/>
                    <a:pt x="26446" y="5796"/>
                  </a:cubicBezTo>
                  <a:cubicBezTo>
                    <a:pt x="26317" y="5816"/>
                    <a:pt x="26177" y="5827"/>
                    <a:pt x="26027" y="5827"/>
                  </a:cubicBezTo>
                  <a:cubicBezTo>
                    <a:pt x="25729" y="5827"/>
                    <a:pt x="25393" y="5783"/>
                    <a:pt x="25038" y="5679"/>
                  </a:cubicBezTo>
                  <a:cubicBezTo>
                    <a:pt x="24500" y="5533"/>
                    <a:pt x="23944" y="5217"/>
                    <a:pt x="23359" y="4818"/>
                  </a:cubicBezTo>
                  <a:cubicBezTo>
                    <a:pt x="22770" y="4425"/>
                    <a:pt x="22150" y="3935"/>
                    <a:pt x="21374" y="3571"/>
                  </a:cubicBezTo>
                  <a:cubicBezTo>
                    <a:pt x="20660" y="3244"/>
                    <a:pt x="19824" y="3056"/>
                    <a:pt x="18950" y="3056"/>
                  </a:cubicBezTo>
                  <a:cubicBezTo>
                    <a:pt x="18873" y="3056"/>
                    <a:pt x="18797" y="3058"/>
                    <a:pt x="18720" y="3061"/>
                  </a:cubicBezTo>
                  <a:cubicBezTo>
                    <a:pt x="16790" y="3108"/>
                    <a:pt x="14809" y="3908"/>
                    <a:pt x="12827" y="4765"/>
                  </a:cubicBezTo>
                  <a:cubicBezTo>
                    <a:pt x="11825" y="5178"/>
                    <a:pt x="10839" y="5564"/>
                    <a:pt x="9854" y="5805"/>
                  </a:cubicBezTo>
                  <a:cubicBezTo>
                    <a:pt x="9158" y="5980"/>
                    <a:pt x="8461" y="6079"/>
                    <a:pt x="7789" y="6079"/>
                  </a:cubicBezTo>
                  <a:cubicBezTo>
                    <a:pt x="7512" y="6079"/>
                    <a:pt x="7238" y="6062"/>
                    <a:pt x="6971" y="6027"/>
                  </a:cubicBezTo>
                  <a:cubicBezTo>
                    <a:pt x="6053" y="5915"/>
                    <a:pt x="5223" y="5572"/>
                    <a:pt x="4522" y="5141"/>
                  </a:cubicBezTo>
                  <a:cubicBezTo>
                    <a:pt x="3817" y="4709"/>
                    <a:pt x="3232" y="4195"/>
                    <a:pt x="2743" y="3687"/>
                  </a:cubicBezTo>
                  <a:cubicBezTo>
                    <a:pt x="1769" y="2660"/>
                    <a:pt x="1146" y="1683"/>
                    <a:pt x="702" y="1025"/>
                  </a:cubicBezTo>
                  <a:lnTo>
                    <a:pt x="198" y="259"/>
                  </a:lnTo>
                  <a:cubicBezTo>
                    <a:pt x="84" y="90"/>
                    <a:pt x="19" y="1"/>
                    <a:pt x="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454225" y="2802300"/>
              <a:ext cx="475550" cy="76050"/>
            </a:xfrm>
            <a:custGeom>
              <a:rect b="b" l="l" r="r" t="t"/>
              <a:pathLst>
                <a:path extrusionOk="0" h="3042" w="19022">
                  <a:moveTo>
                    <a:pt x="6029" y="1"/>
                  </a:moveTo>
                  <a:cubicBezTo>
                    <a:pt x="5876" y="1"/>
                    <a:pt x="5724" y="6"/>
                    <a:pt x="5574" y="16"/>
                  </a:cubicBezTo>
                  <a:cubicBezTo>
                    <a:pt x="4329" y="93"/>
                    <a:pt x="3240" y="430"/>
                    <a:pt x="2398" y="840"/>
                  </a:cubicBezTo>
                  <a:cubicBezTo>
                    <a:pt x="1553" y="1252"/>
                    <a:pt x="947" y="1718"/>
                    <a:pt x="561" y="2069"/>
                  </a:cubicBezTo>
                  <a:cubicBezTo>
                    <a:pt x="411" y="2202"/>
                    <a:pt x="269" y="2343"/>
                    <a:pt x="136" y="2495"/>
                  </a:cubicBezTo>
                  <a:cubicBezTo>
                    <a:pt x="45" y="2597"/>
                    <a:pt x="0" y="2653"/>
                    <a:pt x="6" y="2660"/>
                  </a:cubicBezTo>
                  <a:cubicBezTo>
                    <a:pt x="7" y="2661"/>
                    <a:pt x="9" y="2662"/>
                    <a:pt x="11" y="2662"/>
                  </a:cubicBezTo>
                  <a:cubicBezTo>
                    <a:pt x="90" y="2662"/>
                    <a:pt x="845" y="1762"/>
                    <a:pt x="2476" y="1010"/>
                  </a:cubicBezTo>
                  <a:cubicBezTo>
                    <a:pt x="3310" y="630"/>
                    <a:pt x="4377" y="321"/>
                    <a:pt x="5586" y="259"/>
                  </a:cubicBezTo>
                  <a:cubicBezTo>
                    <a:pt x="5709" y="252"/>
                    <a:pt x="5834" y="249"/>
                    <a:pt x="5960" y="249"/>
                  </a:cubicBezTo>
                  <a:cubicBezTo>
                    <a:pt x="7068" y="249"/>
                    <a:pt x="8253" y="517"/>
                    <a:pt x="9418" y="1003"/>
                  </a:cubicBezTo>
                  <a:cubicBezTo>
                    <a:pt x="10720" y="1532"/>
                    <a:pt x="11919" y="2169"/>
                    <a:pt x="13093" y="2570"/>
                  </a:cubicBezTo>
                  <a:cubicBezTo>
                    <a:pt x="14014" y="2895"/>
                    <a:pt x="14916" y="3042"/>
                    <a:pt x="15714" y="3042"/>
                  </a:cubicBezTo>
                  <a:cubicBezTo>
                    <a:pt x="15933" y="3042"/>
                    <a:pt x="16143" y="3031"/>
                    <a:pt x="16344" y="3009"/>
                  </a:cubicBezTo>
                  <a:cubicBezTo>
                    <a:pt x="17286" y="2914"/>
                    <a:pt x="18004" y="2582"/>
                    <a:pt x="18428" y="2275"/>
                  </a:cubicBezTo>
                  <a:cubicBezTo>
                    <a:pt x="18639" y="2117"/>
                    <a:pt x="18793" y="1983"/>
                    <a:pt x="18883" y="1877"/>
                  </a:cubicBezTo>
                  <a:cubicBezTo>
                    <a:pt x="18976" y="1776"/>
                    <a:pt x="19021" y="1720"/>
                    <a:pt x="19014" y="1713"/>
                  </a:cubicBezTo>
                  <a:cubicBezTo>
                    <a:pt x="19013" y="1713"/>
                    <a:pt x="19012" y="1712"/>
                    <a:pt x="19011" y="1712"/>
                  </a:cubicBezTo>
                  <a:cubicBezTo>
                    <a:pt x="18978" y="1712"/>
                    <a:pt x="18783" y="1924"/>
                    <a:pt x="18371" y="2189"/>
                  </a:cubicBezTo>
                  <a:cubicBezTo>
                    <a:pt x="17940" y="2462"/>
                    <a:pt x="17242" y="2754"/>
                    <a:pt x="16328" y="2823"/>
                  </a:cubicBezTo>
                  <a:cubicBezTo>
                    <a:pt x="16177" y="2835"/>
                    <a:pt x="16020" y="2842"/>
                    <a:pt x="15859" y="2842"/>
                  </a:cubicBezTo>
                  <a:cubicBezTo>
                    <a:pt x="15050" y="2842"/>
                    <a:pt x="14123" y="2687"/>
                    <a:pt x="13175" y="2340"/>
                  </a:cubicBezTo>
                  <a:cubicBezTo>
                    <a:pt x="12027" y="1935"/>
                    <a:pt x="10838" y="1295"/>
                    <a:pt x="9518" y="758"/>
                  </a:cubicBezTo>
                  <a:cubicBezTo>
                    <a:pt x="8361" y="273"/>
                    <a:pt x="7152" y="1"/>
                    <a:pt x="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441650" y="3019325"/>
              <a:ext cx="559425" cy="68875"/>
            </a:xfrm>
            <a:custGeom>
              <a:rect b="b" l="l" r="r" t="t"/>
              <a:pathLst>
                <a:path extrusionOk="0" h="2755" w="22377">
                  <a:moveTo>
                    <a:pt x="18361" y="1"/>
                  </a:moveTo>
                  <a:cubicBezTo>
                    <a:pt x="17493" y="1"/>
                    <a:pt x="16522" y="126"/>
                    <a:pt x="15511" y="391"/>
                  </a:cubicBezTo>
                  <a:cubicBezTo>
                    <a:pt x="14146" y="738"/>
                    <a:pt x="12714" y="1308"/>
                    <a:pt x="11185" y="1790"/>
                  </a:cubicBezTo>
                  <a:cubicBezTo>
                    <a:pt x="9717" y="2267"/>
                    <a:pt x="8260" y="2509"/>
                    <a:pt x="6919" y="2509"/>
                  </a:cubicBezTo>
                  <a:cubicBezTo>
                    <a:pt x="6866" y="2509"/>
                    <a:pt x="6814" y="2509"/>
                    <a:pt x="6762" y="2508"/>
                  </a:cubicBezTo>
                  <a:cubicBezTo>
                    <a:pt x="5533" y="2497"/>
                    <a:pt x="4312" y="2317"/>
                    <a:pt x="3134" y="1971"/>
                  </a:cubicBezTo>
                  <a:cubicBezTo>
                    <a:pt x="2339" y="1737"/>
                    <a:pt x="1566" y="1433"/>
                    <a:pt x="824" y="1061"/>
                  </a:cubicBezTo>
                  <a:cubicBezTo>
                    <a:pt x="327" y="814"/>
                    <a:pt x="50" y="648"/>
                    <a:pt x="11" y="648"/>
                  </a:cubicBezTo>
                  <a:cubicBezTo>
                    <a:pt x="8" y="648"/>
                    <a:pt x="7" y="648"/>
                    <a:pt x="6" y="649"/>
                  </a:cubicBezTo>
                  <a:cubicBezTo>
                    <a:pt x="0" y="656"/>
                    <a:pt x="65" y="706"/>
                    <a:pt x="195" y="793"/>
                  </a:cubicBezTo>
                  <a:cubicBezTo>
                    <a:pt x="326" y="881"/>
                    <a:pt x="516" y="1010"/>
                    <a:pt x="777" y="1151"/>
                  </a:cubicBezTo>
                  <a:cubicBezTo>
                    <a:pt x="1290" y="1444"/>
                    <a:pt x="2066" y="1827"/>
                    <a:pt x="3080" y="2149"/>
                  </a:cubicBezTo>
                  <a:cubicBezTo>
                    <a:pt x="4092" y="2474"/>
                    <a:pt x="5349" y="2725"/>
                    <a:pt x="6758" y="2751"/>
                  </a:cubicBezTo>
                  <a:cubicBezTo>
                    <a:pt x="6847" y="2753"/>
                    <a:pt x="6936" y="2754"/>
                    <a:pt x="7026" y="2754"/>
                  </a:cubicBezTo>
                  <a:cubicBezTo>
                    <a:pt x="8363" y="2754"/>
                    <a:pt x="9821" y="2511"/>
                    <a:pt x="11265" y="2042"/>
                  </a:cubicBezTo>
                  <a:cubicBezTo>
                    <a:pt x="12808" y="1556"/>
                    <a:pt x="14231" y="981"/>
                    <a:pt x="15573" y="627"/>
                  </a:cubicBezTo>
                  <a:cubicBezTo>
                    <a:pt x="16632" y="339"/>
                    <a:pt x="17639" y="203"/>
                    <a:pt x="18530" y="203"/>
                  </a:cubicBezTo>
                  <a:cubicBezTo>
                    <a:pt x="18763" y="203"/>
                    <a:pt x="18989" y="213"/>
                    <a:pt x="19205" y="231"/>
                  </a:cubicBezTo>
                  <a:cubicBezTo>
                    <a:pt x="20247" y="312"/>
                    <a:pt x="21057" y="600"/>
                    <a:pt x="21578" y="862"/>
                  </a:cubicBezTo>
                  <a:cubicBezTo>
                    <a:pt x="22075" y="1115"/>
                    <a:pt x="22329" y="1317"/>
                    <a:pt x="22367" y="1317"/>
                  </a:cubicBezTo>
                  <a:cubicBezTo>
                    <a:pt x="22369" y="1317"/>
                    <a:pt x="22370" y="1316"/>
                    <a:pt x="22371" y="1315"/>
                  </a:cubicBezTo>
                  <a:cubicBezTo>
                    <a:pt x="22377" y="1308"/>
                    <a:pt x="22316" y="1254"/>
                    <a:pt x="22194" y="1155"/>
                  </a:cubicBezTo>
                  <a:cubicBezTo>
                    <a:pt x="22076" y="1051"/>
                    <a:pt x="21883" y="922"/>
                    <a:pt x="21626" y="771"/>
                  </a:cubicBezTo>
                  <a:cubicBezTo>
                    <a:pt x="21110" y="476"/>
                    <a:pt x="20287" y="153"/>
                    <a:pt x="19221" y="45"/>
                  </a:cubicBezTo>
                  <a:cubicBezTo>
                    <a:pt x="18948" y="16"/>
                    <a:pt x="18661" y="1"/>
                    <a:pt x="18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250975" y="3187000"/>
              <a:ext cx="991250" cy="1477850"/>
            </a:xfrm>
            <a:custGeom>
              <a:rect b="b" l="l" r="r" t="t"/>
              <a:pathLst>
                <a:path extrusionOk="0" h="59114" w="39650">
                  <a:moveTo>
                    <a:pt x="5112" y="0"/>
                  </a:moveTo>
                  <a:lnTo>
                    <a:pt x="1" y="58611"/>
                  </a:lnTo>
                  <a:lnTo>
                    <a:pt x="12629" y="58686"/>
                  </a:lnTo>
                  <a:lnTo>
                    <a:pt x="18869" y="11714"/>
                  </a:lnTo>
                  <a:lnTo>
                    <a:pt x="27015" y="59113"/>
                  </a:lnTo>
                  <a:lnTo>
                    <a:pt x="39650" y="56780"/>
                  </a:lnTo>
                  <a:lnTo>
                    <a:pt x="31906" y="493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464325" y="3441300"/>
              <a:ext cx="484725" cy="57800"/>
            </a:xfrm>
            <a:custGeom>
              <a:rect b="b" l="l" r="r" t="t"/>
              <a:pathLst>
                <a:path extrusionOk="0" h="2312" w="19389">
                  <a:moveTo>
                    <a:pt x="19314" y="1"/>
                  </a:moveTo>
                  <a:cubicBezTo>
                    <a:pt x="18752" y="1"/>
                    <a:pt x="14652" y="437"/>
                    <a:pt x="9680" y="1025"/>
                  </a:cubicBezTo>
                  <a:cubicBezTo>
                    <a:pt x="4330" y="1659"/>
                    <a:pt x="1" y="2231"/>
                    <a:pt x="10" y="2304"/>
                  </a:cubicBezTo>
                  <a:cubicBezTo>
                    <a:pt x="11" y="2309"/>
                    <a:pt x="32" y="2312"/>
                    <a:pt x="74" y="2312"/>
                  </a:cubicBezTo>
                  <a:cubicBezTo>
                    <a:pt x="629" y="2312"/>
                    <a:pt x="4736" y="1875"/>
                    <a:pt x="9711" y="1287"/>
                  </a:cubicBezTo>
                  <a:cubicBezTo>
                    <a:pt x="15059" y="653"/>
                    <a:pt x="19389" y="80"/>
                    <a:pt x="19380" y="8"/>
                  </a:cubicBezTo>
                  <a:cubicBezTo>
                    <a:pt x="19379" y="3"/>
                    <a:pt x="19357" y="1"/>
                    <a:pt x="19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105225" y="5389250"/>
              <a:ext cx="441550" cy="86100"/>
            </a:xfrm>
            <a:custGeom>
              <a:rect b="b" l="l" r="r" t="t"/>
              <a:pathLst>
                <a:path extrusionOk="0" h="3444" w="17662">
                  <a:moveTo>
                    <a:pt x="9520" y="1"/>
                  </a:moveTo>
                  <a:lnTo>
                    <a:pt x="1" y="275"/>
                  </a:lnTo>
                  <a:lnTo>
                    <a:pt x="83" y="3375"/>
                  </a:lnTo>
                  <a:lnTo>
                    <a:pt x="671" y="3393"/>
                  </a:lnTo>
                  <a:cubicBezTo>
                    <a:pt x="1612" y="3417"/>
                    <a:pt x="3595" y="3444"/>
                    <a:pt x="5831" y="3444"/>
                  </a:cubicBezTo>
                  <a:cubicBezTo>
                    <a:pt x="9822" y="3444"/>
                    <a:pt x="14619" y="3358"/>
                    <a:pt x="15730" y="3012"/>
                  </a:cubicBezTo>
                  <a:cubicBezTo>
                    <a:pt x="17661" y="2410"/>
                    <a:pt x="9556" y="940"/>
                    <a:pt x="9556" y="940"/>
                  </a:cubicBezTo>
                  <a:lnTo>
                    <a:pt x="9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3105550" y="5408450"/>
              <a:ext cx="87600" cy="62025"/>
            </a:xfrm>
            <a:custGeom>
              <a:rect b="b" l="l" r="r" t="t"/>
              <a:pathLst>
                <a:path extrusionOk="0" h="2481" w="3504">
                  <a:moveTo>
                    <a:pt x="325" y="1"/>
                  </a:moveTo>
                  <a:cubicBezTo>
                    <a:pt x="217" y="1"/>
                    <a:pt x="109" y="6"/>
                    <a:pt x="0" y="17"/>
                  </a:cubicBezTo>
                  <a:lnTo>
                    <a:pt x="75" y="2480"/>
                  </a:lnTo>
                  <a:lnTo>
                    <a:pt x="3504" y="2445"/>
                  </a:lnTo>
                  <a:cubicBezTo>
                    <a:pt x="3346" y="1713"/>
                    <a:pt x="2884" y="1040"/>
                    <a:pt x="2236" y="598"/>
                  </a:cubicBezTo>
                  <a:cubicBezTo>
                    <a:pt x="1676" y="218"/>
                    <a:pt x="1011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107250" y="5433950"/>
              <a:ext cx="407150" cy="42200"/>
            </a:xfrm>
            <a:custGeom>
              <a:rect b="b" l="l" r="r" t="t"/>
              <a:pathLst>
                <a:path extrusionOk="0" h="1688" w="16286">
                  <a:moveTo>
                    <a:pt x="13440" y="0"/>
                  </a:moveTo>
                  <a:cubicBezTo>
                    <a:pt x="12888" y="36"/>
                    <a:pt x="12637" y="1157"/>
                    <a:pt x="12637" y="1157"/>
                  </a:cubicBezTo>
                  <a:lnTo>
                    <a:pt x="10" y="1389"/>
                  </a:lnTo>
                  <a:lnTo>
                    <a:pt x="1" y="1587"/>
                  </a:lnTo>
                  <a:cubicBezTo>
                    <a:pt x="1269" y="1656"/>
                    <a:pt x="2961" y="1688"/>
                    <a:pt x="4769" y="1688"/>
                  </a:cubicBezTo>
                  <a:cubicBezTo>
                    <a:pt x="9785" y="1688"/>
                    <a:pt x="15698" y="1448"/>
                    <a:pt x="15947" y="1123"/>
                  </a:cubicBezTo>
                  <a:cubicBezTo>
                    <a:pt x="16285" y="681"/>
                    <a:pt x="13440" y="0"/>
                    <a:pt x="13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103775" y="5458275"/>
              <a:ext cx="402150" cy="11725"/>
            </a:xfrm>
            <a:custGeom>
              <a:rect b="b" l="l" r="r" t="t"/>
              <a:pathLst>
                <a:path extrusionOk="0" h="469" w="16086">
                  <a:moveTo>
                    <a:pt x="16034" y="1"/>
                  </a:moveTo>
                  <a:cubicBezTo>
                    <a:pt x="16007" y="1"/>
                    <a:pt x="15969" y="1"/>
                    <a:pt x="15921" y="2"/>
                  </a:cubicBezTo>
                  <a:lnTo>
                    <a:pt x="15453" y="21"/>
                  </a:lnTo>
                  <a:lnTo>
                    <a:pt x="13730" y="99"/>
                  </a:lnTo>
                  <a:cubicBezTo>
                    <a:pt x="12276" y="164"/>
                    <a:pt x="10266" y="244"/>
                    <a:pt x="8045" y="302"/>
                  </a:cubicBezTo>
                  <a:cubicBezTo>
                    <a:pt x="5824" y="360"/>
                    <a:pt x="3813" y="381"/>
                    <a:pt x="2358" y="389"/>
                  </a:cubicBezTo>
                  <a:lnTo>
                    <a:pt x="633" y="400"/>
                  </a:lnTo>
                  <a:lnTo>
                    <a:pt x="164" y="406"/>
                  </a:lnTo>
                  <a:cubicBezTo>
                    <a:pt x="57" y="408"/>
                    <a:pt x="0" y="412"/>
                    <a:pt x="0" y="415"/>
                  </a:cubicBezTo>
                  <a:cubicBezTo>
                    <a:pt x="0" y="419"/>
                    <a:pt x="57" y="422"/>
                    <a:pt x="164" y="427"/>
                  </a:cubicBezTo>
                  <a:lnTo>
                    <a:pt x="633" y="442"/>
                  </a:lnTo>
                  <a:lnTo>
                    <a:pt x="2358" y="465"/>
                  </a:lnTo>
                  <a:cubicBezTo>
                    <a:pt x="2679" y="467"/>
                    <a:pt x="3026" y="469"/>
                    <a:pt x="3398" y="469"/>
                  </a:cubicBezTo>
                  <a:cubicBezTo>
                    <a:pt x="4711" y="469"/>
                    <a:pt x="6316" y="452"/>
                    <a:pt x="8049" y="408"/>
                  </a:cubicBezTo>
                  <a:cubicBezTo>
                    <a:pt x="10270" y="352"/>
                    <a:pt x="12281" y="259"/>
                    <a:pt x="13735" y="174"/>
                  </a:cubicBezTo>
                  <a:lnTo>
                    <a:pt x="15455" y="62"/>
                  </a:lnTo>
                  <a:lnTo>
                    <a:pt x="15922" y="25"/>
                  </a:lnTo>
                  <a:cubicBezTo>
                    <a:pt x="16029" y="14"/>
                    <a:pt x="16085" y="7"/>
                    <a:pt x="16085" y="4"/>
                  </a:cubicBezTo>
                  <a:cubicBezTo>
                    <a:pt x="16084" y="2"/>
                    <a:pt x="16067" y="1"/>
                    <a:pt x="16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421600" y="5431200"/>
              <a:ext cx="23825" cy="35125"/>
            </a:xfrm>
            <a:custGeom>
              <a:rect b="b" l="l" r="r" t="t"/>
              <a:pathLst>
                <a:path extrusionOk="0" h="1405" w="953">
                  <a:moveTo>
                    <a:pt x="925" y="1"/>
                  </a:moveTo>
                  <a:cubicBezTo>
                    <a:pt x="871" y="1"/>
                    <a:pt x="505" y="181"/>
                    <a:pt x="263" y="579"/>
                  </a:cubicBezTo>
                  <a:cubicBezTo>
                    <a:pt x="0" y="996"/>
                    <a:pt x="35" y="1404"/>
                    <a:pt x="63" y="1404"/>
                  </a:cubicBezTo>
                  <a:cubicBezTo>
                    <a:pt x="63" y="1404"/>
                    <a:pt x="64" y="1404"/>
                    <a:pt x="64" y="1404"/>
                  </a:cubicBezTo>
                  <a:cubicBezTo>
                    <a:pt x="64" y="1404"/>
                    <a:pt x="64" y="1404"/>
                    <a:pt x="65" y="1404"/>
                  </a:cubicBezTo>
                  <a:cubicBezTo>
                    <a:pt x="99" y="1404"/>
                    <a:pt x="115" y="1023"/>
                    <a:pt x="363" y="631"/>
                  </a:cubicBezTo>
                  <a:cubicBezTo>
                    <a:pt x="603" y="235"/>
                    <a:pt x="952" y="30"/>
                    <a:pt x="931" y="3"/>
                  </a:cubicBezTo>
                  <a:cubicBezTo>
                    <a:pt x="931" y="2"/>
                    <a:pt x="928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351600" y="5416475"/>
              <a:ext cx="13325" cy="18725"/>
            </a:xfrm>
            <a:custGeom>
              <a:rect b="b" l="l" r="r" t="t"/>
              <a:pathLst>
                <a:path extrusionOk="0" h="749" w="533">
                  <a:moveTo>
                    <a:pt x="501" y="1"/>
                  </a:moveTo>
                  <a:cubicBezTo>
                    <a:pt x="466" y="1"/>
                    <a:pt x="343" y="151"/>
                    <a:pt x="217" y="347"/>
                  </a:cubicBezTo>
                  <a:cubicBezTo>
                    <a:pt x="85" y="554"/>
                    <a:pt x="0" y="733"/>
                    <a:pt x="27" y="748"/>
                  </a:cubicBezTo>
                  <a:cubicBezTo>
                    <a:pt x="28" y="749"/>
                    <a:pt x="29" y="749"/>
                    <a:pt x="31" y="749"/>
                  </a:cubicBezTo>
                  <a:cubicBezTo>
                    <a:pt x="66" y="749"/>
                    <a:pt x="189" y="600"/>
                    <a:pt x="316" y="402"/>
                  </a:cubicBezTo>
                  <a:cubicBezTo>
                    <a:pt x="448" y="196"/>
                    <a:pt x="532" y="17"/>
                    <a:pt x="506" y="2"/>
                  </a:cubicBezTo>
                  <a:cubicBezTo>
                    <a:pt x="504" y="1"/>
                    <a:pt x="503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3332275" y="5413425"/>
              <a:ext cx="15500" cy="12925"/>
            </a:xfrm>
            <a:custGeom>
              <a:rect b="b" l="l" r="r" t="t"/>
              <a:pathLst>
                <a:path extrusionOk="0" h="517" w="620">
                  <a:moveTo>
                    <a:pt x="588" y="0"/>
                  </a:moveTo>
                  <a:cubicBezTo>
                    <a:pt x="548" y="0"/>
                    <a:pt x="414" y="91"/>
                    <a:pt x="270" y="219"/>
                  </a:cubicBezTo>
                  <a:cubicBezTo>
                    <a:pt x="110" y="360"/>
                    <a:pt x="0" y="491"/>
                    <a:pt x="21" y="513"/>
                  </a:cubicBezTo>
                  <a:cubicBezTo>
                    <a:pt x="23" y="515"/>
                    <a:pt x="26" y="516"/>
                    <a:pt x="30" y="516"/>
                  </a:cubicBezTo>
                  <a:cubicBezTo>
                    <a:pt x="70" y="516"/>
                    <a:pt x="204" y="425"/>
                    <a:pt x="349" y="297"/>
                  </a:cubicBezTo>
                  <a:cubicBezTo>
                    <a:pt x="508" y="156"/>
                    <a:pt x="620" y="25"/>
                    <a:pt x="597" y="3"/>
                  </a:cubicBezTo>
                  <a:cubicBezTo>
                    <a:pt x="595" y="1"/>
                    <a:pt x="592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3320025" y="5404200"/>
              <a:ext cx="24800" cy="2725"/>
            </a:xfrm>
            <a:custGeom>
              <a:rect b="b" l="l" r="r" t="t"/>
              <a:pathLst>
                <a:path extrusionOk="0" h="109" w="992">
                  <a:moveTo>
                    <a:pt x="557" y="1"/>
                  </a:moveTo>
                  <a:cubicBezTo>
                    <a:pt x="536" y="1"/>
                    <a:pt x="516" y="1"/>
                    <a:pt x="495" y="1"/>
                  </a:cubicBezTo>
                  <a:cubicBezTo>
                    <a:pt x="222" y="6"/>
                    <a:pt x="1" y="34"/>
                    <a:pt x="1" y="63"/>
                  </a:cubicBezTo>
                  <a:cubicBezTo>
                    <a:pt x="1" y="89"/>
                    <a:pt x="184" y="109"/>
                    <a:pt x="422" y="109"/>
                  </a:cubicBezTo>
                  <a:cubicBezTo>
                    <a:pt x="446" y="109"/>
                    <a:pt x="471" y="109"/>
                    <a:pt x="497" y="108"/>
                  </a:cubicBezTo>
                  <a:cubicBezTo>
                    <a:pt x="770" y="103"/>
                    <a:pt x="991" y="77"/>
                    <a:pt x="991" y="48"/>
                  </a:cubicBezTo>
                  <a:cubicBezTo>
                    <a:pt x="991" y="20"/>
                    <a:pt x="801" y="1"/>
                    <a:pt x="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315175" y="5390950"/>
              <a:ext cx="28550" cy="3675"/>
            </a:xfrm>
            <a:custGeom>
              <a:rect b="b" l="l" r="r" t="t"/>
              <a:pathLst>
                <a:path extrusionOk="0" h="147" w="1142">
                  <a:moveTo>
                    <a:pt x="56" y="1"/>
                  </a:moveTo>
                  <a:cubicBezTo>
                    <a:pt x="28" y="1"/>
                    <a:pt x="12" y="3"/>
                    <a:pt x="10" y="10"/>
                  </a:cubicBezTo>
                  <a:cubicBezTo>
                    <a:pt x="1" y="37"/>
                    <a:pt x="245" y="132"/>
                    <a:pt x="567" y="145"/>
                  </a:cubicBezTo>
                  <a:cubicBezTo>
                    <a:pt x="595" y="146"/>
                    <a:pt x="622" y="147"/>
                    <a:pt x="649" y="147"/>
                  </a:cubicBezTo>
                  <a:cubicBezTo>
                    <a:pt x="931" y="147"/>
                    <a:pt x="1141" y="85"/>
                    <a:pt x="1134" y="59"/>
                  </a:cubicBezTo>
                  <a:cubicBezTo>
                    <a:pt x="1131" y="45"/>
                    <a:pt x="1078" y="43"/>
                    <a:pt x="992" y="43"/>
                  </a:cubicBezTo>
                  <a:cubicBezTo>
                    <a:pt x="945" y="43"/>
                    <a:pt x="887" y="44"/>
                    <a:pt x="823" y="44"/>
                  </a:cubicBezTo>
                  <a:cubicBezTo>
                    <a:pt x="748" y="44"/>
                    <a:pt x="662" y="43"/>
                    <a:pt x="572" y="38"/>
                  </a:cubicBezTo>
                  <a:cubicBezTo>
                    <a:pt x="341" y="28"/>
                    <a:pt x="143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359700" y="5395125"/>
              <a:ext cx="44700" cy="24400"/>
            </a:xfrm>
            <a:custGeom>
              <a:rect b="b" l="l" r="r" t="t"/>
              <a:pathLst>
                <a:path extrusionOk="0" h="976" w="1788">
                  <a:moveTo>
                    <a:pt x="1234" y="103"/>
                  </a:moveTo>
                  <a:cubicBezTo>
                    <a:pt x="1364" y="103"/>
                    <a:pt x="1493" y="125"/>
                    <a:pt x="1599" y="184"/>
                  </a:cubicBezTo>
                  <a:cubicBezTo>
                    <a:pt x="1697" y="248"/>
                    <a:pt x="1662" y="355"/>
                    <a:pt x="1557" y="416"/>
                  </a:cubicBezTo>
                  <a:cubicBezTo>
                    <a:pt x="1458" y="479"/>
                    <a:pt x="1330" y="519"/>
                    <a:pt x="1218" y="562"/>
                  </a:cubicBezTo>
                  <a:cubicBezTo>
                    <a:pt x="1015" y="633"/>
                    <a:pt x="807" y="688"/>
                    <a:pt x="595" y="730"/>
                  </a:cubicBezTo>
                  <a:cubicBezTo>
                    <a:pt x="416" y="765"/>
                    <a:pt x="268" y="785"/>
                    <a:pt x="165" y="797"/>
                  </a:cubicBezTo>
                  <a:lnTo>
                    <a:pt x="165" y="797"/>
                  </a:lnTo>
                  <a:cubicBezTo>
                    <a:pt x="202" y="711"/>
                    <a:pt x="260" y="602"/>
                    <a:pt x="361" y="485"/>
                  </a:cubicBezTo>
                  <a:cubicBezTo>
                    <a:pt x="497" y="330"/>
                    <a:pt x="673" y="217"/>
                    <a:pt x="871" y="157"/>
                  </a:cubicBezTo>
                  <a:cubicBezTo>
                    <a:pt x="977" y="125"/>
                    <a:pt x="1105" y="103"/>
                    <a:pt x="1234" y="103"/>
                  </a:cubicBezTo>
                  <a:close/>
                  <a:moveTo>
                    <a:pt x="1211" y="0"/>
                  </a:moveTo>
                  <a:cubicBezTo>
                    <a:pt x="800" y="0"/>
                    <a:pt x="449" y="229"/>
                    <a:pt x="296" y="440"/>
                  </a:cubicBezTo>
                  <a:cubicBezTo>
                    <a:pt x="210" y="546"/>
                    <a:pt x="148" y="671"/>
                    <a:pt x="113" y="804"/>
                  </a:cubicBezTo>
                  <a:lnTo>
                    <a:pt x="113" y="804"/>
                  </a:lnTo>
                  <a:cubicBezTo>
                    <a:pt x="41" y="813"/>
                    <a:pt x="1" y="818"/>
                    <a:pt x="1" y="824"/>
                  </a:cubicBezTo>
                  <a:cubicBezTo>
                    <a:pt x="1" y="829"/>
                    <a:pt x="38" y="835"/>
                    <a:pt x="105" y="837"/>
                  </a:cubicBezTo>
                  <a:lnTo>
                    <a:pt x="105" y="837"/>
                  </a:lnTo>
                  <a:cubicBezTo>
                    <a:pt x="88" y="925"/>
                    <a:pt x="91" y="974"/>
                    <a:pt x="97" y="976"/>
                  </a:cubicBezTo>
                  <a:cubicBezTo>
                    <a:pt x="97" y="976"/>
                    <a:pt x="97" y="976"/>
                    <a:pt x="98" y="976"/>
                  </a:cubicBezTo>
                  <a:cubicBezTo>
                    <a:pt x="108" y="976"/>
                    <a:pt x="117" y="923"/>
                    <a:pt x="149" y="838"/>
                  </a:cubicBezTo>
                  <a:lnTo>
                    <a:pt x="149" y="838"/>
                  </a:lnTo>
                  <a:cubicBezTo>
                    <a:pt x="155" y="838"/>
                    <a:pt x="162" y="839"/>
                    <a:pt x="168" y="839"/>
                  </a:cubicBezTo>
                  <a:cubicBezTo>
                    <a:pt x="273" y="839"/>
                    <a:pt x="425" y="831"/>
                    <a:pt x="611" y="805"/>
                  </a:cubicBezTo>
                  <a:cubicBezTo>
                    <a:pt x="829" y="774"/>
                    <a:pt x="1044" y="723"/>
                    <a:pt x="1254" y="655"/>
                  </a:cubicBezTo>
                  <a:cubicBezTo>
                    <a:pt x="1372" y="613"/>
                    <a:pt x="1495" y="580"/>
                    <a:pt x="1622" y="504"/>
                  </a:cubicBezTo>
                  <a:cubicBezTo>
                    <a:pt x="1681" y="464"/>
                    <a:pt x="1746" y="409"/>
                    <a:pt x="1767" y="323"/>
                  </a:cubicBezTo>
                  <a:cubicBezTo>
                    <a:pt x="1788" y="236"/>
                    <a:pt x="1738" y="143"/>
                    <a:pt x="1667" y="99"/>
                  </a:cubicBezTo>
                  <a:cubicBezTo>
                    <a:pt x="1512" y="29"/>
                    <a:pt x="1357" y="0"/>
                    <a:pt x="1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342650" y="5389300"/>
              <a:ext cx="23375" cy="27050"/>
            </a:xfrm>
            <a:custGeom>
              <a:rect b="b" l="l" r="r" t="t"/>
              <a:pathLst>
                <a:path extrusionOk="0" h="1082" w="935">
                  <a:moveTo>
                    <a:pt x="242" y="1"/>
                  </a:moveTo>
                  <a:cubicBezTo>
                    <a:pt x="230" y="1"/>
                    <a:pt x="218" y="1"/>
                    <a:pt x="206" y="2"/>
                  </a:cubicBezTo>
                  <a:cubicBezTo>
                    <a:pt x="65" y="23"/>
                    <a:pt x="0" y="174"/>
                    <a:pt x="26" y="268"/>
                  </a:cubicBezTo>
                  <a:cubicBezTo>
                    <a:pt x="40" y="367"/>
                    <a:pt x="90" y="451"/>
                    <a:pt x="137" y="518"/>
                  </a:cubicBezTo>
                  <a:cubicBezTo>
                    <a:pt x="221" y="642"/>
                    <a:pt x="321" y="755"/>
                    <a:pt x="435" y="854"/>
                  </a:cubicBezTo>
                  <a:cubicBezTo>
                    <a:pt x="617" y="1010"/>
                    <a:pt x="762" y="1075"/>
                    <a:pt x="787" y="1075"/>
                  </a:cubicBezTo>
                  <a:cubicBezTo>
                    <a:pt x="789" y="1075"/>
                    <a:pt x="790" y="1074"/>
                    <a:pt x="790" y="1074"/>
                  </a:cubicBezTo>
                  <a:cubicBezTo>
                    <a:pt x="801" y="1059"/>
                    <a:pt x="666" y="975"/>
                    <a:pt x="493" y="801"/>
                  </a:cubicBezTo>
                  <a:cubicBezTo>
                    <a:pt x="393" y="699"/>
                    <a:pt x="303" y="588"/>
                    <a:pt x="227" y="467"/>
                  </a:cubicBezTo>
                  <a:cubicBezTo>
                    <a:pt x="139" y="350"/>
                    <a:pt x="76" y="137"/>
                    <a:pt x="228" y="107"/>
                  </a:cubicBezTo>
                  <a:cubicBezTo>
                    <a:pt x="237" y="106"/>
                    <a:pt x="246" y="105"/>
                    <a:pt x="255" y="105"/>
                  </a:cubicBezTo>
                  <a:cubicBezTo>
                    <a:pt x="399" y="105"/>
                    <a:pt x="546" y="233"/>
                    <a:pt x="637" y="337"/>
                  </a:cubicBezTo>
                  <a:cubicBezTo>
                    <a:pt x="724" y="443"/>
                    <a:pt x="787" y="566"/>
                    <a:pt x="821" y="699"/>
                  </a:cubicBezTo>
                  <a:cubicBezTo>
                    <a:pt x="874" y="930"/>
                    <a:pt x="822" y="1078"/>
                    <a:pt x="842" y="1082"/>
                  </a:cubicBezTo>
                  <a:cubicBezTo>
                    <a:pt x="842" y="1082"/>
                    <a:pt x="842" y="1082"/>
                    <a:pt x="842" y="1082"/>
                  </a:cubicBezTo>
                  <a:cubicBezTo>
                    <a:pt x="854" y="1082"/>
                    <a:pt x="935" y="936"/>
                    <a:pt x="900" y="687"/>
                  </a:cubicBezTo>
                  <a:cubicBezTo>
                    <a:pt x="876" y="537"/>
                    <a:pt x="815" y="396"/>
                    <a:pt x="721" y="277"/>
                  </a:cubicBezTo>
                  <a:cubicBezTo>
                    <a:pt x="616" y="160"/>
                    <a:pt x="480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106750" y="5406375"/>
              <a:ext cx="86225" cy="61975"/>
            </a:xfrm>
            <a:custGeom>
              <a:rect b="b" l="l" r="r" t="t"/>
              <a:pathLst>
                <a:path extrusionOk="0" h="2479" w="3449">
                  <a:moveTo>
                    <a:pt x="585" y="1"/>
                  </a:moveTo>
                  <a:cubicBezTo>
                    <a:pt x="452" y="1"/>
                    <a:pt x="319" y="11"/>
                    <a:pt x="187" y="30"/>
                  </a:cubicBezTo>
                  <a:cubicBezTo>
                    <a:pt x="65" y="49"/>
                    <a:pt x="0" y="69"/>
                    <a:pt x="1" y="75"/>
                  </a:cubicBezTo>
                  <a:cubicBezTo>
                    <a:pt x="2" y="78"/>
                    <a:pt x="10" y="79"/>
                    <a:pt x="26" y="79"/>
                  </a:cubicBezTo>
                  <a:cubicBezTo>
                    <a:pt x="77" y="79"/>
                    <a:pt x="202" y="66"/>
                    <a:pt x="386" y="66"/>
                  </a:cubicBezTo>
                  <a:cubicBezTo>
                    <a:pt x="478" y="66"/>
                    <a:pt x="584" y="69"/>
                    <a:pt x="702" y="79"/>
                  </a:cubicBezTo>
                  <a:cubicBezTo>
                    <a:pt x="1128" y="112"/>
                    <a:pt x="1723" y="258"/>
                    <a:pt x="2248" y="624"/>
                  </a:cubicBezTo>
                  <a:cubicBezTo>
                    <a:pt x="2772" y="990"/>
                    <a:pt x="3088" y="1482"/>
                    <a:pt x="3241" y="1854"/>
                  </a:cubicBezTo>
                  <a:cubicBezTo>
                    <a:pt x="3396" y="2226"/>
                    <a:pt x="3418" y="2478"/>
                    <a:pt x="3439" y="2478"/>
                  </a:cubicBezTo>
                  <a:cubicBezTo>
                    <a:pt x="3439" y="2478"/>
                    <a:pt x="3439" y="2478"/>
                    <a:pt x="3439" y="2478"/>
                  </a:cubicBezTo>
                  <a:cubicBezTo>
                    <a:pt x="3446" y="2478"/>
                    <a:pt x="3449" y="2414"/>
                    <a:pt x="3435" y="2300"/>
                  </a:cubicBezTo>
                  <a:cubicBezTo>
                    <a:pt x="3413" y="2139"/>
                    <a:pt x="3373" y="1981"/>
                    <a:pt x="3317" y="1829"/>
                  </a:cubicBezTo>
                  <a:cubicBezTo>
                    <a:pt x="3180" y="1440"/>
                    <a:pt x="2864" y="922"/>
                    <a:pt x="2317" y="539"/>
                  </a:cubicBezTo>
                  <a:cubicBezTo>
                    <a:pt x="1770" y="157"/>
                    <a:pt x="1146" y="18"/>
                    <a:pt x="708" y="4"/>
                  </a:cubicBezTo>
                  <a:cubicBezTo>
                    <a:pt x="667" y="2"/>
                    <a:pt x="626" y="1"/>
                    <a:pt x="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222225" y="5445850"/>
              <a:ext cx="69475" cy="3800"/>
            </a:xfrm>
            <a:custGeom>
              <a:rect b="b" l="l" r="r" t="t"/>
              <a:pathLst>
                <a:path extrusionOk="0" h="152" w="2779">
                  <a:moveTo>
                    <a:pt x="2685" y="1"/>
                  </a:moveTo>
                  <a:cubicBezTo>
                    <a:pt x="2488" y="1"/>
                    <a:pt x="1982" y="34"/>
                    <a:pt x="1389" y="43"/>
                  </a:cubicBezTo>
                  <a:cubicBezTo>
                    <a:pt x="1220" y="45"/>
                    <a:pt x="1058" y="46"/>
                    <a:pt x="907" y="46"/>
                  </a:cubicBezTo>
                  <a:cubicBezTo>
                    <a:pt x="653" y="46"/>
                    <a:pt x="434" y="44"/>
                    <a:pt x="276" y="44"/>
                  </a:cubicBezTo>
                  <a:cubicBezTo>
                    <a:pt x="106" y="44"/>
                    <a:pt x="5" y="47"/>
                    <a:pt x="4" y="59"/>
                  </a:cubicBezTo>
                  <a:cubicBezTo>
                    <a:pt x="1" y="84"/>
                    <a:pt x="518" y="151"/>
                    <a:pt x="1193" y="151"/>
                  </a:cubicBezTo>
                  <a:cubicBezTo>
                    <a:pt x="1258" y="151"/>
                    <a:pt x="1323" y="151"/>
                    <a:pt x="1390" y="150"/>
                  </a:cubicBezTo>
                  <a:cubicBezTo>
                    <a:pt x="2161" y="136"/>
                    <a:pt x="2778" y="38"/>
                    <a:pt x="2774" y="10"/>
                  </a:cubicBezTo>
                  <a:cubicBezTo>
                    <a:pt x="2773" y="3"/>
                    <a:pt x="2742" y="1"/>
                    <a:pt x="2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175300" y="5448375"/>
              <a:ext cx="8175" cy="12475"/>
            </a:xfrm>
            <a:custGeom>
              <a:rect b="b" l="l" r="r" t="t"/>
              <a:pathLst>
                <a:path extrusionOk="0" h="499" w="327">
                  <a:moveTo>
                    <a:pt x="33" y="1"/>
                  </a:moveTo>
                  <a:cubicBezTo>
                    <a:pt x="28" y="1"/>
                    <a:pt x="24" y="2"/>
                    <a:pt x="22" y="4"/>
                  </a:cubicBezTo>
                  <a:cubicBezTo>
                    <a:pt x="0" y="26"/>
                    <a:pt x="77" y="124"/>
                    <a:pt x="144" y="255"/>
                  </a:cubicBezTo>
                  <a:cubicBezTo>
                    <a:pt x="211" y="384"/>
                    <a:pt x="249" y="498"/>
                    <a:pt x="281" y="498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315" y="495"/>
                    <a:pt x="327" y="358"/>
                    <a:pt x="248" y="208"/>
                  </a:cubicBezTo>
                  <a:cubicBezTo>
                    <a:pt x="178" y="75"/>
                    <a:pt x="70" y="1"/>
                    <a:pt x="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3157175" y="5428550"/>
              <a:ext cx="10275" cy="8375"/>
            </a:xfrm>
            <a:custGeom>
              <a:rect b="b" l="l" r="r" t="t"/>
              <a:pathLst>
                <a:path extrusionOk="0" h="335" w="411">
                  <a:moveTo>
                    <a:pt x="38" y="1"/>
                  </a:moveTo>
                  <a:cubicBezTo>
                    <a:pt x="31" y="1"/>
                    <a:pt x="26" y="3"/>
                    <a:pt x="23" y="6"/>
                  </a:cubicBezTo>
                  <a:cubicBezTo>
                    <a:pt x="1" y="27"/>
                    <a:pt x="65" y="116"/>
                    <a:pt x="166" y="207"/>
                  </a:cubicBezTo>
                  <a:cubicBezTo>
                    <a:pt x="252" y="283"/>
                    <a:pt x="337" y="335"/>
                    <a:pt x="373" y="335"/>
                  </a:cubicBezTo>
                  <a:cubicBezTo>
                    <a:pt x="380" y="335"/>
                    <a:pt x="385" y="333"/>
                    <a:pt x="388" y="330"/>
                  </a:cubicBezTo>
                  <a:cubicBezTo>
                    <a:pt x="410" y="309"/>
                    <a:pt x="346" y="220"/>
                    <a:pt x="245" y="129"/>
                  </a:cubicBezTo>
                  <a:cubicBezTo>
                    <a:pt x="160" y="53"/>
                    <a:pt x="75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132200" y="5418725"/>
              <a:ext cx="14400" cy="5350"/>
            </a:xfrm>
            <a:custGeom>
              <a:rect b="b" l="l" r="r" t="t"/>
              <a:pathLst>
                <a:path extrusionOk="0" h="214" w="576">
                  <a:moveTo>
                    <a:pt x="178" y="0"/>
                  </a:moveTo>
                  <a:cubicBezTo>
                    <a:pt x="72" y="0"/>
                    <a:pt x="1" y="36"/>
                    <a:pt x="8" y="55"/>
                  </a:cubicBezTo>
                  <a:cubicBezTo>
                    <a:pt x="17" y="84"/>
                    <a:pt x="142" y="80"/>
                    <a:pt x="283" y="122"/>
                  </a:cubicBezTo>
                  <a:cubicBezTo>
                    <a:pt x="407" y="156"/>
                    <a:pt x="499" y="213"/>
                    <a:pt x="537" y="213"/>
                  </a:cubicBezTo>
                  <a:cubicBezTo>
                    <a:pt x="543" y="213"/>
                    <a:pt x="547" y="212"/>
                    <a:pt x="550" y="209"/>
                  </a:cubicBezTo>
                  <a:cubicBezTo>
                    <a:pt x="576" y="192"/>
                    <a:pt x="492" y="69"/>
                    <a:pt x="316" y="20"/>
                  </a:cubicBezTo>
                  <a:cubicBezTo>
                    <a:pt x="267" y="6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3114175" y="5415650"/>
              <a:ext cx="7750" cy="3475"/>
            </a:xfrm>
            <a:custGeom>
              <a:rect b="b" l="l" r="r" t="t"/>
              <a:pathLst>
                <a:path extrusionOk="0" h="139" w="310">
                  <a:moveTo>
                    <a:pt x="71" y="0"/>
                  </a:moveTo>
                  <a:cubicBezTo>
                    <a:pt x="40" y="0"/>
                    <a:pt x="17" y="7"/>
                    <a:pt x="11" y="22"/>
                  </a:cubicBezTo>
                  <a:cubicBezTo>
                    <a:pt x="1" y="50"/>
                    <a:pt x="56" y="93"/>
                    <a:pt x="137" y="120"/>
                  </a:cubicBezTo>
                  <a:cubicBezTo>
                    <a:pt x="175" y="132"/>
                    <a:pt x="212" y="138"/>
                    <a:pt x="241" y="138"/>
                  </a:cubicBezTo>
                  <a:cubicBezTo>
                    <a:pt x="272" y="138"/>
                    <a:pt x="294" y="131"/>
                    <a:pt x="299" y="117"/>
                  </a:cubicBezTo>
                  <a:cubicBezTo>
                    <a:pt x="310" y="89"/>
                    <a:pt x="254" y="45"/>
                    <a:pt x="175" y="19"/>
                  </a:cubicBezTo>
                  <a:cubicBezTo>
                    <a:pt x="137" y="6"/>
                    <a:pt x="100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203125" y="5311750"/>
              <a:ext cx="248300" cy="155000"/>
            </a:xfrm>
            <a:custGeom>
              <a:rect b="b" l="l" r="r" t="t"/>
              <a:pathLst>
                <a:path extrusionOk="0" h="6200" w="9932">
                  <a:moveTo>
                    <a:pt x="1411" y="1"/>
                  </a:moveTo>
                  <a:lnTo>
                    <a:pt x="1" y="6199"/>
                  </a:lnTo>
                  <a:lnTo>
                    <a:pt x="9525" y="6199"/>
                  </a:lnTo>
                  <a:lnTo>
                    <a:pt x="9932" y="2164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209575" y="5436425"/>
              <a:ext cx="236525" cy="9850"/>
            </a:xfrm>
            <a:custGeom>
              <a:rect b="b" l="l" r="r" t="t"/>
              <a:pathLst>
                <a:path extrusionOk="0" h="394" w="9461">
                  <a:moveTo>
                    <a:pt x="1658" y="0"/>
                  </a:moveTo>
                  <a:cubicBezTo>
                    <a:pt x="1565" y="0"/>
                    <a:pt x="1475" y="1"/>
                    <a:pt x="1388" y="1"/>
                  </a:cubicBezTo>
                  <a:cubicBezTo>
                    <a:pt x="531" y="8"/>
                    <a:pt x="1" y="40"/>
                    <a:pt x="1" y="77"/>
                  </a:cubicBezTo>
                  <a:cubicBezTo>
                    <a:pt x="1" y="114"/>
                    <a:pt x="530" y="148"/>
                    <a:pt x="1385" y="188"/>
                  </a:cubicBezTo>
                  <a:lnTo>
                    <a:pt x="4727" y="330"/>
                  </a:lnTo>
                  <a:cubicBezTo>
                    <a:pt x="5854" y="371"/>
                    <a:pt x="6892" y="393"/>
                    <a:pt x="7706" y="393"/>
                  </a:cubicBezTo>
                  <a:cubicBezTo>
                    <a:pt x="7834" y="393"/>
                    <a:pt x="7957" y="393"/>
                    <a:pt x="8073" y="392"/>
                  </a:cubicBezTo>
                  <a:cubicBezTo>
                    <a:pt x="8931" y="384"/>
                    <a:pt x="9461" y="348"/>
                    <a:pt x="9461" y="313"/>
                  </a:cubicBezTo>
                  <a:cubicBezTo>
                    <a:pt x="9461" y="274"/>
                    <a:pt x="8932" y="244"/>
                    <a:pt x="8077" y="205"/>
                  </a:cubicBezTo>
                  <a:lnTo>
                    <a:pt x="4736" y="66"/>
                  </a:lnTo>
                  <a:cubicBezTo>
                    <a:pt x="3561" y="23"/>
                    <a:pt x="2486" y="0"/>
                    <a:pt x="1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336650" y="5341950"/>
              <a:ext cx="10400" cy="99975"/>
            </a:xfrm>
            <a:custGeom>
              <a:rect b="b" l="l" r="r" t="t"/>
              <a:pathLst>
                <a:path extrusionOk="0" h="3999" w="416">
                  <a:moveTo>
                    <a:pt x="343" y="0"/>
                  </a:moveTo>
                  <a:cubicBezTo>
                    <a:pt x="270" y="0"/>
                    <a:pt x="152" y="890"/>
                    <a:pt x="77" y="1991"/>
                  </a:cubicBezTo>
                  <a:cubicBezTo>
                    <a:pt x="3" y="3094"/>
                    <a:pt x="1" y="3994"/>
                    <a:pt x="74" y="3999"/>
                  </a:cubicBezTo>
                  <a:cubicBezTo>
                    <a:pt x="74" y="3999"/>
                    <a:pt x="74" y="3999"/>
                    <a:pt x="74" y="3999"/>
                  </a:cubicBezTo>
                  <a:cubicBezTo>
                    <a:pt x="148" y="3999"/>
                    <a:pt x="266" y="3110"/>
                    <a:pt x="340" y="2008"/>
                  </a:cubicBezTo>
                  <a:cubicBezTo>
                    <a:pt x="414" y="905"/>
                    <a:pt x="416" y="5"/>
                    <a:pt x="343" y="0"/>
                  </a:cubicBezTo>
                  <a:cubicBezTo>
                    <a:pt x="343" y="0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203125" y="5438325"/>
              <a:ext cx="240400" cy="28425"/>
            </a:xfrm>
            <a:custGeom>
              <a:rect b="b" l="l" r="r" t="t"/>
              <a:pathLst>
                <a:path extrusionOk="0" h="1137" w="9616">
                  <a:moveTo>
                    <a:pt x="173" y="1"/>
                  </a:moveTo>
                  <a:lnTo>
                    <a:pt x="1" y="1029"/>
                  </a:lnTo>
                  <a:lnTo>
                    <a:pt x="1" y="1136"/>
                  </a:lnTo>
                  <a:lnTo>
                    <a:pt x="9525" y="1136"/>
                  </a:lnTo>
                  <a:lnTo>
                    <a:pt x="9616" y="237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3174225" y="1702525"/>
              <a:ext cx="577925" cy="739525"/>
            </a:xfrm>
            <a:custGeom>
              <a:rect b="b" l="l" r="r" t="t"/>
              <a:pathLst>
                <a:path extrusionOk="0" h="29581" w="23117">
                  <a:moveTo>
                    <a:pt x="17721" y="0"/>
                  </a:moveTo>
                  <a:cubicBezTo>
                    <a:pt x="17671" y="0"/>
                    <a:pt x="17641" y="56"/>
                    <a:pt x="17641" y="181"/>
                  </a:cubicBezTo>
                  <a:cubicBezTo>
                    <a:pt x="17641" y="877"/>
                    <a:pt x="17313" y="4466"/>
                    <a:pt x="17313" y="4466"/>
                  </a:cubicBezTo>
                  <a:lnTo>
                    <a:pt x="10068" y="17070"/>
                  </a:lnTo>
                  <a:cubicBezTo>
                    <a:pt x="9061" y="19077"/>
                    <a:pt x="7246" y="20247"/>
                    <a:pt x="5942" y="20455"/>
                  </a:cubicBezTo>
                  <a:lnTo>
                    <a:pt x="0" y="21726"/>
                  </a:lnTo>
                  <a:lnTo>
                    <a:pt x="1670" y="29580"/>
                  </a:lnTo>
                  <a:lnTo>
                    <a:pt x="9950" y="27536"/>
                  </a:lnTo>
                  <a:cubicBezTo>
                    <a:pt x="12098" y="27006"/>
                    <a:pt x="13868" y="25488"/>
                    <a:pt x="14720" y="23447"/>
                  </a:cubicBezTo>
                  <a:lnTo>
                    <a:pt x="21608" y="6934"/>
                  </a:lnTo>
                  <a:cubicBezTo>
                    <a:pt x="21608" y="6934"/>
                    <a:pt x="22419" y="5058"/>
                    <a:pt x="22768" y="3664"/>
                  </a:cubicBezTo>
                  <a:cubicBezTo>
                    <a:pt x="23117" y="2271"/>
                    <a:pt x="22109" y="1071"/>
                    <a:pt x="22109" y="1071"/>
                  </a:cubicBezTo>
                  <a:lnTo>
                    <a:pt x="18637" y="2324"/>
                  </a:lnTo>
                  <a:cubicBezTo>
                    <a:pt x="18596" y="1182"/>
                    <a:pt x="17951" y="0"/>
                    <a:pt x="17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29"/>
          <p:cNvSpPr txBox="1"/>
          <p:nvPr/>
        </p:nvSpPr>
        <p:spPr>
          <a:xfrm>
            <a:off x="360450" y="1469950"/>
            <a:ext cx="4675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ML enabled automated hiring process.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Candidate Filtering using Resume Parsing (NLP)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Analysis of video interview: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○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Soft Skills Analysis (CVIP)</a:t>
            </a:r>
            <a:r>
              <a:rPr lang="en" sz="1700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action="ppaction://hlinksldjump" r:id="rId3"/>
              </a:rPr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action="ppaction://hlinksldjump" r:id="rId4"/>
              </a:rPr>
              <a:t>[1]</a:t>
            </a:r>
            <a:endParaRPr sz="12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○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Technical Skills Assessment (NLP)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[6]</a:t>
            </a:r>
            <a:r>
              <a:rPr lang="en" sz="1700">
                <a:latin typeface="Abel"/>
                <a:ea typeface="Abel"/>
                <a:cs typeface="Abel"/>
                <a:sym typeface="Abel"/>
              </a:rPr>
              <a:t> 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351075" y="671907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Overview</a:t>
            </a:r>
            <a:endParaRPr sz="24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05" name="Google Shape;50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/>
          <p:nvPr/>
        </p:nvSpPr>
        <p:spPr>
          <a:xfrm>
            <a:off x="549550" y="1420400"/>
            <a:ext cx="32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Motivation</a:t>
            </a:r>
            <a:endParaRPr b="0" i="0" sz="2400" u="none" cap="none" strike="noStrike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442600" y="2095200"/>
            <a:ext cx="59205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bel"/>
              <a:buChar char="●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COVID-19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Automated Hiring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Best candidates will be hired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No biasedness</a:t>
            </a:r>
            <a:endParaRPr sz="1700">
              <a:latin typeface="Abel"/>
              <a:ea typeface="Abel"/>
              <a:cs typeface="Abel"/>
              <a:sym typeface="Abe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bel"/>
              <a:buChar char="●"/>
            </a:pPr>
            <a:r>
              <a:rPr lang="en" sz="1700">
                <a:latin typeface="Abel"/>
                <a:ea typeface="Abel"/>
                <a:cs typeface="Abel"/>
                <a:sym typeface="Abel"/>
              </a:rPr>
              <a:t>Fast and user friendly</a:t>
            </a:r>
            <a:endParaRPr sz="17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2" name="Google Shape;512;p30"/>
          <p:cNvSpPr/>
          <p:nvPr/>
        </p:nvSpPr>
        <p:spPr>
          <a:xfrm>
            <a:off x="-1304273" y="5020356"/>
            <a:ext cx="70640" cy="27420"/>
          </a:xfrm>
          <a:custGeom>
            <a:rect b="b" l="l" r="r" t="t"/>
            <a:pathLst>
              <a:path extrusionOk="0" h="1194" w="3076">
                <a:moveTo>
                  <a:pt x="3017" y="1"/>
                </a:moveTo>
                <a:cubicBezTo>
                  <a:pt x="2864" y="1"/>
                  <a:pt x="2234" y="200"/>
                  <a:pt x="1495" y="485"/>
                </a:cubicBezTo>
                <a:cubicBezTo>
                  <a:pt x="659" y="808"/>
                  <a:pt x="1" y="1121"/>
                  <a:pt x="25" y="1183"/>
                </a:cubicBezTo>
                <a:cubicBezTo>
                  <a:pt x="27" y="1190"/>
                  <a:pt x="39" y="1194"/>
                  <a:pt x="60" y="1194"/>
                </a:cubicBezTo>
                <a:cubicBezTo>
                  <a:pt x="214" y="1194"/>
                  <a:pt x="844" y="994"/>
                  <a:pt x="1581" y="709"/>
                </a:cubicBezTo>
                <a:cubicBezTo>
                  <a:pt x="2418" y="386"/>
                  <a:pt x="3076" y="74"/>
                  <a:pt x="3052" y="11"/>
                </a:cubicBezTo>
                <a:cubicBezTo>
                  <a:pt x="3049" y="4"/>
                  <a:pt x="3037" y="1"/>
                  <a:pt x="30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30"/>
          <p:cNvGrpSpPr/>
          <p:nvPr/>
        </p:nvGrpSpPr>
        <p:grpSpPr>
          <a:xfrm>
            <a:off x="5404328" y="1398312"/>
            <a:ext cx="3235463" cy="2045983"/>
            <a:chOff x="285262" y="3457851"/>
            <a:chExt cx="2520616" cy="1515880"/>
          </a:xfrm>
        </p:grpSpPr>
        <p:grpSp>
          <p:nvGrpSpPr>
            <p:cNvPr id="514" name="Google Shape;514;p30"/>
            <p:cNvGrpSpPr/>
            <p:nvPr/>
          </p:nvGrpSpPr>
          <p:grpSpPr>
            <a:xfrm>
              <a:off x="285262" y="3457851"/>
              <a:ext cx="2351161" cy="1515880"/>
              <a:chOff x="-2658354" y="760904"/>
              <a:chExt cx="2480127" cy="1599029"/>
            </a:xfrm>
          </p:grpSpPr>
          <p:sp>
            <p:nvSpPr>
              <p:cNvPr id="515" name="Google Shape;515;p30"/>
              <p:cNvSpPr/>
              <p:nvPr/>
            </p:nvSpPr>
            <p:spPr>
              <a:xfrm>
                <a:off x="-1930203" y="1135027"/>
                <a:ext cx="897679" cy="968181"/>
              </a:xfrm>
              <a:custGeom>
                <a:rect b="b" l="l" r="r" t="t"/>
                <a:pathLst>
                  <a:path extrusionOk="0" h="42159" w="39089">
                    <a:moveTo>
                      <a:pt x="19545" y="0"/>
                    </a:moveTo>
                    <a:cubicBezTo>
                      <a:pt x="8750" y="0"/>
                      <a:pt x="0" y="8750"/>
                      <a:pt x="0" y="19545"/>
                    </a:cubicBezTo>
                    <a:cubicBezTo>
                      <a:pt x="0" y="27359"/>
                      <a:pt x="4588" y="34100"/>
                      <a:pt x="11217" y="37228"/>
                    </a:cubicBezTo>
                    <a:lnTo>
                      <a:pt x="11217" y="42158"/>
                    </a:lnTo>
                    <a:lnTo>
                      <a:pt x="28347" y="42158"/>
                    </a:lnTo>
                    <a:cubicBezTo>
                      <a:pt x="28347" y="42158"/>
                      <a:pt x="28451" y="39391"/>
                      <a:pt x="28489" y="36921"/>
                    </a:cubicBezTo>
                    <a:cubicBezTo>
                      <a:pt x="34783" y="33675"/>
                      <a:pt x="39089" y="27115"/>
                      <a:pt x="39089" y="19545"/>
                    </a:cubicBezTo>
                    <a:cubicBezTo>
                      <a:pt x="39089" y="8750"/>
                      <a:pt x="30339" y="0"/>
                      <a:pt x="195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1725608" y="1585508"/>
                <a:ext cx="500063" cy="517700"/>
              </a:xfrm>
              <a:custGeom>
                <a:rect b="b" l="l" r="r" t="t"/>
                <a:pathLst>
                  <a:path extrusionOk="0" h="22543" w="21775">
                    <a:moveTo>
                      <a:pt x="14779" y="1203"/>
                    </a:moveTo>
                    <a:cubicBezTo>
                      <a:pt x="14817" y="1203"/>
                      <a:pt x="14855" y="1205"/>
                      <a:pt x="14892" y="1208"/>
                    </a:cubicBezTo>
                    <a:cubicBezTo>
                      <a:pt x="15236" y="1235"/>
                      <a:pt x="15541" y="1461"/>
                      <a:pt x="15702" y="1775"/>
                    </a:cubicBezTo>
                    <a:cubicBezTo>
                      <a:pt x="15868" y="2087"/>
                      <a:pt x="15914" y="2466"/>
                      <a:pt x="15835" y="2818"/>
                    </a:cubicBezTo>
                    <a:cubicBezTo>
                      <a:pt x="15673" y="3539"/>
                      <a:pt x="15119" y="4131"/>
                      <a:pt x="14541" y="4626"/>
                    </a:cubicBezTo>
                    <a:cubicBezTo>
                      <a:pt x="14289" y="4835"/>
                      <a:pt x="14017" y="5024"/>
                      <a:pt x="13730" y="5189"/>
                    </a:cubicBezTo>
                    <a:lnTo>
                      <a:pt x="13730" y="5189"/>
                    </a:lnTo>
                    <a:cubicBezTo>
                      <a:pt x="13630" y="4973"/>
                      <a:pt x="13544" y="4749"/>
                      <a:pt x="13474" y="4520"/>
                    </a:cubicBezTo>
                    <a:cubicBezTo>
                      <a:pt x="13272" y="3838"/>
                      <a:pt x="13169" y="3087"/>
                      <a:pt x="13363" y="2397"/>
                    </a:cubicBezTo>
                    <a:cubicBezTo>
                      <a:pt x="13461" y="2056"/>
                      <a:pt x="13643" y="1738"/>
                      <a:pt x="13920" y="1522"/>
                    </a:cubicBezTo>
                    <a:cubicBezTo>
                      <a:pt x="14163" y="1326"/>
                      <a:pt x="14472" y="1203"/>
                      <a:pt x="14779" y="1203"/>
                    </a:cubicBezTo>
                    <a:close/>
                    <a:moveTo>
                      <a:pt x="7544" y="236"/>
                    </a:moveTo>
                    <a:cubicBezTo>
                      <a:pt x="7761" y="236"/>
                      <a:pt x="7981" y="298"/>
                      <a:pt x="8176" y="402"/>
                    </a:cubicBezTo>
                    <a:cubicBezTo>
                      <a:pt x="8827" y="736"/>
                      <a:pt x="9126" y="1484"/>
                      <a:pt x="9177" y="2197"/>
                    </a:cubicBezTo>
                    <a:cubicBezTo>
                      <a:pt x="9228" y="2922"/>
                      <a:pt x="9132" y="3651"/>
                      <a:pt x="8895" y="4337"/>
                    </a:cubicBezTo>
                    <a:cubicBezTo>
                      <a:pt x="8785" y="4666"/>
                      <a:pt x="8645" y="4983"/>
                      <a:pt x="8479" y="5283"/>
                    </a:cubicBezTo>
                    <a:lnTo>
                      <a:pt x="8479" y="5283"/>
                    </a:lnTo>
                    <a:cubicBezTo>
                      <a:pt x="7650" y="4796"/>
                      <a:pt x="6968" y="4074"/>
                      <a:pt x="6576" y="3216"/>
                    </a:cubicBezTo>
                    <a:cubicBezTo>
                      <a:pt x="6239" y="2534"/>
                      <a:pt x="6172" y="1724"/>
                      <a:pt x="6445" y="1040"/>
                    </a:cubicBezTo>
                    <a:cubicBezTo>
                      <a:pt x="6583" y="705"/>
                      <a:pt x="6832" y="419"/>
                      <a:pt x="7164" y="306"/>
                    </a:cubicBezTo>
                    <a:cubicBezTo>
                      <a:pt x="7286" y="258"/>
                      <a:pt x="7414" y="236"/>
                      <a:pt x="7544" y="236"/>
                    </a:cubicBezTo>
                    <a:close/>
                    <a:moveTo>
                      <a:pt x="1468" y="5191"/>
                    </a:moveTo>
                    <a:cubicBezTo>
                      <a:pt x="1712" y="5191"/>
                      <a:pt x="1961" y="5250"/>
                      <a:pt x="2173" y="5355"/>
                    </a:cubicBezTo>
                    <a:cubicBezTo>
                      <a:pt x="2688" y="5605"/>
                      <a:pt x="3033" y="6106"/>
                      <a:pt x="3287" y="6607"/>
                    </a:cubicBezTo>
                    <a:cubicBezTo>
                      <a:pt x="3530" y="7124"/>
                      <a:pt x="3752" y="7642"/>
                      <a:pt x="3964" y="8153"/>
                    </a:cubicBezTo>
                    <a:lnTo>
                      <a:pt x="3964" y="8153"/>
                    </a:lnTo>
                    <a:cubicBezTo>
                      <a:pt x="3827" y="8163"/>
                      <a:pt x="3691" y="8168"/>
                      <a:pt x="3555" y="8168"/>
                    </a:cubicBezTo>
                    <a:cubicBezTo>
                      <a:pt x="3149" y="8168"/>
                      <a:pt x="2748" y="8125"/>
                      <a:pt x="2360" y="8039"/>
                    </a:cubicBezTo>
                    <a:cubicBezTo>
                      <a:pt x="1730" y="7904"/>
                      <a:pt x="1106" y="7653"/>
                      <a:pt x="712" y="7181"/>
                    </a:cubicBezTo>
                    <a:cubicBezTo>
                      <a:pt x="326" y="6729"/>
                      <a:pt x="230" y="6001"/>
                      <a:pt x="599" y="5558"/>
                    </a:cubicBezTo>
                    <a:cubicBezTo>
                      <a:pt x="814" y="5301"/>
                      <a:pt x="1137" y="5191"/>
                      <a:pt x="1468" y="5191"/>
                    </a:cubicBezTo>
                    <a:close/>
                    <a:moveTo>
                      <a:pt x="20062" y="4996"/>
                    </a:moveTo>
                    <a:cubicBezTo>
                      <a:pt x="20371" y="4996"/>
                      <a:pt x="20681" y="5072"/>
                      <a:pt x="20949" y="5229"/>
                    </a:cubicBezTo>
                    <a:cubicBezTo>
                      <a:pt x="21465" y="5511"/>
                      <a:pt x="21685" y="6205"/>
                      <a:pt x="21402" y="6748"/>
                    </a:cubicBezTo>
                    <a:cubicBezTo>
                      <a:pt x="21135" y="7295"/>
                      <a:pt x="20593" y="7707"/>
                      <a:pt x="20001" y="7939"/>
                    </a:cubicBezTo>
                    <a:cubicBezTo>
                      <a:pt x="19510" y="8110"/>
                      <a:pt x="18982" y="8194"/>
                      <a:pt x="18445" y="8194"/>
                    </a:cubicBezTo>
                    <a:cubicBezTo>
                      <a:pt x="17961" y="8194"/>
                      <a:pt x="17470" y="8125"/>
                      <a:pt x="16995" y="7989"/>
                    </a:cubicBezTo>
                    <a:lnTo>
                      <a:pt x="16995" y="7989"/>
                    </a:lnTo>
                    <a:cubicBezTo>
                      <a:pt x="17294" y="7422"/>
                      <a:pt x="17628" y="6856"/>
                      <a:pt x="18009" y="6307"/>
                    </a:cubicBezTo>
                    <a:cubicBezTo>
                      <a:pt x="18342" y="5849"/>
                      <a:pt x="18751" y="5417"/>
                      <a:pt x="19276" y="5171"/>
                    </a:cubicBezTo>
                    <a:cubicBezTo>
                      <a:pt x="19517" y="5056"/>
                      <a:pt x="19789" y="4996"/>
                      <a:pt x="20062" y="4996"/>
                    </a:cubicBezTo>
                    <a:close/>
                    <a:moveTo>
                      <a:pt x="7542" y="1"/>
                    </a:moveTo>
                    <a:cubicBezTo>
                      <a:pt x="7387" y="1"/>
                      <a:pt x="7232" y="27"/>
                      <a:pt x="7083" y="84"/>
                    </a:cubicBezTo>
                    <a:cubicBezTo>
                      <a:pt x="6679" y="222"/>
                      <a:pt x="6381" y="573"/>
                      <a:pt x="6226" y="949"/>
                    </a:cubicBezTo>
                    <a:cubicBezTo>
                      <a:pt x="5919" y="1711"/>
                      <a:pt x="6004" y="2590"/>
                      <a:pt x="6358" y="3316"/>
                    </a:cubicBezTo>
                    <a:cubicBezTo>
                      <a:pt x="6774" y="4223"/>
                      <a:pt x="7489" y="4980"/>
                      <a:pt x="8359" y="5490"/>
                    </a:cubicBezTo>
                    <a:lnTo>
                      <a:pt x="8359" y="5490"/>
                    </a:lnTo>
                    <a:cubicBezTo>
                      <a:pt x="7840" y="6341"/>
                      <a:pt x="7106" y="7043"/>
                      <a:pt x="6254" y="7493"/>
                    </a:cubicBezTo>
                    <a:cubicBezTo>
                      <a:pt x="5593" y="7848"/>
                      <a:pt x="4873" y="8062"/>
                      <a:pt x="4149" y="8137"/>
                    </a:cubicBezTo>
                    <a:lnTo>
                      <a:pt x="4149" y="8137"/>
                    </a:lnTo>
                    <a:cubicBezTo>
                      <a:pt x="3933" y="7609"/>
                      <a:pt x="3706" y="7070"/>
                      <a:pt x="3452" y="6523"/>
                    </a:cubicBezTo>
                    <a:cubicBezTo>
                      <a:pt x="3190" y="6006"/>
                      <a:pt x="2837" y="5468"/>
                      <a:pt x="2256" y="5181"/>
                    </a:cubicBezTo>
                    <a:cubicBezTo>
                      <a:pt x="2004" y="5059"/>
                      <a:pt x="1728" y="4996"/>
                      <a:pt x="1449" y="4996"/>
                    </a:cubicBezTo>
                    <a:cubicBezTo>
                      <a:pt x="1407" y="4996"/>
                      <a:pt x="1365" y="4997"/>
                      <a:pt x="1323" y="5000"/>
                    </a:cubicBezTo>
                    <a:cubicBezTo>
                      <a:pt x="1000" y="5025"/>
                      <a:pt x="667" y="5166"/>
                      <a:pt x="446" y="5430"/>
                    </a:cubicBezTo>
                    <a:cubicBezTo>
                      <a:pt x="0" y="5979"/>
                      <a:pt x="122" y="6797"/>
                      <a:pt x="555" y="7313"/>
                    </a:cubicBezTo>
                    <a:cubicBezTo>
                      <a:pt x="997" y="7842"/>
                      <a:pt x="1663" y="8102"/>
                      <a:pt x="2314" y="8245"/>
                    </a:cubicBezTo>
                    <a:cubicBezTo>
                      <a:pt x="2722" y="8337"/>
                      <a:pt x="3145" y="8383"/>
                      <a:pt x="3572" y="8383"/>
                    </a:cubicBezTo>
                    <a:cubicBezTo>
                      <a:pt x="3731" y="8383"/>
                      <a:pt x="3891" y="8377"/>
                      <a:pt x="4051" y="8364"/>
                    </a:cubicBezTo>
                    <a:lnTo>
                      <a:pt x="4051" y="8364"/>
                    </a:lnTo>
                    <a:cubicBezTo>
                      <a:pt x="4232" y="8804"/>
                      <a:pt x="4407" y="9238"/>
                      <a:pt x="4580" y="9659"/>
                    </a:cubicBezTo>
                    <a:cubicBezTo>
                      <a:pt x="6161" y="13586"/>
                      <a:pt x="7294" y="16822"/>
                      <a:pt x="8064" y="19060"/>
                    </a:cubicBezTo>
                    <a:lnTo>
                      <a:pt x="8935" y="21644"/>
                    </a:lnTo>
                    <a:cubicBezTo>
                      <a:pt x="9032" y="21932"/>
                      <a:pt x="9107" y="22156"/>
                      <a:pt x="9161" y="22316"/>
                    </a:cubicBezTo>
                    <a:cubicBezTo>
                      <a:pt x="9213" y="22467"/>
                      <a:pt x="9246" y="22542"/>
                      <a:pt x="9246" y="22542"/>
                    </a:cubicBezTo>
                    <a:cubicBezTo>
                      <a:pt x="9246" y="22542"/>
                      <a:pt x="9228" y="22463"/>
                      <a:pt x="9185" y="22309"/>
                    </a:cubicBezTo>
                    <a:lnTo>
                      <a:pt x="8981" y="21628"/>
                    </a:lnTo>
                    <a:cubicBezTo>
                      <a:pt x="8797" y="21034"/>
                      <a:pt x="8523" y="20156"/>
                      <a:pt x="8152" y="19030"/>
                    </a:cubicBezTo>
                    <a:cubicBezTo>
                      <a:pt x="7410" y="16781"/>
                      <a:pt x="6300" y="13536"/>
                      <a:pt x="4737" y="9596"/>
                    </a:cubicBezTo>
                    <a:cubicBezTo>
                      <a:pt x="4571" y="9187"/>
                      <a:pt x="4406" y="8770"/>
                      <a:pt x="4234" y="8346"/>
                    </a:cubicBezTo>
                    <a:lnTo>
                      <a:pt x="4234" y="8346"/>
                    </a:lnTo>
                    <a:cubicBezTo>
                      <a:pt x="4965" y="8264"/>
                      <a:pt x="5690" y="8047"/>
                      <a:pt x="6358" y="7690"/>
                    </a:cubicBezTo>
                    <a:cubicBezTo>
                      <a:pt x="7251" y="7221"/>
                      <a:pt x="8017" y="6489"/>
                      <a:pt x="8559" y="5601"/>
                    </a:cubicBezTo>
                    <a:lnTo>
                      <a:pt x="8559" y="5601"/>
                    </a:lnTo>
                    <a:cubicBezTo>
                      <a:pt x="9050" y="5861"/>
                      <a:pt x="9585" y="6044"/>
                      <a:pt x="10139" y="6132"/>
                    </a:cubicBezTo>
                    <a:cubicBezTo>
                      <a:pt x="10410" y="6175"/>
                      <a:pt x="10681" y="6196"/>
                      <a:pt x="10951" y="6196"/>
                    </a:cubicBezTo>
                    <a:cubicBezTo>
                      <a:pt x="11892" y="6196"/>
                      <a:pt x="12818" y="5945"/>
                      <a:pt x="13638" y="5513"/>
                    </a:cubicBezTo>
                    <a:lnTo>
                      <a:pt x="13638" y="5513"/>
                    </a:lnTo>
                    <a:cubicBezTo>
                      <a:pt x="14172" y="6531"/>
                      <a:pt x="15016" y="7364"/>
                      <a:pt x="16016" y="7849"/>
                    </a:cubicBezTo>
                    <a:cubicBezTo>
                      <a:pt x="16246" y="7961"/>
                      <a:pt x="16482" y="8056"/>
                      <a:pt x="16723" y="8135"/>
                    </a:cubicBezTo>
                    <a:lnTo>
                      <a:pt x="16723" y="8135"/>
                    </a:lnTo>
                    <a:cubicBezTo>
                      <a:pt x="16556" y="8466"/>
                      <a:pt x="16400" y="8796"/>
                      <a:pt x="16252" y="9123"/>
                    </a:cubicBezTo>
                    <a:cubicBezTo>
                      <a:pt x="15378" y="11062"/>
                      <a:pt x="14859" y="12923"/>
                      <a:pt x="14478" y="14562"/>
                    </a:cubicBezTo>
                    <a:cubicBezTo>
                      <a:pt x="14105" y="16206"/>
                      <a:pt x="13874" y="17638"/>
                      <a:pt x="13701" y="18811"/>
                    </a:cubicBezTo>
                    <a:cubicBezTo>
                      <a:pt x="13529" y="19983"/>
                      <a:pt x="13418" y="20896"/>
                      <a:pt x="13342" y="21515"/>
                    </a:cubicBezTo>
                    <a:cubicBezTo>
                      <a:pt x="13308" y="21817"/>
                      <a:pt x="13282" y="22052"/>
                      <a:pt x="13262" y="22220"/>
                    </a:cubicBezTo>
                    <a:cubicBezTo>
                      <a:pt x="13246" y="22380"/>
                      <a:pt x="13244" y="22461"/>
                      <a:pt x="13244" y="22461"/>
                    </a:cubicBezTo>
                    <a:cubicBezTo>
                      <a:pt x="13244" y="22461"/>
                      <a:pt x="13262" y="22381"/>
                      <a:pt x="13286" y="22222"/>
                    </a:cubicBezTo>
                    <a:cubicBezTo>
                      <a:pt x="13311" y="22055"/>
                      <a:pt x="13346" y="21822"/>
                      <a:pt x="13390" y="21520"/>
                    </a:cubicBezTo>
                    <a:cubicBezTo>
                      <a:pt x="13484" y="20894"/>
                      <a:pt x="13619" y="19987"/>
                      <a:pt x="13793" y="18824"/>
                    </a:cubicBezTo>
                    <a:cubicBezTo>
                      <a:pt x="13980" y="17656"/>
                      <a:pt x="14224" y="16227"/>
                      <a:pt x="14608" y="14591"/>
                    </a:cubicBezTo>
                    <a:cubicBezTo>
                      <a:pt x="15000" y="12962"/>
                      <a:pt x="15529" y="11112"/>
                      <a:pt x="16406" y="9192"/>
                    </a:cubicBezTo>
                    <a:cubicBezTo>
                      <a:pt x="16558" y="8860"/>
                      <a:pt x="16719" y="8524"/>
                      <a:pt x="16892" y="8188"/>
                    </a:cubicBezTo>
                    <a:lnTo>
                      <a:pt x="16892" y="8188"/>
                    </a:lnTo>
                    <a:cubicBezTo>
                      <a:pt x="17396" y="8335"/>
                      <a:pt x="17915" y="8411"/>
                      <a:pt x="18431" y="8411"/>
                    </a:cubicBezTo>
                    <a:cubicBezTo>
                      <a:pt x="18995" y="8411"/>
                      <a:pt x="19554" y="8320"/>
                      <a:pt x="20080" y="8136"/>
                    </a:cubicBezTo>
                    <a:cubicBezTo>
                      <a:pt x="20711" y="7884"/>
                      <a:pt x="21287" y="7454"/>
                      <a:pt x="21588" y="6835"/>
                    </a:cubicBezTo>
                    <a:cubicBezTo>
                      <a:pt x="21741" y="6529"/>
                      <a:pt x="21774" y="6158"/>
                      <a:pt x="21670" y="5833"/>
                    </a:cubicBezTo>
                    <a:cubicBezTo>
                      <a:pt x="21579" y="5501"/>
                      <a:pt x="21337" y="5224"/>
                      <a:pt x="21052" y="5059"/>
                    </a:cubicBezTo>
                    <a:cubicBezTo>
                      <a:pt x="20750" y="4884"/>
                      <a:pt x="20410" y="4801"/>
                      <a:pt x="20073" y="4801"/>
                    </a:cubicBezTo>
                    <a:cubicBezTo>
                      <a:pt x="19769" y="4801"/>
                      <a:pt x="19466" y="4869"/>
                      <a:pt x="19197" y="4999"/>
                    </a:cubicBezTo>
                    <a:cubicBezTo>
                      <a:pt x="18627" y="5267"/>
                      <a:pt x="18201" y="5727"/>
                      <a:pt x="17860" y="6199"/>
                    </a:cubicBezTo>
                    <a:cubicBezTo>
                      <a:pt x="17465" y="6772"/>
                      <a:pt x="17126" y="7355"/>
                      <a:pt x="16824" y="7937"/>
                    </a:cubicBezTo>
                    <a:lnTo>
                      <a:pt x="16824" y="7937"/>
                    </a:lnTo>
                    <a:cubicBezTo>
                      <a:pt x="16581" y="7859"/>
                      <a:pt x="16343" y="7763"/>
                      <a:pt x="16113" y="7649"/>
                    </a:cubicBezTo>
                    <a:cubicBezTo>
                      <a:pt x="15156" y="7184"/>
                      <a:pt x="14347" y="6382"/>
                      <a:pt x="13837" y="5404"/>
                    </a:cubicBezTo>
                    <a:lnTo>
                      <a:pt x="13837" y="5404"/>
                    </a:lnTo>
                    <a:cubicBezTo>
                      <a:pt x="14140" y="5230"/>
                      <a:pt x="14428" y="5031"/>
                      <a:pt x="14694" y="4811"/>
                    </a:cubicBezTo>
                    <a:cubicBezTo>
                      <a:pt x="15292" y="4295"/>
                      <a:pt x="15880" y="3684"/>
                      <a:pt x="16069" y="2869"/>
                    </a:cubicBezTo>
                    <a:cubicBezTo>
                      <a:pt x="16157" y="2465"/>
                      <a:pt x="16107" y="2030"/>
                      <a:pt x="15912" y="1664"/>
                    </a:cubicBezTo>
                    <a:cubicBezTo>
                      <a:pt x="15724" y="1295"/>
                      <a:pt x="15340" y="1005"/>
                      <a:pt x="14917" y="974"/>
                    </a:cubicBezTo>
                    <a:cubicBezTo>
                      <a:pt x="14872" y="970"/>
                      <a:pt x="14828" y="968"/>
                      <a:pt x="14783" y="968"/>
                    </a:cubicBezTo>
                    <a:cubicBezTo>
                      <a:pt x="13986" y="968"/>
                      <a:pt x="13316" y="1614"/>
                      <a:pt x="13141" y="2333"/>
                    </a:cubicBezTo>
                    <a:cubicBezTo>
                      <a:pt x="12930" y="3095"/>
                      <a:pt x="13045" y="3875"/>
                      <a:pt x="13257" y="4587"/>
                    </a:cubicBezTo>
                    <a:cubicBezTo>
                      <a:pt x="13332" y="4832"/>
                      <a:pt x="13424" y="5069"/>
                      <a:pt x="13532" y="5299"/>
                    </a:cubicBezTo>
                    <a:lnTo>
                      <a:pt x="13532" y="5299"/>
                    </a:lnTo>
                    <a:cubicBezTo>
                      <a:pt x="12742" y="5715"/>
                      <a:pt x="11851" y="5956"/>
                      <a:pt x="10951" y="5956"/>
                    </a:cubicBezTo>
                    <a:cubicBezTo>
                      <a:pt x="10692" y="5956"/>
                      <a:pt x="10433" y="5936"/>
                      <a:pt x="10175" y="5895"/>
                    </a:cubicBezTo>
                    <a:cubicBezTo>
                      <a:pt x="9652" y="5812"/>
                      <a:pt x="9146" y="5640"/>
                      <a:pt x="8680" y="5394"/>
                    </a:cubicBezTo>
                    <a:lnTo>
                      <a:pt x="8680" y="5394"/>
                    </a:lnTo>
                    <a:cubicBezTo>
                      <a:pt x="8853" y="5083"/>
                      <a:pt x="8999" y="4754"/>
                      <a:pt x="9114" y="4413"/>
                    </a:cubicBezTo>
                    <a:cubicBezTo>
                      <a:pt x="9362" y="3695"/>
                      <a:pt x="9462" y="2935"/>
                      <a:pt x="9410" y="2179"/>
                    </a:cubicBezTo>
                    <a:cubicBezTo>
                      <a:pt x="9377" y="1797"/>
                      <a:pt x="9293" y="1407"/>
                      <a:pt x="9112" y="1052"/>
                    </a:cubicBezTo>
                    <a:cubicBezTo>
                      <a:pt x="8938" y="696"/>
                      <a:pt x="8647" y="384"/>
                      <a:pt x="8287" y="194"/>
                    </a:cubicBezTo>
                    <a:cubicBezTo>
                      <a:pt x="8065" y="74"/>
                      <a:pt x="7804" y="1"/>
                      <a:pt x="7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-1672605" y="2125323"/>
                <a:ext cx="388453" cy="50707"/>
              </a:xfrm>
              <a:custGeom>
                <a:rect b="b" l="l" r="r" t="t"/>
                <a:pathLst>
                  <a:path extrusionOk="0" h="2208" w="16915">
                    <a:moveTo>
                      <a:pt x="26" y="0"/>
                    </a:moveTo>
                    <a:cubicBezTo>
                      <a:pt x="12" y="0"/>
                      <a:pt x="0" y="12"/>
                      <a:pt x="0" y="27"/>
                    </a:cubicBezTo>
                    <a:lnTo>
                      <a:pt x="0" y="2181"/>
                    </a:lnTo>
                    <a:cubicBezTo>
                      <a:pt x="0" y="2196"/>
                      <a:pt x="12" y="2208"/>
                      <a:pt x="26" y="2208"/>
                    </a:cubicBezTo>
                    <a:lnTo>
                      <a:pt x="16889" y="2208"/>
                    </a:lnTo>
                    <a:cubicBezTo>
                      <a:pt x="16904" y="2208"/>
                      <a:pt x="16915" y="2196"/>
                      <a:pt x="16915" y="2181"/>
                    </a:cubicBezTo>
                    <a:lnTo>
                      <a:pt x="16915" y="27"/>
                    </a:lnTo>
                    <a:cubicBezTo>
                      <a:pt x="16915" y="12"/>
                      <a:pt x="16904" y="0"/>
                      <a:pt x="16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-1672605" y="2198168"/>
                <a:ext cx="388476" cy="161765"/>
              </a:xfrm>
              <a:custGeom>
                <a:rect b="b" l="l" r="r" t="t"/>
                <a:pathLst>
                  <a:path extrusionOk="0" h="7044" w="16916">
                    <a:moveTo>
                      <a:pt x="1102" y="1"/>
                    </a:moveTo>
                    <a:cubicBezTo>
                      <a:pt x="493" y="1"/>
                      <a:pt x="0" y="495"/>
                      <a:pt x="0" y="1104"/>
                    </a:cubicBezTo>
                    <a:cubicBezTo>
                      <a:pt x="0" y="1714"/>
                      <a:pt x="494" y="2208"/>
                      <a:pt x="1104" y="2208"/>
                    </a:cubicBezTo>
                    <a:lnTo>
                      <a:pt x="2718" y="2208"/>
                    </a:lnTo>
                    <a:lnTo>
                      <a:pt x="4860" y="6284"/>
                    </a:lnTo>
                    <a:cubicBezTo>
                      <a:pt x="5105" y="6751"/>
                      <a:pt x="5589" y="7043"/>
                      <a:pt x="6116" y="7043"/>
                    </a:cubicBezTo>
                    <a:lnTo>
                      <a:pt x="11371" y="7043"/>
                    </a:lnTo>
                    <a:cubicBezTo>
                      <a:pt x="11904" y="7043"/>
                      <a:pt x="12391" y="6745"/>
                      <a:pt x="12633" y="6271"/>
                    </a:cubicBezTo>
                    <a:lnTo>
                      <a:pt x="14715" y="2208"/>
                    </a:lnTo>
                    <a:lnTo>
                      <a:pt x="15812" y="2208"/>
                    </a:lnTo>
                    <a:cubicBezTo>
                      <a:pt x="16422" y="2208"/>
                      <a:pt x="16916" y="1714"/>
                      <a:pt x="16916" y="1104"/>
                    </a:cubicBezTo>
                    <a:cubicBezTo>
                      <a:pt x="16916" y="494"/>
                      <a:pt x="16422" y="1"/>
                      <a:pt x="15812" y="1"/>
                    </a:cubicBezTo>
                    <a:lnTo>
                      <a:pt x="1104" y="1"/>
                    </a:lnTo>
                    <a:cubicBezTo>
                      <a:pt x="1103" y="1"/>
                      <a:pt x="1103" y="1"/>
                      <a:pt x="1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-1881747" y="1217310"/>
                <a:ext cx="300543" cy="510099"/>
              </a:xfrm>
              <a:custGeom>
                <a:rect b="b" l="l" r="r" t="t"/>
                <a:pathLst>
                  <a:path extrusionOk="0" h="22212" w="13087">
                    <a:moveTo>
                      <a:pt x="12340" y="0"/>
                    </a:moveTo>
                    <a:cubicBezTo>
                      <a:pt x="12186" y="0"/>
                      <a:pt x="12007" y="10"/>
                      <a:pt x="11805" y="31"/>
                    </a:cubicBezTo>
                    <a:cubicBezTo>
                      <a:pt x="11066" y="106"/>
                      <a:pt x="10015" y="367"/>
                      <a:pt x="8793" y="906"/>
                    </a:cubicBezTo>
                    <a:cubicBezTo>
                      <a:pt x="7570" y="1442"/>
                      <a:pt x="6193" y="2295"/>
                      <a:pt x="4879" y="3508"/>
                    </a:cubicBezTo>
                    <a:cubicBezTo>
                      <a:pt x="3565" y="4716"/>
                      <a:pt x="2335" y="6309"/>
                      <a:pt x="1447" y="8199"/>
                    </a:cubicBezTo>
                    <a:cubicBezTo>
                      <a:pt x="577" y="10097"/>
                      <a:pt x="153" y="12065"/>
                      <a:pt x="79" y="13848"/>
                    </a:cubicBezTo>
                    <a:cubicBezTo>
                      <a:pt x="0" y="15636"/>
                      <a:pt x="238" y="17237"/>
                      <a:pt x="618" y="18518"/>
                    </a:cubicBezTo>
                    <a:cubicBezTo>
                      <a:pt x="995" y="19800"/>
                      <a:pt x="1474" y="20771"/>
                      <a:pt x="1893" y="21383"/>
                    </a:cubicBezTo>
                    <a:cubicBezTo>
                      <a:pt x="2268" y="21933"/>
                      <a:pt x="2569" y="22211"/>
                      <a:pt x="2730" y="22211"/>
                    </a:cubicBezTo>
                    <a:cubicBezTo>
                      <a:pt x="2749" y="22211"/>
                      <a:pt x="2766" y="22208"/>
                      <a:pt x="2781" y="22200"/>
                    </a:cubicBezTo>
                    <a:cubicBezTo>
                      <a:pt x="3106" y="22035"/>
                      <a:pt x="2552" y="20565"/>
                      <a:pt x="2282" y="18179"/>
                    </a:cubicBezTo>
                    <a:cubicBezTo>
                      <a:pt x="1995" y="15818"/>
                      <a:pt x="2130" y="12441"/>
                      <a:pt x="3625" y="9210"/>
                    </a:cubicBezTo>
                    <a:cubicBezTo>
                      <a:pt x="5128" y="5984"/>
                      <a:pt x="7619" y="3700"/>
                      <a:pt x="9608" y="2396"/>
                    </a:cubicBezTo>
                    <a:cubicBezTo>
                      <a:pt x="11605" y="1063"/>
                      <a:pt x="13086" y="536"/>
                      <a:pt x="13001" y="182"/>
                    </a:cubicBezTo>
                    <a:cubicBezTo>
                      <a:pt x="12975" y="69"/>
                      <a:pt x="12746" y="0"/>
                      <a:pt x="123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-1532977" y="1185688"/>
                <a:ext cx="115790" cy="55162"/>
              </a:xfrm>
              <a:custGeom>
                <a:rect b="b" l="l" r="r" t="t"/>
                <a:pathLst>
                  <a:path extrusionOk="0" h="2402" w="5042">
                    <a:moveTo>
                      <a:pt x="2508" y="1"/>
                    </a:moveTo>
                    <a:cubicBezTo>
                      <a:pt x="1774" y="1"/>
                      <a:pt x="1118" y="184"/>
                      <a:pt x="678" y="453"/>
                    </a:cubicBezTo>
                    <a:cubicBezTo>
                      <a:pt x="230" y="723"/>
                      <a:pt x="1" y="1071"/>
                      <a:pt x="55" y="1395"/>
                    </a:cubicBezTo>
                    <a:cubicBezTo>
                      <a:pt x="182" y="2051"/>
                      <a:pt x="1276" y="2390"/>
                      <a:pt x="2514" y="2401"/>
                    </a:cubicBezTo>
                    <a:cubicBezTo>
                      <a:pt x="2518" y="2401"/>
                      <a:pt x="2522" y="2401"/>
                      <a:pt x="2526" y="2401"/>
                    </a:cubicBezTo>
                    <a:cubicBezTo>
                      <a:pt x="3760" y="2401"/>
                      <a:pt x="4851" y="2074"/>
                      <a:pt x="4983" y="1421"/>
                    </a:cubicBezTo>
                    <a:cubicBezTo>
                      <a:pt x="5041" y="1096"/>
                      <a:pt x="4815" y="747"/>
                      <a:pt x="4371" y="472"/>
                    </a:cubicBezTo>
                    <a:cubicBezTo>
                      <a:pt x="3929" y="197"/>
                      <a:pt x="3267" y="4"/>
                      <a:pt x="2527" y="1"/>
                    </a:cubicBezTo>
                    <a:cubicBezTo>
                      <a:pt x="2521" y="1"/>
                      <a:pt x="2514" y="1"/>
                      <a:pt x="2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-1606741" y="2247245"/>
                <a:ext cx="272778" cy="5535"/>
              </a:xfrm>
              <a:custGeom>
                <a:rect b="b" l="l" r="r" t="t"/>
                <a:pathLst>
                  <a:path extrusionOk="0" h="241" w="11878">
                    <a:moveTo>
                      <a:pt x="5939" y="0"/>
                    </a:moveTo>
                    <a:cubicBezTo>
                      <a:pt x="2658" y="0"/>
                      <a:pt x="0" y="54"/>
                      <a:pt x="0" y="120"/>
                    </a:cubicBezTo>
                    <a:cubicBezTo>
                      <a:pt x="0" y="187"/>
                      <a:pt x="2659" y="240"/>
                      <a:pt x="5939" y="240"/>
                    </a:cubicBezTo>
                    <a:cubicBezTo>
                      <a:pt x="9218" y="240"/>
                      <a:pt x="11878" y="187"/>
                      <a:pt x="11878" y="120"/>
                    </a:cubicBezTo>
                    <a:cubicBezTo>
                      <a:pt x="11878" y="54"/>
                      <a:pt x="9219" y="0"/>
                      <a:pt x="593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-1582880" y="2289385"/>
                <a:ext cx="227813" cy="7188"/>
              </a:xfrm>
              <a:custGeom>
                <a:rect b="b" l="l" r="r" t="t"/>
                <a:pathLst>
                  <a:path extrusionOk="0" h="313" w="9920">
                    <a:moveTo>
                      <a:pt x="9311" y="0"/>
                    </a:moveTo>
                    <a:cubicBezTo>
                      <a:pt x="9083" y="0"/>
                      <a:pt x="8797" y="3"/>
                      <a:pt x="8464" y="8"/>
                    </a:cubicBezTo>
                    <a:lnTo>
                      <a:pt x="4959" y="65"/>
                    </a:lnTo>
                    <a:lnTo>
                      <a:pt x="1454" y="106"/>
                    </a:lnTo>
                    <a:cubicBezTo>
                      <a:pt x="557" y="119"/>
                      <a:pt x="1" y="138"/>
                      <a:pt x="0" y="169"/>
                    </a:cubicBezTo>
                    <a:cubicBezTo>
                      <a:pt x="0" y="202"/>
                      <a:pt x="555" y="245"/>
                      <a:pt x="1452" y="276"/>
                    </a:cubicBezTo>
                    <a:cubicBezTo>
                      <a:pt x="2090" y="298"/>
                      <a:pt x="2900" y="313"/>
                      <a:pt x="3806" y="313"/>
                    </a:cubicBezTo>
                    <a:cubicBezTo>
                      <a:pt x="4177" y="313"/>
                      <a:pt x="4565" y="310"/>
                      <a:pt x="4963" y="305"/>
                    </a:cubicBezTo>
                    <a:cubicBezTo>
                      <a:pt x="6333" y="285"/>
                      <a:pt x="7573" y="234"/>
                      <a:pt x="8470" y="177"/>
                    </a:cubicBezTo>
                    <a:cubicBezTo>
                      <a:pt x="9366" y="121"/>
                      <a:pt x="9919" y="62"/>
                      <a:pt x="9918" y="30"/>
                    </a:cubicBezTo>
                    <a:cubicBezTo>
                      <a:pt x="9917" y="8"/>
                      <a:pt x="9697" y="0"/>
                      <a:pt x="931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-1143101" y="944371"/>
                <a:ext cx="298545" cy="298522"/>
              </a:xfrm>
              <a:custGeom>
                <a:rect b="b" l="l" r="r" t="t"/>
                <a:pathLst>
                  <a:path extrusionOk="0" h="12999" w="13000">
                    <a:moveTo>
                      <a:pt x="6499" y="0"/>
                    </a:moveTo>
                    <a:cubicBezTo>
                      <a:pt x="2910" y="0"/>
                      <a:pt x="1" y="2911"/>
                      <a:pt x="1" y="6499"/>
                    </a:cubicBezTo>
                    <a:cubicBezTo>
                      <a:pt x="1" y="10088"/>
                      <a:pt x="2911" y="12999"/>
                      <a:pt x="6499" y="12999"/>
                    </a:cubicBezTo>
                    <a:cubicBezTo>
                      <a:pt x="10089" y="12999"/>
                      <a:pt x="12999" y="10088"/>
                      <a:pt x="12999" y="6499"/>
                    </a:cubicBezTo>
                    <a:cubicBezTo>
                      <a:pt x="12999" y="2909"/>
                      <a:pt x="10089" y="0"/>
                      <a:pt x="6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-2479962" y="1429277"/>
                <a:ext cx="2101229" cy="697608"/>
              </a:xfrm>
              <a:custGeom>
                <a:rect b="b" l="l" r="r" t="t"/>
                <a:pathLst>
                  <a:path extrusionOk="0" h="30377" w="91497">
                    <a:moveTo>
                      <a:pt x="81819" y="0"/>
                    </a:moveTo>
                    <a:cubicBezTo>
                      <a:pt x="81356" y="0"/>
                      <a:pt x="80899" y="6"/>
                      <a:pt x="80450" y="14"/>
                    </a:cubicBezTo>
                    <a:cubicBezTo>
                      <a:pt x="78831" y="49"/>
                      <a:pt x="77307" y="137"/>
                      <a:pt x="75884" y="246"/>
                    </a:cubicBezTo>
                    <a:cubicBezTo>
                      <a:pt x="73038" y="467"/>
                      <a:pt x="70597" y="756"/>
                      <a:pt x="68604" y="1019"/>
                    </a:cubicBezTo>
                    <a:cubicBezTo>
                      <a:pt x="66613" y="1282"/>
                      <a:pt x="65072" y="1520"/>
                      <a:pt x="64028" y="1686"/>
                    </a:cubicBezTo>
                    <a:lnTo>
                      <a:pt x="62841" y="1885"/>
                    </a:lnTo>
                    <a:cubicBezTo>
                      <a:pt x="62575" y="1931"/>
                      <a:pt x="62439" y="1960"/>
                      <a:pt x="62439" y="1960"/>
                    </a:cubicBezTo>
                    <a:cubicBezTo>
                      <a:pt x="62439" y="1960"/>
                      <a:pt x="62577" y="1947"/>
                      <a:pt x="62846" y="1909"/>
                    </a:cubicBezTo>
                    <a:lnTo>
                      <a:pt x="64036" y="1734"/>
                    </a:lnTo>
                    <a:cubicBezTo>
                      <a:pt x="65081" y="1584"/>
                      <a:pt x="66625" y="1360"/>
                      <a:pt x="68616" y="1112"/>
                    </a:cubicBezTo>
                    <a:cubicBezTo>
                      <a:pt x="70609" y="864"/>
                      <a:pt x="73050" y="588"/>
                      <a:pt x="75894" y="380"/>
                    </a:cubicBezTo>
                    <a:cubicBezTo>
                      <a:pt x="77315" y="278"/>
                      <a:pt x="78838" y="195"/>
                      <a:pt x="80453" y="167"/>
                    </a:cubicBezTo>
                    <a:cubicBezTo>
                      <a:pt x="80837" y="161"/>
                      <a:pt x="81226" y="157"/>
                      <a:pt x="81621" y="157"/>
                    </a:cubicBezTo>
                    <a:cubicBezTo>
                      <a:pt x="82885" y="157"/>
                      <a:pt x="84202" y="195"/>
                      <a:pt x="85560" y="330"/>
                    </a:cubicBezTo>
                    <a:cubicBezTo>
                      <a:pt x="86450" y="421"/>
                      <a:pt x="87359" y="550"/>
                      <a:pt x="88265" y="779"/>
                    </a:cubicBezTo>
                    <a:cubicBezTo>
                      <a:pt x="89156" y="1011"/>
                      <a:pt x="90101" y="1327"/>
                      <a:pt x="90776" y="1999"/>
                    </a:cubicBezTo>
                    <a:cubicBezTo>
                      <a:pt x="91113" y="2338"/>
                      <a:pt x="91304" y="2793"/>
                      <a:pt x="91307" y="3270"/>
                    </a:cubicBezTo>
                    <a:cubicBezTo>
                      <a:pt x="91305" y="3751"/>
                      <a:pt x="91149" y="4229"/>
                      <a:pt x="90910" y="4665"/>
                    </a:cubicBezTo>
                    <a:cubicBezTo>
                      <a:pt x="90430" y="5545"/>
                      <a:pt x="89703" y="6300"/>
                      <a:pt x="88927" y="6999"/>
                    </a:cubicBezTo>
                    <a:cubicBezTo>
                      <a:pt x="87353" y="8392"/>
                      <a:pt x="85511" y="9580"/>
                      <a:pt x="83571" y="10705"/>
                    </a:cubicBezTo>
                    <a:cubicBezTo>
                      <a:pt x="81625" y="11824"/>
                      <a:pt x="79559" y="12869"/>
                      <a:pt x="77409" y="13868"/>
                    </a:cubicBezTo>
                    <a:cubicBezTo>
                      <a:pt x="68790" y="17841"/>
                      <a:pt x="58874" y="21213"/>
                      <a:pt x="48300" y="24065"/>
                    </a:cubicBezTo>
                    <a:cubicBezTo>
                      <a:pt x="37722" y="26882"/>
                      <a:pt x="27451" y="28925"/>
                      <a:pt x="18004" y="29807"/>
                    </a:cubicBezTo>
                    <a:cubicBezTo>
                      <a:pt x="15642" y="30020"/>
                      <a:pt x="13331" y="30155"/>
                      <a:pt x="11087" y="30165"/>
                    </a:cubicBezTo>
                    <a:cubicBezTo>
                      <a:pt x="11040" y="30165"/>
                      <a:pt x="10993" y="30165"/>
                      <a:pt x="10946" y="30165"/>
                    </a:cubicBezTo>
                    <a:cubicBezTo>
                      <a:pt x="8752" y="30165"/>
                      <a:pt x="6614" y="30063"/>
                      <a:pt x="4591" y="29680"/>
                    </a:cubicBezTo>
                    <a:cubicBezTo>
                      <a:pt x="3563" y="29481"/>
                      <a:pt x="2556" y="29203"/>
                      <a:pt x="1674" y="28725"/>
                    </a:cubicBezTo>
                    <a:cubicBezTo>
                      <a:pt x="1235" y="28488"/>
                      <a:pt x="839" y="28178"/>
                      <a:pt x="550" y="27794"/>
                    </a:cubicBezTo>
                    <a:cubicBezTo>
                      <a:pt x="271" y="27403"/>
                      <a:pt x="110" y="26929"/>
                      <a:pt x="219" y="26468"/>
                    </a:cubicBezTo>
                    <a:cubicBezTo>
                      <a:pt x="305" y="26005"/>
                      <a:pt x="554" y="25583"/>
                      <a:pt x="819" y="25196"/>
                    </a:cubicBezTo>
                    <a:cubicBezTo>
                      <a:pt x="1084" y="24804"/>
                      <a:pt x="1405" y="24456"/>
                      <a:pt x="1723" y="24116"/>
                    </a:cubicBezTo>
                    <a:cubicBezTo>
                      <a:pt x="2373" y="23446"/>
                      <a:pt x="3078" y="22856"/>
                      <a:pt x="3783" y="22306"/>
                    </a:cubicBezTo>
                    <a:cubicBezTo>
                      <a:pt x="6629" y="20128"/>
                      <a:pt x="9471" y="18528"/>
                      <a:pt x="11971" y="17166"/>
                    </a:cubicBezTo>
                    <a:cubicBezTo>
                      <a:pt x="14482" y="15816"/>
                      <a:pt x="16698" y="14754"/>
                      <a:pt x="18520" y="13912"/>
                    </a:cubicBezTo>
                    <a:cubicBezTo>
                      <a:pt x="20345" y="13074"/>
                      <a:pt x="21776" y="12456"/>
                      <a:pt x="22750" y="12044"/>
                    </a:cubicBezTo>
                    <a:cubicBezTo>
                      <a:pt x="23234" y="11840"/>
                      <a:pt x="23603" y="11684"/>
                      <a:pt x="23859" y="11577"/>
                    </a:cubicBezTo>
                    <a:cubicBezTo>
                      <a:pt x="24108" y="11471"/>
                      <a:pt x="24234" y="11411"/>
                      <a:pt x="24234" y="11411"/>
                    </a:cubicBezTo>
                    <a:lnTo>
                      <a:pt x="24234" y="11411"/>
                    </a:lnTo>
                    <a:cubicBezTo>
                      <a:pt x="24234" y="11411"/>
                      <a:pt x="24102" y="11456"/>
                      <a:pt x="23849" y="11555"/>
                    </a:cubicBezTo>
                    <a:lnTo>
                      <a:pt x="22732" y="12000"/>
                    </a:lnTo>
                    <a:cubicBezTo>
                      <a:pt x="21751" y="12398"/>
                      <a:pt x="20313" y="13002"/>
                      <a:pt x="18482" y="13828"/>
                    </a:cubicBezTo>
                    <a:cubicBezTo>
                      <a:pt x="16652" y="14657"/>
                      <a:pt x="14428" y="15708"/>
                      <a:pt x="11908" y="17048"/>
                    </a:cubicBezTo>
                    <a:cubicBezTo>
                      <a:pt x="9398" y="18401"/>
                      <a:pt x="6547" y="19992"/>
                      <a:pt x="3679" y="22173"/>
                    </a:cubicBezTo>
                    <a:cubicBezTo>
                      <a:pt x="2968" y="22724"/>
                      <a:pt x="2256" y="23315"/>
                      <a:pt x="1596" y="23993"/>
                    </a:cubicBezTo>
                    <a:cubicBezTo>
                      <a:pt x="1271" y="24338"/>
                      <a:pt x="945" y="24689"/>
                      <a:pt x="671" y="25093"/>
                    </a:cubicBezTo>
                    <a:cubicBezTo>
                      <a:pt x="397" y="25493"/>
                      <a:pt x="135" y="25926"/>
                      <a:pt x="38" y="26434"/>
                    </a:cubicBezTo>
                    <a:cubicBezTo>
                      <a:pt x="15" y="26559"/>
                      <a:pt x="13" y="26690"/>
                      <a:pt x="1" y="26819"/>
                    </a:cubicBezTo>
                    <a:cubicBezTo>
                      <a:pt x="14" y="26950"/>
                      <a:pt x="32" y="27080"/>
                      <a:pt x="57" y="27209"/>
                    </a:cubicBezTo>
                    <a:cubicBezTo>
                      <a:pt x="127" y="27459"/>
                      <a:pt x="251" y="27691"/>
                      <a:pt x="398" y="27905"/>
                    </a:cubicBezTo>
                    <a:cubicBezTo>
                      <a:pt x="709" y="28322"/>
                      <a:pt x="1128" y="28647"/>
                      <a:pt x="1581" y="28894"/>
                    </a:cubicBezTo>
                    <a:cubicBezTo>
                      <a:pt x="2494" y="29390"/>
                      <a:pt x="3515" y="29671"/>
                      <a:pt x="4553" y="29877"/>
                    </a:cubicBezTo>
                    <a:cubicBezTo>
                      <a:pt x="6628" y="30273"/>
                      <a:pt x="8814" y="30377"/>
                      <a:pt x="11052" y="30377"/>
                    </a:cubicBezTo>
                    <a:cubicBezTo>
                      <a:pt x="11064" y="30377"/>
                      <a:pt x="11076" y="30377"/>
                      <a:pt x="11088" y="30377"/>
                    </a:cubicBezTo>
                    <a:cubicBezTo>
                      <a:pt x="13341" y="30370"/>
                      <a:pt x="15658" y="30238"/>
                      <a:pt x="18024" y="30028"/>
                    </a:cubicBezTo>
                    <a:cubicBezTo>
                      <a:pt x="27493" y="29156"/>
                      <a:pt x="37774" y="27117"/>
                      <a:pt x="48363" y="24296"/>
                    </a:cubicBezTo>
                    <a:cubicBezTo>
                      <a:pt x="58948" y="21442"/>
                      <a:pt x="68872" y="18062"/>
                      <a:pt x="77502" y="14070"/>
                    </a:cubicBezTo>
                    <a:cubicBezTo>
                      <a:pt x="79655" y="13065"/>
                      <a:pt x="81724" y="12015"/>
                      <a:pt x="83676" y="10888"/>
                    </a:cubicBezTo>
                    <a:cubicBezTo>
                      <a:pt x="85622" y="9755"/>
                      <a:pt x="87470" y="8559"/>
                      <a:pt x="89059" y="7149"/>
                    </a:cubicBezTo>
                    <a:cubicBezTo>
                      <a:pt x="89844" y="6437"/>
                      <a:pt x="90582" y="5673"/>
                      <a:pt x="91079" y="4756"/>
                    </a:cubicBezTo>
                    <a:cubicBezTo>
                      <a:pt x="91327" y="4301"/>
                      <a:pt x="91497" y="3791"/>
                      <a:pt x="91496" y="3269"/>
                    </a:cubicBezTo>
                    <a:cubicBezTo>
                      <a:pt x="91495" y="2746"/>
                      <a:pt x="91270" y="2230"/>
                      <a:pt x="90911" y="1872"/>
                    </a:cubicBezTo>
                    <a:cubicBezTo>
                      <a:pt x="90179" y="1151"/>
                      <a:pt x="89214" y="843"/>
                      <a:pt x="88308" y="606"/>
                    </a:cubicBezTo>
                    <a:cubicBezTo>
                      <a:pt x="87390" y="376"/>
                      <a:pt x="86473" y="251"/>
                      <a:pt x="85578" y="161"/>
                    </a:cubicBezTo>
                    <a:cubicBezTo>
                      <a:pt x="84282" y="37"/>
                      <a:pt x="83026" y="0"/>
                      <a:pt x="81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-2294083" y="1172804"/>
                <a:ext cx="1580222" cy="381426"/>
              </a:xfrm>
              <a:custGeom>
                <a:rect b="b" l="l" r="r" t="t"/>
                <a:pathLst>
                  <a:path extrusionOk="0" h="16609" w="68810">
                    <a:moveTo>
                      <a:pt x="16295" y="1"/>
                    </a:moveTo>
                    <a:cubicBezTo>
                      <a:pt x="14000" y="1"/>
                      <a:pt x="11358" y="86"/>
                      <a:pt x="8428" y="406"/>
                    </a:cubicBezTo>
                    <a:cubicBezTo>
                      <a:pt x="7056" y="569"/>
                      <a:pt x="5617" y="779"/>
                      <a:pt x="4151" y="1161"/>
                    </a:cubicBezTo>
                    <a:cubicBezTo>
                      <a:pt x="3418" y="1352"/>
                      <a:pt x="2679" y="1591"/>
                      <a:pt x="1961" y="1927"/>
                    </a:cubicBezTo>
                    <a:cubicBezTo>
                      <a:pt x="1605" y="2102"/>
                      <a:pt x="1253" y="2300"/>
                      <a:pt x="932" y="2553"/>
                    </a:cubicBezTo>
                    <a:cubicBezTo>
                      <a:pt x="613" y="2806"/>
                      <a:pt x="319" y="3127"/>
                      <a:pt x="166" y="3534"/>
                    </a:cubicBezTo>
                    <a:cubicBezTo>
                      <a:pt x="0" y="3941"/>
                      <a:pt x="64" y="4410"/>
                      <a:pt x="230" y="4801"/>
                    </a:cubicBezTo>
                    <a:cubicBezTo>
                      <a:pt x="389" y="5207"/>
                      <a:pt x="679" y="5530"/>
                      <a:pt x="964" y="5848"/>
                    </a:cubicBezTo>
                    <a:cubicBezTo>
                      <a:pt x="1570" y="6450"/>
                      <a:pt x="2284" y="6942"/>
                      <a:pt x="3033" y="7382"/>
                    </a:cubicBezTo>
                    <a:cubicBezTo>
                      <a:pt x="4537" y="8257"/>
                      <a:pt x="6183" y="8967"/>
                      <a:pt x="7894" y="9609"/>
                    </a:cubicBezTo>
                    <a:cubicBezTo>
                      <a:pt x="11322" y="10889"/>
                      <a:pt x="15030" y="11907"/>
                      <a:pt x="18905" y="12794"/>
                    </a:cubicBezTo>
                    <a:cubicBezTo>
                      <a:pt x="22783" y="13678"/>
                      <a:pt x="26836" y="14411"/>
                      <a:pt x="31010" y="15008"/>
                    </a:cubicBezTo>
                    <a:cubicBezTo>
                      <a:pt x="38276" y="16039"/>
                      <a:pt x="45310" y="16609"/>
                      <a:pt x="51832" y="16609"/>
                    </a:cubicBezTo>
                    <a:cubicBezTo>
                      <a:pt x="52803" y="16609"/>
                      <a:pt x="53763" y="16596"/>
                      <a:pt x="54710" y="16570"/>
                    </a:cubicBezTo>
                    <a:cubicBezTo>
                      <a:pt x="58358" y="16445"/>
                      <a:pt x="61849" y="16179"/>
                      <a:pt x="65004" y="15322"/>
                    </a:cubicBezTo>
                    <a:cubicBezTo>
                      <a:pt x="65789" y="15099"/>
                      <a:pt x="66551" y="14825"/>
                      <a:pt x="67247" y="14440"/>
                    </a:cubicBezTo>
                    <a:cubicBezTo>
                      <a:pt x="67598" y="14253"/>
                      <a:pt x="67917" y="14012"/>
                      <a:pt x="68206" y="13740"/>
                    </a:cubicBezTo>
                    <a:cubicBezTo>
                      <a:pt x="68472" y="13445"/>
                      <a:pt x="68691" y="13094"/>
                      <a:pt x="68754" y="12693"/>
                    </a:cubicBezTo>
                    <a:cubicBezTo>
                      <a:pt x="68809" y="12284"/>
                      <a:pt x="68660" y="11891"/>
                      <a:pt x="68461" y="11570"/>
                    </a:cubicBezTo>
                    <a:cubicBezTo>
                      <a:pt x="68254" y="11250"/>
                      <a:pt x="67999" y="10975"/>
                      <a:pt x="67733" y="10724"/>
                    </a:cubicBezTo>
                    <a:cubicBezTo>
                      <a:pt x="67190" y="10231"/>
                      <a:pt x="66595" y="9835"/>
                      <a:pt x="66004" y="9474"/>
                    </a:cubicBezTo>
                    <a:cubicBezTo>
                      <a:pt x="63606" y="8073"/>
                      <a:pt x="61244" y="7206"/>
                      <a:pt x="59180" y="6470"/>
                    </a:cubicBezTo>
                    <a:cubicBezTo>
                      <a:pt x="57105" y="5748"/>
                      <a:pt x="55290" y="5217"/>
                      <a:pt x="53800" y="4809"/>
                    </a:cubicBezTo>
                    <a:cubicBezTo>
                      <a:pt x="52310" y="4402"/>
                      <a:pt x="51145" y="4118"/>
                      <a:pt x="50353" y="3933"/>
                    </a:cubicBezTo>
                    <a:lnTo>
                      <a:pt x="49452" y="3728"/>
                    </a:lnTo>
                    <a:cubicBezTo>
                      <a:pt x="49247" y="3684"/>
                      <a:pt x="49142" y="3666"/>
                      <a:pt x="49142" y="3666"/>
                    </a:cubicBezTo>
                    <a:lnTo>
                      <a:pt x="49142" y="3666"/>
                    </a:lnTo>
                    <a:cubicBezTo>
                      <a:pt x="49142" y="3667"/>
                      <a:pt x="49244" y="3699"/>
                      <a:pt x="49445" y="3752"/>
                    </a:cubicBezTo>
                    <a:lnTo>
                      <a:pt x="50341" y="3979"/>
                    </a:lnTo>
                    <a:cubicBezTo>
                      <a:pt x="51129" y="4180"/>
                      <a:pt x="52291" y="4478"/>
                      <a:pt x="53775" y="4900"/>
                    </a:cubicBezTo>
                    <a:cubicBezTo>
                      <a:pt x="55259" y="5321"/>
                      <a:pt x="57069" y="5864"/>
                      <a:pt x="59135" y="6595"/>
                    </a:cubicBezTo>
                    <a:cubicBezTo>
                      <a:pt x="61190" y="7341"/>
                      <a:pt x="63545" y="8220"/>
                      <a:pt x="65915" y="9619"/>
                    </a:cubicBezTo>
                    <a:cubicBezTo>
                      <a:pt x="66500" y="9978"/>
                      <a:pt x="67087" y="10373"/>
                      <a:pt x="67612" y="10855"/>
                    </a:cubicBezTo>
                    <a:cubicBezTo>
                      <a:pt x="67870" y="11100"/>
                      <a:pt x="68114" y="11365"/>
                      <a:pt x="68307" y="11666"/>
                    </a:cubicBezTo>
                    <a:cubicBezTo>
                      <a:pt x="68493" y="11968"/>
                      <a:pt x="68619" y="12319"/>
                      <a:pt x="68570" y="12667"/>
                    </a:cubicBezTo>
                    <a:cubicBezTo>
                      <a:pt x="68513" y="13020"/>
                      <a:pt x="68317" y="13334"/>
                      <a:pt x="68069" y="13609"/>
                    </a:cubicBezTo>
                    <a:cubicBezTo>
                      <a:pt x="67798" y="13863"/>
                      <a:pt x="67494" y="14092"/>
                      <a:pt x="67153" y="14272"/>
                    </a:cubicBezTo>
                    <a:cubicBezTo>
                      <a:pt x="66476" y="14643"/>
                      <a:pt x="65725" y="14913"/>
                      <a:pt x="64950" y="15131"/>
                    </a:cubicBezTo>
                    <a:cubicBezTo>
                      <a:pt x="61825" y="15972"/>
                      <a:pt x="58341" y="16231"/>
                      <a:pt x="54704" y="16350"/>
                    </a:cubicBezTo>
                    <a:cubicBezTo>
                      <a:pt x="53810" y="16372"/>
                      <a:pt x="52905" y="16384"/>
                      <a:pt x="51990" y="16384"/>
                    </a:cubicBezTo>
                    <a:cubicBezTo>
                      <a:pt x="45437" y="16384"/>
                      <a:pt x="38358" y="15809"/>
                      <a:pt x="31044" y="14771"/>
                    </a:cubicBezTo>
                    <a:cubicBezTo>
                      <a:pt x="26877" y="14174"/>
                      <a:pt x="22828" y="13444"/>
                      <a:pt x="18958" y="12565"/>
                    </a:cubicBezTo>
                    <a:cubicBezTo>
                      <a:pt x="15090" y="11682"/>
                      <a:pt x="11388" y="10671"/>
                      <a:pt x="7972" y="9401"/>
                    </a:cubicBezTo>
                    <a:cubicBezTo>
                      <a:pt x="6267" y="8766"/>
                      <a:pt x="4629" y="8062"/>
                      <a:pt x="3140" y="7200"/>
                    </a:cubicBezTo>
                    <a:cubicBezTo>
                      <a:pt x="2400" y="6768"/>
                      <a:pt x="1698" y="6283"/>
                      <a:pt x="1111" y="5704"/>
                    </a:cubicBezTo>
                    <a:cubicBezTo>
                      <a:pt x="839" y="5400"/>
                      <a:pt x="559" y="5090"/>
                      <a:pt x="416" y="4722"/>
                    </a:cubicBezTo>
                    <a:cubicBezTo>
                      <a:pt x="265" y="4364"/>
                      <a:pt x="209" y="3959"/>
                      <a:pt x="354" y="3603"/>
                    </a:cubicBezTo>
                    <a:cubicBezTo>
                      <a:pt x="486" y="3245"/>
                      <a:pt x="753" y="2947"/>
                      <a:pt x="1054" y="2706"/>
                    </a:cubicBezTo>
                    <a:cubicBezTo>
                      <a:pt x="1358" y="2465"/>
                      <a:pt x="1699" y="2271"/>
                      <a:pt x="2045" y="2101"/>
                    </a:cubicBezTo>
                    <a:cubicBezTo>
                      <a:pt x="2745" y="1770"/>
                      <a:pt x="3474" y="1531"/>
                      <a:pt x="4199" y="1340"/>
                    </a:cubicBezTo>
                    <a:cubicBezTo>
                      <a:pt x="5650" y="957"/>
                      <a:pt x="7081" y="743"/>
                      <a:pt x="8448" y="574"/>
                    </a:cubicBezTo>
                    <a:cubicBezTo>
                      <a:pt x="11625" y="215"/>
                      <a:pt x="14466" y="130"/>
                      <a:pt x="16893" y="130"/>
                    </a:cubicBezTo>
                    <a:cubicBezTo>
                      <a:pt x="18657" y="130"/>
                      <a:pt x="20203" y="175"/>
                      <a:pt x="21501" y="191"/>
                    </a:cubicBezTo>
                    <a:lnTo>
                      <a:pt x="25058" y="242"/>
                    </a:lnTo>
                    <a:lnTo>
                      <a:pt x="25983" y="249"/>
                    </a:lnTo>
                    <a:cubicBezTo>
                      <a:pt x="26191" y="249"/>
                      <a:pt x="26298" y="244"/>
                      <a:pt x="26298" y="244"/>
                    </a:cubicBezTo>
                    <a:cubicBezTo>
                      <a:pt x="26298" y="244"/>
                      <a:pt x="26191" y="233"/>
                      <a:pt x="25983" y="225"/>
                    </a:cubicBezTo>
                    <a:lnTo>
                      <a:pt x="25058" y="194"/>
                    </a:lnTo>
                    <a:lnTo>
                      <a:pt x="21502" y="98"/>
                    </a:lnTo>
                    <a:cubicBezTo>
                      <a:pt x="20061" y="67"/>
                      <a:pt x="18312" y="1"/>
                      <a:pt x="16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>
                <a:off x="-2658354" y="1893010"/>
                <a:ext cx="460012" cy="405562"/>
              </a:xfrm>
              <a:custGeom>
                <a:rect b="b" l="l" r="r" t="t"/>
                <a:pathLst>
                  <a:path extrusionOk="0" h="17660" w="20031">
                    <a:moveTo>
                      <a:pt x="10019" y="1"/>
                    </a:moveTo>
                    <a:cubicBezTo>
                      <a:pt x="6540" y="1"/>
                      <a:pt x="3242" y="2071"/>
                      <a:pt x="1844" y="5491"/>
                    </a:cubicBezTo>
                    <a:cubicBezTo>
                      <a:pt x="0" y="10004"/>
                      <a:pt x="2164" y="15158"/>
                      <a:pt x="6677" y="17001"/>
                    </a:cubicBezTo>
                    <a:cubicBezTo>
                      <a:pt x="7770" y="17448"/>
                      <a:pt x="8901" y="17660"/>
                      <a:pt x="10013" y="17660"/>
                    </a:cubicBezTo>
                    <a:cubicBezTo>
                      <a:pt x="13492" y="17660"/>
                      <a:pt x="16789" y="15589"/>
                      <a:pt x="18187" y="12170"/>
                    </a:cubicBezTo>
                    <a:cubicBezTo>
                      <a:pt x="20030" y="7657"/>
                      <a:pt x="17868" y="2503"/>
                      <a:pt x="13355" y="659"/>
                    </a:cubicBezTo>
                    <a:cubicBezTo>
                      <a:pt x="12262" y="212"/>
                      <a:pt x="11131" y="1"/>
                      <a:pt x="100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-525687" y="1285310"/>
                <a:ext cx="347460" cy="347437"/>
              </a:xfrm>
              <a:custGeom>
                <a:rect b="b" l="l" r="r" t="t"/>
                <a:pathLst>
                  <a:path extrusionOk="0" h="15129" w="15130">
                    <a:moveTo>
                      <a:pt x="7565" y="0"/>
                    </a:moveTo>
                    <a:cubicBezTo>
                      <a:pt x="3387" y="0"/>
                      <a:pt x="1" y="3388"/>
                      <a:pt x="1" y="7564"/>
                    </a:cubicBezTo>
                    <a:cubicBezTo>
                      <a:pt x="1" y="11742"/>
                      <a:pt x="3387" y="15129"/>
                      <a:pt x="7565" y="15129"/>
                    </a:cubicBezTo>
                    <a:cubicBezTo>
                      <a:pt x="11743" y="15129"/>
                      <a:pt x="15129" y="11742"/>
                      <a:pt x="15129" y="7564"/>
                    </a:cubicBezTo>
                    <a:cubicBezTo>
                      <a:pt x="15129" y="3388"/>
                      <a:pt x="11743" y="0"/>
                      <a:pt x="7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-2136222" y="880115"/>
                <a:ext cx="382046" cy="382023"/>
              </a:xfrm>
              <a:custGeom>
                <a:rect b="b" l="l" r="r" t="t"/>
                <a:pathLst>
                  <a:path extrusionOk="0" h="16635" w="16636">
                    <a:moveTo>
                      <a:pt x="8318" y="0"/>
                    </a:moveTo>
                    <a:cubicBezTo>
                      <a:pt x="3724" y="0"/>
                      <a:pt x="1" y="3724"/>
                      <a:pt x="1" y="8317"/>
                    </a:cubicBezTo>
                    <a:cubicBezTo>
                      <a:pt x="1" y="12910"/>
                      <a:pt x="3724" y="16634"/>
                      <a:pt x="8318" y="16634"/>
                    </a:cubicBezTo>
                    <a:cubicBezTo>
                      <a:pt x="12912" y="16634"/>
                      <a:pt x="16636" y="12910"/>
                      <a:pt x="16636" y="8317"/>
                    </a:cubicBezTo>
                    <a:cubicBezTo>
                      <a:pt x="16636" y="3724"/>
                      <a:pt x="12912" y="0"/>
                      <a:pt x="8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-1024096" y="1759238"/>
                <a:ext cx="245634" cy="245634"/>
              </a:xfrm>
              <a:custGeom>
                <a:rect b="b" l="l" r="r" t="t"/>
                <a:pathLst>
                  <a:path extrusionOk="0" h="10696" w="10696">
                    <a:moveTo>
                      <a:pt x="5348" y="0"/>
                    </a:moveTo>
                    <a:cubicBezTo>
                      <a:pt x="2395" y="0"/>
                      <a:pt x="1" y="2394"/>
                      <a:pt x="1" y="5347"/>
                    </a:cubicBezTo>
                    <a:cubicBezTo>
                      <a:pt x="1" y="8302"/>
                      <a:pt x="2395" y="10696"/>
                      <a:pt x="5348" y="10696"/>
                    </a:cubicBezTo>
                    <a:cubicBezTo>
                      <a:pt x="8301" y="10696"/>
                      <a:pt x="10695" y="8302"/>
                      <a:pt x="10695" y="5347"/>
                    </a:cubicBezTo>
                    <a:cubicBezTo>
                      <a:pt x="10695" y="2394"/>
                      <a:pt x="8301" y="0"/>
                      <a:pt x="5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>
                <a:off x="-2354229" y="1478744"/>
                <a:ext cx="205927" cy="205927"/>
              </a:xfrm>
              <a:custGeom>
                <a:rect b="b" l="l" r="r" t="t"/>
                <a:pathLst>
                  <a:path extrusionOk="0" h="8967" w="8967">
                    <a:moveTo>
                      <a:pt x="4483" y="0"/>
                    </a:moveTo>
                    <a:cubicBezTo>
                      <a:pt x="2008" y="0"/>
                      <a:pt x="0" y="2008"/>
                      <a:pt x="0" y="4484"/>
                    </a:cubicBezTo>
                    <a:cubicBezTo>
                      <a:pt x="0" y="6959"/>
                      <a:pt x="2008" y="8967"/>
                      <a:pt x="4483" y="8967"/>
                    </a:cubicBezTo>
                    <a:cubicBezTo>
                      <a:pt x="6960" y="8967"/>
                      <a:pt x="8966" y="6959"/>
                      <a:pt x="8966" y="4484"/>
                    </a:cubicBezTo>
                    <a:cubicBezTo>
                      <a:pt x="8966" y="2008"/>
                      <a:pt x="6959" y="0"/>
                      <a:pt x="44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-716962" y="1157303"/>
                <a:ext cx="54450" cy="54450"/>
              </a:xfrm>
              <a:custGeom>
                <a:rect b="b" l="l" r="r" t="t"/>
                <a:pathLst>
                  <a:path extrusionOk="0" h="2371" w="2371">
                    <a:moveTo>
                      <a:pt x="1185" y="1"/>
                    </a:moveTo>
                    <a:lnTo>
                      <a:pt x="765" y="767"/>
                    </a:lnTo>
                    <a:lnTo>
                      <a:pt x="0" y="1187"/>
                    </a:lnTo>
                    <a:lnTo>
                      <a:pt x="765" y="1605"/>
                    </a:lnTo>
                    <a:lnTo>
                      <a:pt x="1185" y="2371"/>
                    </a:lnTo>
                    <a:lnTo>
                      <a:pt x="1604" y="1605"/>
                    </a:lnTo>
                    <a:lnTo>
                      <a:pt x="2370" y="1187"/>
                    </a:lnTo>
                    <a:lnTo>
                      <a:pt x="1604" y="767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-1152447" y="2133063"/>
                <a:ext cx="54450" cy="54473"/>
              </a:xfrm>
              <a:custGeom>
                <a:rect b="b" l="l" r="r" t="t"/>
                <a:pathLst>
                  <a:path extrusionOk="0" h="2372" w="2371">
                    <a:moveTo>
                      <a:pt x="1185" y="1"/>
                    </a:moveTo>
                    <a:lnTo>
                      <a:pt x="766" y="767"/>
                    </a:lnTo>
                    <a:lnTo>
                      <a:pt x="0" y="1186"/>
                    </a:lnTo>
                    <a:lnTo>
                      <a:pt x="766" y="1605"/>
                    </a:lnTo>
                    <a:lnTo>
                      <a:pt x="1185" y="2372"/>
                    </a:lnTo>
                    <a:lnTo>
                      <a:pt x="1604" y="1605"/>
                    </a:lnTo>
                    <a:lnTo>
                      <a:pt x="2371" y="1186"/>
                    </a:lnTo>
                    <a:lnTo>
                      <a:pt x="1604" y="767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-2616902" y="1617361"/>
                <a:ext cx="80446" cy="80446"/>
              </a:xfrm>
              <a:custGeom>
                <a:rect b="b" l="l" r="r" t="t"/>
                <a:pathLst>
                  <a:path extrusionOk="0" h="3503" w="3503">
                    <a:moveTo>
                      <a:pt x="1752" y="0"/>
                    </a:moveTo>
                    <a:lnTo>
                      <a:pt x="1133" y="1133"/>
                    </a:lnTo>
                    <a:lnTo>
                      <a:pt x="1" y="1752"/>
                    </a:lnTo>
                    <a:lnTo>
                      <a:pt x="1133" y="2371"/>
                    </a:lnTo>
                    <a:lnTo>
                      <a:pt x="1752" y="3503"/>
                    </a:lnTo>
                    <a:lnTo>
                      <a:pt x="2371" y="2371"/>
                    </a:lnTo>
                    <a:lnTo>
                      <a:pt x="3503" y="1752"/>
                    </a:lnTo>
                    <a:lnTo>
                      <a:pt x="2371" y="1133"/>
                    </a:lnTo>
                    <a:lnTo>
                      <a:pt x="1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-1395325" y="760904"/>
                <a:ext cx="80446" cy="80446"/>
              </a:xfrm>
              <a:custGeom>
                <a:rect b="b" l="l" r="r" t="t"/>
                <a:pathLst>
                  <a:path extrusionOk="0" h="3503" w="3503">
                    <a:moveTo>
                      <a:pt x="1751" y="0"/>
                    </a:moveTo>
                    <a:lnTo>
                      <a:pt x="1132" y="1132"/>
                    </a:lnTo>
                    <a:lnTo>
                      <a:pt x="0" y="1751"/>
                    </a:lnTo>
                    <a:lnTo>
                      <a:pt x="1132" y="2370"/>
                    </a:lnTo>
                    <a:lnTo>
                      <a:pt x="1751" y="3502"/>
                    </a:lnTo>
                    <a:lnTo>
                      <a:pt x="2370" y="2370"/>
                    </a:lnTo>
                    <a:lnTo>
                      <a:pt x="3502" y="1751"/>
                    </a:lnTo>
                    <a:lnTo>
                      <a:pt x="2370" y="1132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-647447" y="1869149"/>
                <a:ext cx="125412" cy="125458"/>
              </a:xfrm>
              <a:custGeom>
                <a:rect b="b" l="l" r="r" t="t"/>
                <a:pathLst>
                  <a:path extrusionOk="0" h="5463" w="5461">
                    <a:moveTo>
                      <a:pt x="2731" y="0"/>
                    </a:moveTo>
                    <a:lnTo>
                      <a:pt x="1766" y="1766"/>
                    </a:lnTo>
                    <a:lnTo>
                      <a:pt x="0" y="2732"/>
                    </a:lnTo>
                    <a:lnTo>
                      <a:pt x="1766" y="3697"/>
                    </a:lnTo>
                    <a:lnTo>
                      <a:pt x="2731" y="5462"/>
                    </a:lnTo>
                    <a:lnTo>
                      <a:pt x="3696" y="3697"/>
                    </a:lnTo>
                    <a:lnTo>
                      <a:pt x="5461" y="2732"/>
                    </a:lnTo>
                    <a:lnTo>
                      <a:pt x="3696" y="1766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6" name="Google Shape;536;p30"/>
            <p:cNvSpPr/>
            <p:nvPr/>
          </p:nvSpPr>
          <p:spPr>
            <a:xfrm>
              <a:off x="2579650" y="3752748"/>
              <a:ext cx="226228" cy="226228"/>
            </a:xfrm>
            <a:custGeom>
              <a:rect b="b" l="l" r="r" t="t"/>
              <a:pathLst>
                <a:path extrusionOk="0" h="9851" w="9851">
                  <a:moveTo>
                    <a:pt x="4926" y="1"/>
                  </a:moveTo>
                  <a:lnTo>
                    <a:pt x="3184" y="3185"/>
                  </a:lnTo>
                  <a:lnTo>
                    <a:pt x="1" y="4926"/>
                  </a:lnTo>
                  <a:lnTo>
                    <a:pt x="3184" y="6668"/>
                  </a:lnTo>
                  <a:lnTo>
                    <a:pt x="4926" y="9851"/>
                  </a:lnTo>
                  <a:lnTo>
                    <a:pt x="6667" y="6668"/>
                  </a:lnTo>
                  <a:lnTo>
                    <a:pt x="9850" y="4926"/>
                  </a:lnTo>
                  <a:lnTo>
                    <a:pt x="6667" y="3185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66781" y="3881532"/>
              <a:ext cx="159836" cy="159790"/>
            </a:xfrm>
            <a:custGeom>
              <a:rect b="b" l="l" r="r" t="t"/>
              <a:pathLst>
                <a:path extrusionOk="0" h="6958" w="6960">
                  <a:moveTo>
                    <a:pt x="3480" y="1"/>
                  </a:moveTo>
                  <a:lnTo>
                    <a:pt x="2250" y="2249"/>
                  </a:lnTo>
                  <a:lnTo>
                    <a:pt x="1" y="3480"/>
                  </a:lnTo>
                  <a:lnTo>
                    <a:pt x="2250" y="4709"/>
                  </a:lnTo>
                  <a:lnTo>
                    <a:pt x="3480" y="6958"/>
                  </a:lnTo>
                  <a:lnTo>
                    <a:pt x="4709" y="4709"/>
                  </a:lnTo>
                  <a:lnTo>
                    <a:pt x="6959" y="3480"/>
                  </a:lnTo>
                  <a:lnTo>
                    <a:pt x="4709" y="2249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8" name="Google Shape;538;p30"/>
          <p:cNvCxnSpPr/>
          <p:nvPr/>
        </p:nvCxnSpPr>
        <p:spPr>
          <a:xfrm>
            <a:off x="-203950" y="1880025"/>
            <a:ext cx="2844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1"/>
          <p:cNvSpPr txBox="1"/>
          <p:nvPr>
            <p:ph idx="4294967295" type="title"/>
          </p:nvPr>
        </p:nvSpPr>
        <p:spPr>
          <a:xfrm>
            <a:off x="1304575" y="1880775"/>
            <a:ext cx="3351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200"/>
              <a:t>Problem Statement</a:t>
            </a:r>
            <a:endParaRPr sz="4200"/>
          </a:p>
        </p:txBody>
      </p:sp>
      <p:sp>
        <p:nvSpPr>
          <p:cNvPr id="545" name="Google Shape;54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6" name="Google Shape;546;p31"/>
          <p:cNvGrpSpPr/>
          <p:nvPr/>
        </p:nvGrpSpPr>
        <p:grpSpPr>
          <a:xfrm>
            <a:off x="5926416" y="1299896"/>
            <a:ext cx="2471277" cy="3002790"/>
            <a:chOff x="2578475" y="331325"/>
            <a:chExt cx="4156900" cy="5050950"/>
          </a:xfrm>
        </p:grpSpPr>
        <p:sp>
          <p:nvSpPr>
            <p:cNvPr id="547" name="Google Shape;547;p31"/>
            <p:cNvSpPr/>
            <p:nvPr/>
          </p:nvSpPr>
          <p:spPr>
            <a:xfrm>
              <a:off x="5971325" y="4136400"/>
              <a:ext cx="612075" cy="479775"/>
            </a:xfrm>
            <a:custGeom>
              <a:rect b="b" l="l" r="r" t="t"/>
              <a:pathLst>
                <a:path extrusionOk="0" h="19191" w="24483">
                  <a:moveTo>
                    <a:pt x="16666" y="1"/>
                  </a:moveTo>
                  <a:cubicBezTo>
                    <a:pt x="14233" y="1"/>
                    <a:pt x="11956" y="1598"/>
                    <a:pt x="10718" y="3706"/>
                  </a:cubicBezTo>
                  <a:cubicBezTo>
                    <a:pt x="9601" y="5606"/>
                    <a:pt x="9139" y="7971"/>
                    <a:pt x="7458" y="9393"/>
                  </a:cubicBezTo>
                  <a:cubicBezTo>
                    <a:pt x="6566" y="10149"/>
                    <a:pt x="5434" y="10540"/>
                    <a:pt x="4356" y="10992"/>
                  </a:cubicBezTo>
                  <a:cubicBezTo>
                    <a:pt x="3280" y="11445"/>
                    <a:pt x="2089" y="11951"/>
                    <a:pt x="1529" y="12975"/>
                  </a:cubicBezTo>
                  <a:cubicBezTo>
                    <a:pt x="0" y="15771"/>
                    <a:pt x="1983" y="18174"/>
                    <a:pt x="2872" y="18932"/>
                  </a:cubicBezTo>
                  <a:lnTo>
                    <a:pt x="3216" y="18695"/>
                  </a:lnTo>
                  <a:lnTo>
                    <a:pt x="19025" y="19177"/>
                  </a:lnTo>
                  <a:cubicBezTo>
                    <a:pt x="19274" y="19185"/>
                    <a:pt x="19528" y="19191"/>
                    <a:pt x="19783" y="19191"/>
                  </a:cubicBezTo>
                  <a:cubicBezTo>
                    <a:pt x="21039" y="19191"/>
                    <a:pt x="22324" y="19043"/>
                    <a:pt x="23229" y="18213"/>
                  </a:cubicBezTo>
                  <a:cubicBezTo>
                    <a:pt x="24410" y="17132"/>
                    <a:pt x="24482" y="15327"/>
                    <a:pt x="24469" y="13726"/>
                  </a:cubicBezTo>
                  <a:cubicBezTo>
                    <a:pt x="24446" y="10831"/>
                    <a:pt x="24409" y="7853"/>
                    <a:pt x="23314" y="5171"/>
                  </a:cubicBezTo>
                  <a:cubicBezTo>
                    <a:pt x="22222" y="2489"/>
                    <a:pt x="19809" y="137"/>
                    <a:pt x="16917" y="6"/>
                  </a:cubicBezTo>
                  <a:cubicBezTo>
                    <a:pt x="16833" y="3"/>
                    <a:pt x="16750" y="1"/>
                    <a:pt x="1666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5790350" y="3671225"/>
              <a:ext cx="945025" cy="1106550"/>
            </a:xfrm>
            <a:custGeom>
              <a:rect b="b" l="l" r="r" t="t"/>
              <a:pathLst>
                <a:path extrusionOk="0" h="44262" w="37801">
                  <a:moveTo>
                    <a:pt x="4304" y="377"/>
                  </a:moveTo>
                  <a:cubicBezTo>
                    <a:pt x="4453" y="1161"/>
                    <a:pt x="5144" y="5436"/>
                    <a:pt x="6068" y="11239"/>
                  </a:cubicBezTo>
                  <a:lnTo>
                    <a:pt x="2274" y="11239"/>
                  </a:lnTo>
                  <a:lnTo>
                    <a:pt x="443" y="377"/>
                  </a:lnTo>
                  <a:close/>
                  <a:moveTo>
                    <a:pt x="12351" y="376"/>
                  </a:moveTo>
                  <a:lnTo>
                    <a:pt x="13199" y="11239"/>
                  </a:lnTo>
                  <a:lnTo>
                    <a:pt x="6447" y="11239"/>
                  </a:lnTo>
                  <a:cubicBezTo>
                    <a:pt x="6209" y="9738"/>
                    <a:pt x="5981" y="8319"/>
                    <a:pt x="5777" y="7040"/>
                  </a:cubicBezTo>
                  <a:cubicBezTo>
                    <a:pt x="5073" y="2649"/>
                    <a:pt x="4807" y="996"/>
                    <a:pt x="4662" y="376"/>
                  </a:cubicBezTo>
                  <a:close/>
                  <a:moveTo>
                    <a:pt x="19706" y="377"/>
                  </a:moveTo>
                  <a:lnTo>
                    <a:pt x="19958" y="11239"/>
                  </a:lnTo>
                  <a:lnTo>
                    <a:pt x="13576" y="11239"/>
                  </a:lnTo>
                  <a:lnTo>
                    <a:pt x="12727" y="377"/>
                  </a:lnTo>
                  <a:close/>
                  <a:moveTo>
                    <a:pt x="27262" y="377"/>
                  </a:moveTo>
                  <a:lnTo>
                    <a:pt x="26900" y="11239"/>
                  </a:lnTo>
                  <a:lnTo>
                    <a:pt x="20332" y="11239"/>
                  </a:lnTo>
                  <a:lnTo>
                    <a:pt x="20082" y="377"/>
                  </a:lnTo>
                  <a:close/>
                  <a:moveTo>
                    <a:pt x="32850" y="377"/>
                  </a:moveTo>
                  <a:lnTo>
                    <a:pt x="31917" y="11239"/>
                  </a:lnTo>
                  <a:lnTo>
                    <a:pt x="27275" y="11239"/>
                  </a:lnTo>
                  <a:lnTo>
                    <a:pt x="27638" y="377"/>
                  </a:lnTo>
                  <a:close/>
                  <a:moveTo>
                    <a:pt x="37377" y="377"/>
                  </a:moveTo>
                  <a:lnTo>
                    <a:pt x="36097" y="11239"/>
                  </a:lnTo>
                  <a:lnTo>
                    <a:pt x="32293" y="11239"/>
                  </a:lnTo>
                  <a:lnTo>
                    <a:pt x="33225" y="377"/>
                  </a:lnTo>
                  <a:close/>
                  <a:moveTo>
                    <a:pt x="31675" y="14050"/>
                  </a:moveTo>
                  <a:lnTo>
                    <a:pt x="30669" y="25779"/>
                  </a:lnTo>
                  <a:lnTo>
                    <a:pt x="26790" y="25779"/>
                  </a:lnTo>
                  <a:lnTo>
                    <a:pt x="27182" y="14050"/>
                  </a:lnTo>
                  <a:close/>
                  <a:moveTo>
                    <a:pt x="35767" y="14050"/>
                  </a:moveTo>
                  <a:lnTo>
                    <a:pt x="34384" y="25779"/>
                  </a:lnTo>
                  <a:lnTo>
                    <a:pt x="31047" y="25779"/>
                  </a:lnTo>
                  <a:lnTo>
                    <a:pt x="32053" y="14050"/>
                  </a:lnTo>
                  <a:close/>
                  <a:moveTo>
                    <a:pt x="6516" y="14052"/>
                  </a:moveTo>
                  <a:cubicBezTo>
                    <a:pt x="7091" y="17674"/>
                    <a:pt x="7729" y="21709"/>
                    <a:pt x="8371" y="25779"/>
                  </a:cubicBezTo>
                  <a:lnTo>
                    <a:pt x="8371" y="25781"/>
                  </a:lnTo>
                  <a:lnTo>
                    <a:pt x="4724" y="25781"/>
                  </a:lnTo>
                  <a:lnTo>
                    <a:pt x="2747" y="14052"/>
                  </a:lnTo>
                  <a:close/>
                  <a:moveTo>
                    <a:pt x="13420" y="14052"/>
                  </a:moveTo>
                  <a:lnTo>
                    <a:pt x="14334" y="25781"/>
                  </a:lnTo>
                  <a:lnTo>
                    <a:pt x="8752" y="25781"/>
                  </a:lnTo>
                  <a:cubicBezTo>
                    <a:pt x="8564" y="24590"/>
                    <a:pt x="8373" y="23386"/>
                    <a:pt x="8183" y="22181"/>
                  </a:cubicBezTo>
                  <a:cubicBezTo>
                    <a:pt x="7745" y="19412"/>
                    <a:pt x="7306" y="16645"/>
                    <a:pt x="6895" y="14052"/>
                  </a:cubicBezTo>
                  <a:close/>
                  <a:moveTo>
                    <a:pt x="20023" y="14052"/>
                  </a:moveTo>
                  <a:lnTo>
                    <a:pt x="20294" y="25781"/>
                  </a:lnTo>
                  <a:lnTo>
                    <a:pt x="14712" y="25781"/>
                  </a:lnTo>
                  <a:lnTo>
                    <a:pt x="13795" y="14052"/>
                  </a:lnTo>
                  <a:close/>
                  <a:moveTo>
                    <a:pt x="26806" y="14052"/>
                  </a:moveTo>
                  <a:lnTo>
                    <a:pt x="26414" y="25781"/>
                  </a:lnTo>
                  <a:lnTo>
                    <a:pt x="20668" y="25781"/>
                  </a:lnTo>
                  <a:lnTo>
                    <a:pt x="20397" y="14052"/>
                  </a:lnTo>
                  <a:close/>
                  <a:moveTo>
                    <a:pt x="8815" y="28593"/>
                  </a:moveTo>
                  <a:cubicBezTo>
                    <a:pt x="9371" y="32119"/>
                    <a:pt x="9918" y="35595"/>
                    <a:pt x="10419" y="38783"/>
                  </a:cubicBezTo>
                  <a:lnTo>
                    <a:pt x="6914" y="38783"/>
                  </a:lnTo>
                  <a:lnTo>
                    <a:pt x="5197" y="28593"/>
                  </a:lnTo>
                  <a:close/>
                  <a:moveTo>
                    <a:pt x="14555" y="28593"/>
                  </a:moveTo>
                  <a:lnTo>
                    <a:pt x="15350" y="38783"/>
                  </a:lnTo>
                  <a:lnTo>
                    <a:pt x="10800" y="38783"/>
                  </a:lnTo>
                  <a:cubicBezTo>
                    <a:pt x="10367" y="36031"/>
                    <a:pt x="9803" y="32456"/>
                    <a:pt x="9196" y="28593"/>
                  </a:cubicBezTo>
                  <a:close/>
                  <a:moveTo>
                    <a:pt x="20360" y="28593"/>
                  </a:moveTo>
                  <a:lnTo>
                    <a:pt x="20595" y="38783"/>
                  </a:lnTo>
                  <a:lnTo>
                    <a:pt x="15726" y="38783"/>
                  </a:lnTo>
                  <a:lnTo>
                    <a:pt x="14931" y="28593"/>
                  </a:lnTo>
                  <a:close/>
                  <a:moveTo>
                    <a:pt x="26321" y="28593"/>
                  </a:moveTo>
                  <a:lnTo>
                    <a:pt x="25980" y="38783"/>
                  </a:lnTo>
                  <a:lnTo>
                    <a:pt x="20971" y="38783"/>
                  </a:lnTo>
                  <a:lnTo>
                    <a:pt x="20734" y="28593"/>
                  </a:lnTo>
                  <a:close/>
                  <a:moveTo>
                    <a:pt x="30428" y="28593"/>
                  </a:moveTo>
                  <a:lnTo>
                    <a:pt x="29554" y="38783"/>
                  </a:lnTo>
                  <a:lnTo>
                    <a:pt x="26356" y="38783"/>
                  </a:lnTo>
                  <a:lnTo>
                    <a:pt x="26695" y="28593"/>
                  </a:lnTo>
                  <a:close/>
                  <a:moveTo>
                    <a:pt x="34052" y="28593"/>
                  </a:moveTo>
                  <a:lnTo>
                    <a:pt x="32851" y="38783"/>
                  </a:lnTo>
                  <a:lnTo>
                    <a:pt x="29929" y="38783"/>
                  </a:lnTo>
                  <a:lnTo>
                    <a:pt x="30805" y="28593"/>
                  </a:lnTo>
                  <a:close/>
                  <a:moveTo>
                    <a:pt x="0" y="0"/>
                  </a:moveTo>
                  <a:lnTo>
                    <a:pt x="6810" y="40414"/>
                  </a:lnTo>
                  <a:cubicBezTo>
                    <a:pt x="7107" y="42179"/>
                    <a:pt x="8391" y="43540"/>
                    <a:pt x="10037" y="44012"/>
                  </a:cubicBezTo>
                  <a:cubicBezTo>
                    <a:pt x="10080" y="44026"/>
                    <a:pt x="10125" y="44036"/>
                    <a:pt x="10169" y="44048"/>
                  </a:cubicBezTo>
                  <a:cubicBezTo>
                    <a:pt x="10282" y="44077"/>
                    <a:pt x="10390" y="44115"/>
                    <a:pt x="10506" y="44134"/>
                  </a:cubicBezTo>
                  <a:cubicBezTo>
                    <a:pt x="10759" y="44185"/>
                    <a:pt x="11015" y="44214"/>
                    <a:pt x="11273" y="44222"/>
                  </a:cubicBezTo>
                  <a:cubicBezTo>
                    <a:pt x="11277" y="44236"/>
                    <a:pt x="11278" y="44249"/>
                    <a:pt x="11280" y="44262"/>
                  </a:cubicBezTo>
                  <a:lnTo>
                    <a:pt x="11465" y="44232"/>
                  </a:lnTo>
                  <a:lnTo>
                    <a:pt x="28312" y="44232"/>
                  </a:lnTo>
                  <a:cubicBezTo>
                    <a:pt x="28623" y="44232"/>
                    <a:pt x="28933" y="44201"/>
                    <a:pt x="29237" y="44141"/>
                  </a:cubicBezTo>
                  <a:cubicBezTo>
                    <a:pt x="31228" y="43834"/>
                    <a:pt x="32820" y="42244"/>
                    <a:pt x="33062" y="40190"/>
                  </a:cubicBezTo>
                  <a:lnTo>
                    <a:pt x="36345" y="12345"/>
                  </a:lnTo>
                  <a:lnTo>
                    <a:pt x="36494" y="11237"/>
                  </a:lnTo>
                  <a:lnTo>
                    <a:pt x="36476" y="11237"/>
                  </a:lnTo>
                  <a:lnTo>
                    <a:pt x="37776" y="209"/>
                  </a:lnTo>
                  <a:lnTo>
                    <a:pt x="37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653700" y="2183450"/>
              <a:ext cx="114725" cy="2600750"/>
            </a:xfrm>
            <a:custGeom>
              <a:rect b="b" l="l" r="r" t="t"/>
              <a:pathLst>
                <a:path extrusionOk="0" h="104030" w="4589">
                  <a:moveTo>
                    <a:pt x="0" y="1"/>
                  </a:moveTo>
                  <a:lnTo>
                    <a:pt x="0" y="104029"/>
                  </a:lnTo>
                  <a:lnTo>
                    <a:pt x="4588" y="104029"/>
                  </a:lnTo>
                  <a:cubicBezTo>
                    <a:pt x="4588" y="104029"/>
                    <a:pt x="4471" y="659"/>
                    <a:pt x="4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4639125" y="2410650"/>
              <a:ext cx="114725" cy="2368925"/>
            </a:xfrm>
            <a:custGeom>
              <a:rect b="b" l="l" r="r" t="t"/>
              <a:pathLst>
                <a:path extrusionOk="0" h="94757" w="4589">
                  <a:moveTo>
                    <a:pt x="1" y="0"/>
                  </a:moveTo>
                  <a:lnTo>
                    <a:pt x="1" y="94757"/>
                  </a:lnTo>
                  <a:lnTo>
                    <a:pt x="4589" y="94757"/>
                  </a:lnTo>
                  <a:cubicBezTo>
                    <a:pt x="4589" y="94757"/>
                    <a:pt x="4471" y="659"/>
                    <a:pt x="4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5216075" y="1979050"/>
              <a:ext cx="114725" cy="2800525"/>
            </a:xfrm>
            <a:custGeom>
              <a:rect b="b" l="l" r="r" t="t"/>
              <a:pathLst>
                <a:path extrusionOk="0" h="112021" w="4589">
                  <a:moveTo>
                    <a:pt x="0" y="0"/>
                  </a:moveTo>
                  <a:lnTo>
                    <a:pt x="0" y="112021"/>
                  </a:lnTo>
                  <a:lnTo>
                    <a:pt x="4588" y="112021"/>
                  </a:lnTo>
                  <a:cubicBezTo>
                    <a:pt x="4588" y="112021"/>
                    <a:pt x="4470" y="658"/>
                    <a:pt x="4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5183475" y="1212550"/>
              <a:ext cx="114900" cy="857650"/>
            </a:xfrm>
            <a:custGeom>
              <a:rect b="b" l="l" r="r" t="t"/>
              <a:pathLst>
                <a:path extrusionOk="0" h="34306" w="4596">
                  <a:moveTo>
                    <a:pt x="4239" y="1"/>
                  </a:moveTo>
                  <a:lnTo>
                    <a:pt x="4239" y="1"/>
                  </a:lnTo>
                  <a:cubicBezTo>
                    <a:pt x="4236" y="1"/>
                    <a:pt x="4233" y="4"/>
                    <a:pt x="4229" y="9"/>
                  </a:cubicBezTo>
                  <a:lnTo>
                    <a:pt x="1003" y="424"/>
                  </a:lnTo>
                  <a:lnTo>
                    <a:pt x="1" y="34306"/>
                  </a:lnTo>
                  <a:lnTo>
                    <a:pt x="4229" y="33656"/>
                  </a:lnTo>
                  <a:cubicBezTo>
                    <a:pt x="4229" y="33656"/>
                    <a:pt x="4595" y="1"/>
                    <a:pt x="4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640625" y="693975"/>
              <a:ext cx="2904775" cy="1768075"/>
            </a:xfrm>
            <a:custGeom>
              <a:rect b="b" l="l" r="r" t="t"/>
              <a:pathLst>
                <a:path extrusionOk="0" h="70723" w="116191">
                  <a:moveTo>
                    <a:pt x="31849" y="1"/>
                  </a:moveTo>
                  <a:lnTo>
                    <a:pt x="0" y="60569"/>
                  </a:lnTo>
                  <a:lnTo>
                    <a:pt x="82082" y="70712"/>
                  </a:lnTo>
                  <a:cubicBezTo>
                    <a:pt x="82080" y="70719"/>
                    <a:pt x="82079" y="70723"/>
                    <a:pt x="82081" y="70723"/>
                  </a:cubicBezTo>
                  <a:cubicBezTo>
                    <a:pt x="82273" y="70723"/>
                    <a:pt x="116191" y="7723"/>
                    <a:pt x="116191" y="7723"/>
                  </a:cubicBezTo>
                  <a:lnTo>
                    <a:pt x="115557" y="4837"/>
                  </a:lnTo>
                  <a:lnTo>
                    <a:pt x="318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609800" y="612875"/>
              <a:ext cx="2919775" cy="1791875"/>
            </a:xfrm>
            <a:custGeom>
              <a:rect b="b" l="l" r="r" t="t"/>
              <a:pathLst>
                <a:path extrusionOk="0" h="71675" w="116791">
                  <a:moveTo>
                    <a:pt x="31329" y="1"/>
                  </a:moveTo>
                  <a:lnTo>
                    <a:pt x="0" y="61326"/>
                  </a:lnTo>
                  <a:lnTo>
                    <a:pt x="82970" y="71675"/>
                  </a:lnTo>
                  <a:lnTo>
                    <a:pt x="82970" y="71675"/>
                  </a:lnTo>
                  <a:cubicBezTo>
                    <a:pt x="82885" y="70071"/>
                    <a:pt x="116790" y="7844"/>
                    <a:pt x="116790" y="7844"/>
                  </a:cubicBezTo>
                  <a:lnTo>
                    <a:pt x="31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310050" y="723450"/>
              <a:ext cx="1590225" cy="1323525"/>
            </a:xfrm>
            <a:custGeom>
              <a:rect b="b" l="l" r="r" t="t"/>
              <a:pathLst>
                <a:path extrusionOk="0" h="52941" w="63609">
                  <a:moveTo>
                    <a:pt x="21234" y="1"/>
                  </a:moveTo>
                  <a:lnTo>
                    <a:pt x="0" y="47965"/>
                  </a:lnTo>
                  <a:lnTo>
                    <a:pt x="15254" y="49865"/>
                  </a:lnTo>
                  <a:lnTo>
                    <a:pt x="44719" y="52940"/>
                  </a:lnTo>
                  <a:lnTo>
                    <a:pt x="63609" y="5218"/>
                  </a:lnTo>
                  <a:lnTo>
                    <a:pt x="212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956550" y="1015575"/>
              <a:ext cx="560100" cy="548025"/>
            </a:xfrm>
            <a:custGeom>
              <a:rect b="b" l="l" r="r" t="t"/>
              <a:pathLst>
                <a:path extrusionOk="0" h="21921" w="22404">
                  <a:moveTo>
                    <a:pt x="12337" y="170"/>
                  </a:moveTo>
                  <a:cubicBezTo>
                    <a:pt x="12898" y="170"/>
                    <a:pt x="13412" y="205"/>
                    <a:pt x="13869" y="239"/>
                  </a:cubicBezTo>
                  <a:cubicBezTo>
                    <a:pt x="14763" y="316"/>
                    <a:pt x="15454" y="416"/>
                    <a:pt x="15923" y="471"/>
                  </a:cubicBezTo>
                  <a:lnTo>
                    <a:pt x="16457" y="538"/>
                  </a:lnTo>
                  <a:cubicBezTo>
                    <a:pt x="16509" y="544"/>
                    <a:pt x="16551" y="548"/>
                    <a:pt x="16581" y="550"/>
                  </a:cubicBezTo>
                  <a:lnTo>
                    <a:pt x="16581" y="550"/>
                  </a:lnTo>
                  <a:cubicBezTo>
                    <a:pt x="16695" y="589"/>
                    <a:pt x="16879" y="652"/>
                    <a:pt x="17125" y="749"/>
                  </a:cubicBezTo>
                  <a:cubicBezTo>
                    <a:pt x="17763" y="997"/>
                    <a:pt x="18366" y="1332"/>
                    <a:pt x="18915" y="1743"/>
                  </a:cubicBezTo>
                  <a:cubicBezTo>
                    <a:pt x="19785" y="2389"/>
                    <a:pt x="20517" y="3202"/>
                    <a:pt x="21066" y="4136"/>
                  </a:cubicBezTo>
                  <a:cubicBezTo>
                    <a:pt x="21708" y="5214"/>
                    <a:pt x="22170" y="6639"/>
                    <a:pt x="22069" y="8223"/>
                  </a:cubicBezTo>
                  <a:cubicBezTo>
                    <a:pt x="21981" y="9797"/>
                    <a:pt x="21362" y="11511"/>
                    <a:pt x="20153" y="12925"/>
                  </a:cubicBezTo>
                  <a:cubicBezTo>
                    <a:pt x="19539" y="13623"/>
                    <a:pt x="18809" y="14258"/>
                    <a:pt x="17897" y="14650"/>
                  </a:cubicBezTo>
                  <a:cubicBezTo>
                    <a:pt x="16996" y="15067"/>
                    <a:pt x="16008" y="15375"/>
                    <a:pt x="15003" y="15726"/>
                  </a:cubicBezTo>
                  <a:cubicBezTo>
                    <a:pt x="14500" y="15900"/>
                    <a:pt x="13992" y="16082"/>
                    <a:pt x="13482" y="16290"/>
                  </a:cubicBezTo>
                  <a:cubicBezTo>
                    <a:pt x="13229" y="16393"/>
                    <a:pt x="12976" y="16509"/>
                    <a:pt x="12725" y="16628"/>
                  </a:cubicBezTo>
                  <a:lnTo>
                    <a:pt x="12349" y="16822"/>
                  </a:lnTo>
                  <a:cubicBezTo>
                    <a:pt x="12199" y="16914"/>
                    <a:pt x="12101" y="17015"/>
                    <a:pt x="11994" y="17118"/>
                  </a:cubicBezTo>
                  <a:cubicBezTo>
                    <a:pt x="11591" y="17536"/>
                    <a:pt x="11263" y="18011"/>
                    <a:pt x="10993" y="18529"/>
                  </a:cubicBezTo>
                  <a:cubicBezTo>
                    <a:pt x="10714" y="19052"/>
                    <a:pt x="10570" y="19614"/>
                    <a:pt x="10310" y="20105"/>
                  </a:cubicBezTo>
                  <a:cubicBezTo>
                    <a:pt x="10057" y="20602"/>
                    <a:pt x="9729" y="21076"/>
                    <a:pt x="9255" y="21334"/>
                  </a:cubicBezTo>
                  <a:cubicBezTo>
                    <a:pt x="8916" y="21514"/>
                    <a:pt x="8523" y="21575"/>
                    <a:pt x="8115" y="21575"/>
                  </a:cubicBezTo>
                  <a:cubicBezTo>
                    <a:pt x="7950" y="21575"/>
                    <a:pt x="7784" y="21565"/>
                    <a:pt x="7617" y="21549"/>
                  </a:cubicBezTo>
                  <a:lnTo>
                    <a:pt x="4017" y="21126"/>
                  </a:lnTo>
                  <a:cubicBezTo>
                    <a:pt x="3413" y="21048"/>
                    <a:pt x="2810" y="20958"/>
                    <a:pt x="2224" y="20844"/>
                  </a:cubicBezTo>
                  <a:cubicBezTo>
                    <a:pt x="1655" y="20724"/>
                    <a:pt x="1071" y="20540"/>
                    <a:pt x="667" y="20187"/>
                  </a:cubicBezTo>
                  <a:cubicBezTo>
                    <a:pt x="476" y="20006"/>
                    <a:pt x="367" y="19782"/>
                    <a:pt x="409" y="19540"/>
                  </a:cubicBezTo>
                  <a:cubicBezTo>
                    <a:pt x="442" y="19305"/>
                    <a:pt x="589" y="19026"/>
                    <a:pt x="708" y="18769"/>
                  </a:cubicBezTo>
                  <a:cubicBezTo>
                    <a:pt x="966" y="18248"/>
                    <a:pt x="1247" y="17739"/>
                    <a:pt x="1525" y="17232"/>
                  </a:cubicBezTo>
                  <a:lnTo>
                    <a:pt x="2350" y="15722"/>
                  </a:lnTo>
                  <a:lnTo>
                    <a:pt x="2546" y="15343"/>
                  </a:lnTo>
                  <a:lnTo>
                    <a:pt x="2642" y="15151"/>
                  </a:lnTo>
                  <a:cubicBezTo>
                    <a:pt x="2676" y="15081"/>
                    <a:pt x="2711" y="14965"/>
                    <a:pt x="2711" y="14890"/>
                  </a:cubicBezTo>
                  <a:cubicBezTo>
                    <a:pt x="2729" y="14557"/>
                    <a:pt x="2652" y="14286"/>
                    <a:pt x="2588" y="14008"/>
                  </a:cubicBezTo>
                  <a:cubicBezTo>
                    <a:pt x="2304" y="12917"/>
                    <a:pt x="1927" y="11900"/>
                    <a:pt x="1719" y="10871"/>
                  </a:cubicBezTo>
                  <a:cubicBezTo>
                    <a:pt x="1294" y="8821"/>
                    <a:pt x="1886" y="6779"/>
                    <a:pt x="2859" y="5211"/>
                  </a:cubicBezTo>
                  <a:cubicBezTo>
                    <a:pt x="3842" y="3630"/>
                    <a:pt x="5183" y="2431"/>
                    <a:pt x="6582" y="1688"/>
                  </a:cubicBezTo>
                  <a:cubicBezTo>
                    <a:pt x="7985" y="933"/>
                    <a:pt x="9373" y="471"/>
                    <a:pt x="10624" y="293"/>
                  </a:cubicBezTo>
                  <a:cubicBezTo>
                    <a:pt x="11233" y="201"/>
                    <a:pt x="11806" y="170"/>
                    <a:pt x="12337" y="170"/>
                  </a:cubicBezTo>
                  <a:close/>
                  <a:moveTo>
                    <a:pt x="12111" y="0"/>
                  </a:moveTo>
                  <a:cubicBezTo>
                    <a:pt x="11638" y="0"/>
                    <a:pt x="11132" y="27"/>
                    <a:pt x="10596" y="100"/>
                  </a:cubicBezTo>
                  <a:cubicBezTo>
                    <a:pt x="9317" y="264"/>
                    <a:pt x="7900" y="716"/>
                    <a:pt x="6466" y="1471"/>
                  </a:cubicBezTo>
                  <a:cubicBezTo>
                    <a:pt x="5025" y="2220"/>
                    <a:pt x="3638" y="3437"/>
                    <a:pt x="2616" y="5059"/>
                  </a:cubicBezTo>
                  <a:cubicBezTo>
                    <a:pt x="1602" y="6666"/>
                    <a:pt x="969" y="8782"/>
                    <a:pt x="1406" y="10936"/>
                  </a:cubicBezTo>
                  <a:cubicBezTo>
                    <a:pt x="1615" y="11993"/>
                    <a:pt x="1994" y="13027"/>
                    <a:pt x="2266" y="14088"/>
                  </a:cubicBezTo>
                  <a:cubicBezTo>
                    <a:pt x="2328" y="14350"/>
                    <a:pt x="2394" y="14629"/>
                    <a:pt x="2377" y="14859"/>
                  </a:cubicBezTo>
                  <a:cubicBezTo>
                    <a:pt x="2376" y="14908"/>
                    <a:pt x="2364" y="14957"/>
                    <a:pt x="2343" y="15003"/>
                  </a:cubicBezTo>
                  <a:lnTo>
                    <a:pt x="2247" y="15189"/>
                  </a:lnTo>
                  <a:lnTo>
                    <a:pt x="2052" y="15563"/>
                  </a:lnTo>
                  <a:cubicBezTo>
                    <a:pt x="1780" y="16060"/>
                    <a:pt x="1507" y="16559"/>
                    <a:pt x="1226" y="17067"/>
                  </a:cubicBezTo>
                  <a:cubicBezTo>
                    <a:pt x="947" y="17575"/>
                    <a:pt x="664" y="18085"/>
                    <a:pt x="399" y="18619"/>
                  </a:cubicBezTo>
                  <a:cubicBezTo>
                    <a:pt x="275" y="18893"/>
                    <a:pt x="127" y="19143"/>
                    <a:pt x="68" y="19495"/>
                  </a:cubicBezTo>
                  <a:cubicBezTo>
                    <a:pt x="1" y="19851"/>
                    <a:pt x="187" y="20221"/>
                    <a:pt x="432" y="20440"/>
                  </a:cubicBezTo>
                  <a:cubicBezTo>
                    <a:pt x="938" y="20878"/>
                    <a:pt x="1553" y="21053"/>
                    <a:pt x="2157" y="21185"/>
                  </a:cubicBezTo>
                  <a:cubicBezTo>
                    <a:pt x="2758" y="21303"/>
                    <a:pt x="3362" y="21391"/>
                    <a:pt x="3973" y="21471"/>
                  </a:cubicBezTo>
                  <a:lnTo>
                    <a:pt x="7588" y="21894"/>
                  </a:lnTo>
                  <a:cubicBezTo>
                    <a:pt x="7758" y="21910"/>
                    <a:pt x="7934" y="21920"/>
                    <a:pt x="8111" y="21920"/>
                  </a:cubicBezTo>
                  <a:cubicBezTo>
                    <a:pt x="8554" y="21920"/>
                    <a:pt x="9008" y="21854"/>
                    <a:pt x="9419" y="21636"/>
                  </a:cubicBezTo>
                  <a:cubicBezTo>
                    <a:pt x="9989" y="21321"/>
                    <a:pt x="10350" y="20782"/>
                    <a:pt x="10614" y="20259"/>
                  </a:cubicBezTo>
                  <a:cubicBezTo>
                    <a:pt x="10892" y="19725"/>
                    <a:pt x="11034" y="19161"/>
                    <a:pt x="11294" y="18683"/>
                  </a:cubicBezTo>
                  <a:cubicBezTo>
                    <a:pt x="11545" y="18194"/>
                    <a:pt x="11862" y="17735"/>
                    <a:pt x="12230" y="17350"/>
                  </a:cubicBezTo>
                  <a:cubicBezTo>
                    <a:pt x="12321" y="17258"/>
                    <a:pt x="12424" y="17162"/>
                    <a:pt x="12509" y="17111"/>
                  </a:cubicBezTo>
                  <a:lnTo>
                    <a:pt x="12868" y="16924"/>
                  </a:lnTo>
                  <a:cubicBezTo>
                    <a:pt x="13113" y="16806"/>
                    <a:pt x="13358" y="16693"/>
                    <a:pt x="13607" y="16592"/>
                  </a:cubicBezTo>
                  <a:cubicBezTo>
                    <a:pt x="14105" y="16385"/>
                    <a:pt x="14608" y="16203"/>
                    <a:pt x="15108" y="16027"/>
                  </a:cubicBezTo>
                  <a:cubicBezTo>
                    <a:pt x="16107" y="15674"/>
                    <a:pt x="17099" y="15359"/>
                    <a:pt x="18026" y="14928"/>
                  </a:cubicBezTo>
                  <a:cubicBezTo>
                    <a:pt x="18970" y="14514"/>
                    <a:pt x="19749" y="13833"/>
                    <a:pt x="20372" y="13111"/>
                  </a:cubicBezTo>
                  <a:cubicBezTo>
                    <a:pt x="21615" y="11637"/>
                    <a:pt x="22239" y="9863"/>
                    <a:pt x="22314" y="8234"/>
                  </a:cubicBezTo>
                  <a:cubicBezTo>
                    <a:pt x="22404" y="6594"/>
                    <a:pt x="21907" y="5129"/>
                    <a:pt x="21233" y="4035"/>
                  </a:cubicBezTo>
                  <a:cubicBezTo>
                    <a:pt x="20659" y="3089"/>
                    <a:pt x="19896" y="2271"/>
                    <a:pt x="18993" y="1632"/>
                  </a:cubicBezTo>
                  <a:cubicBezTo>
                    <a:pt x="18253" y="1106"/>
                    <a:pt x="17598" y="834"/>
                    <a:pt x="17148" y="682"/>
                  </a:cubicBezTo>
                  <a:cubicBezTo>
                    <a:pt x="16697" y="530"/>
                    <a:pt x="16449" y="494"/>
                    <a:pt x="16449" y="494"/>
                  </a:cubicBezTo>
                  <a:lnTo>
                    <a:pt x="16449" y="494"/>
                  </a:lnTo>
                  <a:cubicBezTo>
                    <a:pt x="16448" y="496"/>
                    <a:pt x="16450" y="498"/>
                    <a:pt x="16454" y="501"/>
                  </a:cubicBezTo>
                  <a:lnTo>
                    <a:pt x="16454" y="501"/>
                  </a:lnTo>
                  <a:lnTo>
                    <a:pt x="15934" y="403"/>
                  </a:lnTo>
                  <a:cubicBezTo>
                    <a:pt x="15467" y="324"/>
                    <a:pt x="14779" y="202"/>
                    <a:pt x="13883" y="104"/>
                  </a:cubicBezTo>
                  <a:cubicBezTo>
                    <a:pt x="13363" y="52"/>
                    <a:pt x="12769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902000" y="1500800"/>
              <a:ext cx="321675" cy="207225"/>
            </a:xfrm>
            <a:custGeom>
              <a:rect b="b" l="l" r="r" t="t"/>
              <a:pathLst>
                <a:path extrusionOk="0" h="8289" w="12867">
                  <a:moveTo>
                    <a:pt x="2377" y="0"/>
                  </a:moveTo>
                  <a:cubicBezTo>
                    <a:pt x="2351" y="0"/>
                    <a:pt x="2179" y="287"/>
                    <a:pt x="1890" y="807"/>
                  </a:cubicBezTo>
                  <a:cubicBezTo>
                    <a:pt x="1572" y="1400"/>
                    <a:pt x="1164" y="2160"/>
                    <a:pt x="674" y="3070"/>
                  </a:cubicBezTo>
                  <a:cubicBezTo>
                    <a:pt x="429" y="3547"/>
                    <a:pt x="107" y="4087"/>
                    <a:pt x="51" y="4776"/>
                  </a:cubicBezTo>
                  <a:cubicBezTo>
                    <a:pt x="1" y="5471"/>
                    <a:pt x="342" y="6189"/>
                    <a:pt x="891" y="6702"/>
                  </a:cubicBezTo>
                  <a:cubicBezTo>
                    <a:pt x="1446" y="7220"/>
                    <a:pt x="2167" y="7547"/>
                    <a:pt x="2913" y="7805"/>
                  </a:cubicBezTo>
                  <a:cubicBezTo>
                    <a:pt x="3860" y="8126"/>
                    <a:pt x="4850" y="8289"/>
                    <a:pt x="5842" y="8289"/>
                  </a:cubicBezTo>
                  <a:cubicBezTo>
                    <a:pt x="6487" y="8289"/>
                    <a:pt x="7133" y="8220"/>
                    <a:pt x="7769" y="8082"/>
                  </a:cubicBezTo>
                  <a:cubicBezTo>
                    <a:pt x="8543" y="7914"/>
                    <a:pt x="9301" y="7615"/>
                    <a:pt x="9850" y="7078"/>
                  </a:cubicBezTo>
                  <a:cubicBezTo>
                    <a:pt x="10399" y="6531"/>
                    <a:pt x="10635" y="5841"/>
                    <a:pt x="10854" y="5250"/>
                  </a:cubicBezTo>
                  <a:cubicBezTo>
                    <a:pt x="11067" y="4651"/>
                    <a:pt x="11284" y="4100"/>
                    <a:pt x="11488" y="3600"/>
                  </a:cubicBezTo>
                  <a:cubicBezTo>
                    <a:pt x="11900" y="2599"/>
                    <a:pt x="12257" y="1799"/>
                    <a:pt x="12499" y="1244"/>
                  </a:cubicBezTo>
                  <a:cubicBezTo>
                    <a:pt x="12742" y="687"/>
                    <a:pt x="12866" y="375"/>
                    <a:pt x="12844" y="365"/>
                  </a:cubicBezTo>
                  <a:cubicBezTo>
                    <a:pt x="12843" y="365"/>
                    <a:pt x="12843" y="365"/>
                    <a:pt x="12842" y="365"/>
                  </a:cubicBezTo>
                  <a:cubicBezTo>
                    <a:pt x="12816" y="365"/>
                    <a:pt x="12651" y="656"/>
                    <a:pt x="12378" y="1186"/>
                  </a:cubicBezTo>
                  <a:cubicBezTo>
                    <a:pt x="12100" y="1725"/>
                    <a:pt x="11705" y="2511"/>
                    <a:pt x="11263" y="3504"/>
                  </a:cubicBezTo>
                  <a:cubicBezTo>
                    <a:pt x="11042" y="4001"/>
                    <a:pt x="10810" y="4553"/>
                    <a:pt x="10583" y="5150"/>
                  </a:cubicBezTo>
                  <a:cubicBezTo>
                    <a:pt x="10356" y="5738"/>
                    <a:pt x="10114" y="6379"/>
                    <a:pt x="9626" y="6848"/>
                  </a:cubicBezTo>
                  <a:cubicBezTo>
                    <a:pt x="9138" y="7318"/>
                    <a:pt x="8439" y="7594"/>
                    <a:pt x="7697" y="7751"/>
                  </a:cubicBezTo>
                  <a:cubicBezTo>
                    <a:pt x="7089" y="7878"/>
                    <a:pt x="6472" y="7942"/>
                    <a:pt x="5857" y="7942"/>
                  </a:cubicBezTo>
                  <a:cubicBezTo>
                    <a:pt x="4897" y="7942"/>
                    <a:pt x="3940" y="7788"/>
                    <a:pt x="3022" y="7481"/>
                  </a:cubicBezTo>
                  <a:cubicBezTo>
                    <a:pt x="2297" y="7238"/>
                    <a:pt x="1614" y="6929"/>
                    <a:pt x="1110" y="6467"/>
                  </a:cubicBezTo>
                  <a:cubicBezTo>
                    <a:pt x="610" y="6011"/>
                    <a:pt x="306" y="5384"/>
                    <a:pt x="340" y="4793"/>
                  </a:cubicBezTo>
                  <a:cubicBezTo>
                    <a:pt x="373" y="4195"/>
                    <a:pt x="659" y="3666"/>
                    <a:pt x="894" y="3182"/>
                  </a:cubicBezTo>
                  <a:cubicBezTo>
                    <a:pt x="1343" y="2251"/>
                    <a:pt x="1719" y="1475"/>
                    <a:pt x="2011" y="870"/>
                  </a:cubicBezTo>
                  <a:cubicBezTo>
                    <a:pt x="2269" y="319"/>
                    <a:pt x="2402" y="10"/>
                    <a:pt x="2379" y="1"/>
                  </a:cubicBezTo>
                  <a:cubicBezTo>
                    <a:pt x="2378" y="0"/>
                    <a:pt x="2378" y="0"/>
                    <a:pt x="2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3924225" y="1570325"/>
              <a:ext cx="267650" cy="16300"/>
            </a:xfrm>
            <a:custGeom>
              <a:rect b="b" l="l" r="r" t="t"/>
              <a:pathLst>
                <a:path extrusionOk="0" h="652" w="10706">
                  <a:moveTo>
                    <a:pt x="814" y="1"/>
                  </a:moveTo>
                  <a:cubicBezTo>
                    <a:pt x="299" y="1"/>
                    <a:pt x="1" y="17"/>
                    <a:pt x="0" y="52"/>
                  </a:cubicBezTo>
                  <a:cubicBezTo>
                    <a:pt x="0" y="99"/>
                    <a:pt x="598" y="174"/>
                    <a:pt x="1563" y="256"/>
                  </a:cubicBezTo>
                  <a:cubicBezTo>
                    <a:pt x="2530" y="338"/>
                    <a:pt x="3866" y="424"/>
                    <a:pt x="5343" y="501"/>
                  </a:cubicBezTo>
                  <a:cubicBezTo>
                    <a:pt x="6818" y="576"/>
                    <a:pt x="8155" y="623"/>
                    <a:pt x="9126" y="643"/>
                  </a:cubicBezTo>
                  <a:cubicBezTo>
                    <a:pt x="9413" y="649"/>
                    <a:pt x="9667" y="652"/>
                    <a:pt x="9884" y="652"/>
                  </a:cubicBezTo>
                  <a:cubicBezTo>
                    <a:pt x="10399" y="652"/>
                    <a:pt x="10698" y="635"/>
                    <a:pt x="10702" y="601"/>
                  </a:cubicBezTo>
                  <a:cubicBezTo>
                    <a:pt x="10705" y="553"/>
                    <a:pt x="10109" y="478"/>
                    <a:pt x="9142" y="396"/>
                  </a:cubicBezTo>
                  <a:cubicBezTo>
                    <a:pt x="8177" y="315"/>
                    <a:pt x="6839" y="227"/>
                    <a:pt x="5361" y="151"/>
                  </a:cubicBezTo>
                  <a:cubicBezTo>
                    <a:pt x="3881" y="76"/>
                    <a:pt x="2542" y="27"/>
                    <a:pt x="1572" y="9"/>
                  </a:cubicBezTo>
                  <a:cubicBezTo>
                    <a:pt x="1285" y="4"/>
                    <a:pt x="1030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3909425" y="1634075"/>
              <a:ext cx="256600" cy="8750"/>
            </a:xfrm>
            <a:custGeom>
              <a:rect b="b" l="l" r="r" t="t"/>
              <a:pathLst>
                <a:path extrusionOk="0" h="350" w="10264">
                  <a:moveTo>
                    <a:pt x="4776" y="0"/>
                  </a:moveTo>
                  <a:cubicBezTo>
                    <a:pt x="2109" y="0"/>
                    <a:pt x="3" y="70"/>
                    <a:pt x="1" y="162"/>
                  </a:cubicBezTo>
                  <a:cubicBezTo>
                    <a:pt x="1" y="259"/>
                    <a:pt x="2299" y="344"/>
                    <a:pt x="5133" y="349"/>
                  </a:cubicBezTo>
                  <a:cubicBezTo>
                    <a:pt x="5250" y="349"/>
                    <a:pt x="5367" y="349"/>
                    <a:pt x="5482" y="349"/>
                  </a:cubicBezTo>
                  <a:cubicBezTo>
                    <a:pt x="8152" y="349"/>
                    <a:pt x="10263" y="278"/>
                    <a:pt x="10263" y="185"/>
                  </a:cubicBezTo>
                  <a:cubicBezTo>
                    <a:pt x="10263" y="89"/>
                    <a:pt x="7967" y="7"/>
                    <a:pt x="5133" y="1"/>
                  </a:cubicBezTo>
                  <a:cubicBezTo>
                    <a:pt x="5013" y="1"/>
                    <a:pt x="4894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3960150" y="1688325"/>
              <a:ext cx="104675" cy="42750"/>
            </a:xfrm>
            <a:custGeom>
              <a:rect b="b" l="l" r="r" t="t"/>
              <a:pathLst>
                <a:path extrusionOk="0" h="1710" w="4187">
                  <a:moveTo>
                    <a:pt x="255" y="0"/>
                  </a:moveTo>
                  <a:cubicBezTo>
                    <a:pt x="229" y="0"/>
                    <a:pt x="163" y="50"/>
                    <a:pt x="103" y="166"/>
                  </a:cubicBezTo>
                  <a:cubicBezTo>
                    <a:pt x="37" y="300"/>
                    <a:pt x="1" y="536"/>
                    <a:pt x="92" y="792"/>
                  </a:cubicBezTo>
                  <a:cubicBezTo>
                    <a:pt x="172" y="1052"/>
                    <a:pt x="415" y="1323"/>
                    <a:pt x="734" y="1465"/>
                  </a:cubicBezTo>
                  <a:cubicBezTo>
                    <a:pt x="1054" y="1617"/>
                    <a:pt x="1426" y="1671"/>
                    <a:pt x="1801" y="1697"/>
                  </a:cubicBezTo>
                  <a:cubicBezTo>
                    <a:pt x="1898" y="1705"/>
                    <a:pt x="1995" y="1709"/>
                    <a:pt x="2091" y="1709"/>
                  </a:cubicBezTo>
                  <a:cubicBezTo>
                    <a:pt x="2740" y="1709"/>
                    <a:pt x="3340" y="1523"/>
                    <a:pt x="3687" y="1233"/>
                  </a:cubicBezTo>
                  <a:cubicBezTo>
                    <a:pt x="4099" y="913"/>
                    <a:pt x="4187" y="581"/>
                    <a:pt x="4148" y="568"/>
                  </a:cubicBezTo>
                  <a:cubicBezTo>
                    <a:pt x="4145" y="567"/>
                    <a:pt x="4143" y="566"/>
                    <a:pt x="4140" y="566"/>
                  </a:cubicBezTo>
                  <a:cubicBezTo>
                    <a:pt x="4086" y="566"/>
                    <a:pt x="3924" y="812"/>
                    <a:pt x="3548" y="1030"/>
                  </a:cubicBezTo>
                  <a:cubicBezTo>
                    <a:pt x="3221" y="1233"/>
                    <a:pt x="2723" y="1363"/>
                    <a:pt x="2149" y="1363"/>
                  </a:cubicBezTo>
                  <a:cubicBezTo>
                    <a:pt x="2043" y="1363"/>
                    <a:pt x="1934" y="1358"/>
                    <a:pt x="1823" y="1349"/>
                  </a:cubicBezTo>
                  <a:cubicBezTo>
                    <a:pt x="1105" y="1324"/>
                    <a:pt x="487" y="1109"/>
                    <a:pt x="319" y="699"/>
                  </a:cubicBezTo>
                  <a:cubicBezTo>
                    <a:pt x="118" y="302"/>
                    <a:pt x="308" y="24"/>
                    <a:pt x="264" y="3"/>
                  </a:cubicBezTo>
                  <a:cubicBezTo>
                    <a:pt x="262" y="1"/>
                    <a:pt x="259" y="0"/>
                    <a:pt x="255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4014450" y="1322100"/>
              <a:ext cx="198800" cy="230850"/>
            </a:xfrm>
            <a:custGeom>
              <a:rect b="b" l="l" r="r" t="t"/>
              <a:pathLst>
                <a:path extrusionOk="0" h="9234" w="7952">
                  <a:moveTo>
                    <a:pt x="6165" y="0"/>
                  </a:moveTo>
                  <a:cubicBezTo>
                    <a:pt x="5387" y="0"/>
                    <a:pt x="4690" y="409"/>
                    <a:pt x="4208" y="904"/>
                  </a:cubicBezTo>
                  <a:cubicBezTo>
                    <a:pt x="3681" y="1440"/>
                    <a:pt x="3318" y="2041"/>
                    <a:pt x="2954" y="2593"/>
                  </a:cubicBezTo>
                  <a:cubicBezTo>
                    <a:pt x="2317" y="3581"/>
                    <a:pt x="1740" y="4605"/>
                    <a:pt x="1224" y="5661"/>
                  </a:cubicBezTo>
                  <a:cubicBezTo>
                    <a:pt x="787" y="6562"/>
                    <a:pt x="478" y="7312"/>
                    <a:pt x="282" y="7836"/>
                  </a:cubicBezTo>
                  <a:cubicBezTo>
                    <a:pt x="86" y="8361"/>
                    <a:pt x="1" y="8659"/>
                    <a:pt x="21" y="8668"/>
                  </a:cubicBezTo>
                  <a:cubicBezTo>
                    <a:pt x="21" y="8668"/>
                    <a:pt x="21" y="8668"/>
                    <a:pt x="22" y="8668"/>
                  </a:cubicBezTo>
                  <a:cubicBezTo>
                    <a:pt x="49" y="8668"/>
                    <a:pt x="178" y="8388"/>
                    <a:pt x="408" y="7888"/>
                  </a:cubicBezTo>
                  <a:cubicBezTo>
                    <a:pt x="640" y="7382"/>
                    <a:pt x="979" y="6650"/>
                    <a:pt x="1445" y="5772"/>
                  </a:cubicBezTo>
                  <a:cubicBezTo>
                    <a:pt x="1909" y="4893"/>
                    <a:pt x="2497" y="3864"/>
                    <a:pt x="3222" y="2768"/>
                  </a:cubicBezTo>
                  <a:cubicBezTo>
                    <a:pt x="3591" y="2226"/>
                    <a:pt x="3960" y="1634"/>
                    <a:pt x="4448" y="1146"/>
                  </a:cubicBezTo>
                  <a:cubicBezTo>
                    <a:pt x="4896" y="691"/>
                    <a:pt x="5513" y="348"/>
                    <a:pt x="6168" y="348"/>
                  </a:cubicBezTo>
                  <a:cubicBezTo>
                    <a:pt x="6211" y="348"/>
                    <a:pt x="6254" y="349"/>
                    <a:pt x="6297" y="352"/>
                  </a:cubicBezTo>
                  <a:cubicBezTo>
                    <a:pt x="6980" y="385"/>
                    <a:pt x="7599" y="962"/>
                    <a:pt x="7606" y="1589"/>
                  </a:cubicBezTo>
                  <a:cubicBezTo>
                    <a:pt x="7607" y="2227"/>
                    <a:pt x="7134" y="2806"/>
                    <a:pt x="6822" y="3377"/>
                  </a:cubicBezTo>
                  <a:lnTo>
                    <a:pt x="5043" y="6401"/>
                  </a:lnTo>
                  <a:lnTo>
                    <a:pt x="3870" y="8455"/>
                  </a:lnTo>
                  <a:cubicBezTo>
                    <a:pt x="3601" y="8944"/>
                    <a:pt x="3460" y="9220"/>
                    <a:pt x="3482" y="9233"/>
                  </a:cubicBezTo>
                  <a:cubicBezTo>
                    <a:pt x="3482" y="9233"/>
                    <a:pt x="3482" y="9233"/>
                    <a:pt x="3483" y="9233"/>
                  </a:cubicBezTo>
                  <a:cubicBezTo>
                    <a:pt x="3509" y="9233"/>
                    <a:pt x="3687" y="8982"/>
                    <a:pt x="3986" y="8524"/>
                  </a:cubicBezTo>
                  <a:cubicBezTo>
                    <a:pt x="4323" y="7993"/>
                    <a:pt x="4747" y="7325"/>
                    <a:pt x="5254" y="6528"/>
                  </a:cubicBezTo>
                  <a:lnTo>
                    <a:pt x="7096" y="3542"/>
                  </a:lnTo>
                  <a:cubicBezTo>
                    <a:pt x="7268" y="3260"/>
                    <a:pt x="7447" y="2979"/>
                    <a:pt x="7622" y="2667"/>
                  </a:cubicBezTo>
                  <a:cubicBezTo>
                    <a:pt x="7792" y="2356"/>
                    <a:pt x="7952" y="1994"/>
                    <a:pt x="7947" y="1584"/>
                  </a:cubicBezTo>
                  <a:cubicBezTo>
                    <a:pt x="7932" y="739"/>
                    <a:pt x="7161" y="52"/>
                    <a:pt x="6324" y="6"/>
                  </a:cubicBezTo>
                  <a:cubicBezTo>
                    <a:pt x="6270" y="2"/>
                    <a:pt x="6217" y="0"/>
                    <a:pt x="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139400" y="1225675"/>
              <a:ext cx="14725" cy="104600"/>
            </a:xfrm>
            <a:custGeom>
              <a:rect b="b" l="l" r="r" t="t"/>
              <a:pathLst>
                <a:path extrusionOk="0" h="4184" w="589">
                  <a:moveTo>
                    <a:pt x="97" y="0"/>
                  </a:moveTo>
                  <a:cubicBezTo>
                    <a:pt x="97" y="0"/>
                    <a:pt x="96" y="0"/>
                    <a:pt x="96" y="0"/>
                  </a:cubicBezTo>
                  <a:cubicBezTo>
                    <a:pt x="1" y="8"/>
                    <a:pt x="11" y="952"/>
                    <a:pt x="122" y="2107"/>
                  </a:cubicBezTo>
                  <a:cubicBezTo>
                    <a:pt x="231" y="3258"/>
                    <a:pt x="396" y="4183"/>
                    <a:pt x="491" y="4183"/>
                  </a:cubicBezTo>
                  <a:cubicBezTo>
                    <a:pt x="492" y="4183"/>
                    <a:pt x="492" y="4183"/>
                    <a:pt x="493" y="4183"/>
                  </a:cubicBezTo>
                  <a:cubicBezTo>
                    <a:pt x="589" y="4173"/>
                    <a:pt x="577" y="3229"/>
                    <a:pt x="468" y="2075"/>
                  </a:cubicBezTo>
                  <a:cubicBezTo>
                    <a:pt x="359" y="926"/>
                    <a:pt x="194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4129450" y="1210050"/>
              <a:ext cx="24575" cy="22875"/>
            </a:xfrm>
            <a:custGeom>
              <a:rect b="b" l="l" r="r" t="t"/>
              <a:pathLst>
                <a:path extrusionOk="0" h="915" w="983">
                  <a:moveTo>
                    <a:pt x="504" y="0"/>
                  </a:moveTo>
                  <a:cubicBezTo>
                    <a:pt x="308" y="0"/>
                    <a:pt x="232" y="133"/>
                    <a:pt x="265" y="156"/>
                  </a:cubicBezTo>
                  <a:cubicBezTo>
                    <a:pt x="294" y="196"/>
                    <a:pt x="392" y="174"/>
                    <a:pt x="495" y="241"/>
                  </a:cubicBezTo>
                  <a:cubicBezTo>
                    <a:pt x="606" y="317"/>
                    <a:pt x="649" y="418"/>
                    <a:pt x="544" y="524"/>
                  </a:cubicBezTo>
                  <a:cubicBezTo>
                    <a:pt x="502" y="564"/>
                    <a:pt x="461" y="582"/>
                    <a:pt x="423" y="582"/>
                  </a:cubicBezTo>
                  <a:cubicBezTo>
                    <a:pt x="363" y="582"/>
                    <a:pt x="308" y="539"/>
                    <a:pt x="263" y="470"/>
                  </a:cubicBezTo>
                  <a:cubicBezTo>
                    <a:pt x="198" y="367"/>
                    <a:pt x="219" y="271"/>
                    <a:pt x="182" y="240"/>
                  </a:cubicBezTo>
                  <a:cubicBezTo>
                    <a:pt x="178" y="235"/>
                    <a:pt x="172" y="232"/>
                    <a:pt x="164" y="232"/>
                  </a:cubicBezTo>
                  <a:cubicBezTo>
                    <a:pt x="114" y="232"/>
                    <a:pt x="1" y="330"/>
                    <a:pt x="25" y="535"/>
                  </a:cubicBezTo>
                  <a:cubicBezTo>
                    <a:pt x="46" y="681"/>
                    <a:pt x="136" y="807"/>
                    <a:pt x="268" y="872"/>
                  </a:cubicBezTo>
                  <a:cubicBezTo>
                    <a:pt x="323" y="901"/>
                    <a:pt x="385" y="915"/>
                    <a:pt x="447" y="915"/>
                  </a:cubicBezTo>
                  <a:cubicBezTo>
                    <a:pt x="573" y="915"/>
                    <a:pt x="703" y="860"/>
                    <a:pt x="789" y="771"/>
                  </a:cubicBezTo>
                  <a:cubicBezTo>
                    <a:pt x="925" y="643"/>
                    <a:pt x="982" y="418"/>
                    <a:pt x="897" y="250"/>
                  </a:cubicBezTo>
                  <a:cubicBezTo>
                    <a:pt x="833" y="119"/>
                    <a:pt x="709" y="27"/>
                    <a:pt x="566" y="5"/>
                  </a:cubicBezTo>
                  <a:cubicBezTo>
                    <a:pt x="544" y="2"/>
                    <a:pt x="523" y="0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4202650" y="1267900"/>
              <a:ext cx="112200" cy="74450"/>
            </a:xfrm>
            <a:custGeom>
              <a:rect b="b" l="l" r="r" t="t"/>
              <a:pathLst>
                <a:path extrusionOk="0" h="2978" w="4488">
                  <a:moveTo>
                    <a:pt x="4412" y="1"/>
                  </a:moveTo>
                  <a:cubicBezTo>
                    <a:pt x="4265" y="1"/>
                    <a:pt x="3328" y="638"/>
                    <a:pt x="2188" y="1411"/>
                  </a:cubicBezTo>
                  <a:cubicBezTo>
                    <a:pt x="984" y="2228"/>
                    <a:pt x="1" y="2885"/>
                    <a:pt x="50" y="2969"/>
                  </a:cubicBezTo>
                  <a:cubicBezTo>
                    <a:pt x="53" y="2975"/>
                    <a:pt x="61" y="2978"/>
                    <a:pt x="73" y="2978"/>
                  </a:cubicBezTo>
                  <a:cubicBezTo>
                    <a:pt x="242" y="2978"/>
                    <a:pt x="1248" y="2465"/>
                    <a:pt x="2382" y="1700"/>
                  </a:cubicBezTo>
                  <a:cubicBezTo>
                    <a:pt x="3599" y="879"/>
                    <a:pt x="4488" y="80"/>
                    <a:pt x="4429" y="7"/>
                  </a:cubicBezTo>
                  <a:cubicBezTo>
                    <a:pt x="4426" y="3"/>
                    <a:pt x="4420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4309400" y="1251525"/>
              <a:ext cx="28125" cy="26050"/>
            </a:xfrm>
            <a:custGeom>
              <a:rect b="b" l="l" r="r" t="t"/>
              <a:pathLst>
                <a:path extrusionOk="0" h="1042" w="1125">
                  <a:moveTo>
                    <a:pt x="615" y="1"/>
                  </a:moveTo>
                  <a:cubicBezTo>
                    <a:pt x="424" y="1"/>
                    <a:pt x="335" y="121"/>
                    <a:pt x="363" y="144"/>
                  </a:cubicBezTo>
                  <a:cubicBezTo>
                    <a:pt x="388" y="186"/>
                    <a:pt x="525" y="150"/>
                    <a:pt x="667" y="248"/>
                  </a:cubicBezTo>
                  <a:cubicBezTo>
                    <a:pt x="737" y="292"/>
                    <a:pt x="780" y="369"/>
                    <a:pt x="780" y="453"/>
                  </a:cubicBezTo>
                  <a:cubicBezTo>
                    <a:pt x="780" y="542"/>
                    <a:pt x="724" y="649"/>
                    <a:pt x="649" y="678"/>
                  </a:cubicBezTo>
                  <a:cubicBezTo>
                    <a:pt x="622" y="691"/>
                    <a:pt x="590" y="696"/>
                    <a:pt x="557" y="696"/>
                  </a:cubicBezTo>
                  <a:cubicBezTo>
                    <a:pt x="494" y="696"/>
                    <a:pt x="427" y="674"/>
                    <a:pt x="386" y="639"/>
                  </a:cubicBezTo>
                  <a:cubicBezTo>
                    <a:pt x="327" y="590"/>
                    <a:pt x="299" y="515"/>
                    <a:pt x="311" y="439"/>
                  </a:cubicBezTo>
                  <a:cubicBezTo>
                    <a:pt x="339" y="312"/>
                    <a:pt x="490" y="306"/>
                    <a:pt x="507" y="273"/>
                  </a:cubicBezTo>
                  <a:cubicBezTo>
                    <a:pt x="520" y="255"/>
                    <a:pt x="499" y="206"/>
                    <a:pt x="414" y="183"/>
                  </a:cubicBezTo>
                  <a:cubicBezTo>
                    <a:pt x="397" y="179"/>
                    <a:pt x="378" y="177"/>
                    <a:pt x="356" y="177"/>
                  </a:cubicBezTo>
                  <a:cubicBezTo>
                    <a:pt x="274" y="177"/>
                    <a:pt x="165" y="212"/>
                    <a:pt x="89" y="332"/>
                  </a:cubicBezTo>
                  <a:cubicBezTo>
                    <a:pt x="0" y="477"/>
                    <a:pt x="9" y="699"/>
                    <a:pt x="157" y="863"/>
                  </a:cubicBezTo>
                  <a:cubicBezTo>
                    <a:pt x="265" y="979"/>
                    <a:pt x="414" y="1041"/>
                    <a:pt x="567" y="1041"/>
                  </a:cubicBezTo>
                  <a:cubicBezTo>
                    <a:pt x="642" y="1041"/>
                    <a:pt x="718" y="1026"/>
                    <a:pt x="791" y="995"/>
                  </a:cubicBezTo>
                  <a:cubicBezTo>
                    <a:pt x="1036" y="882"/>
                    <a:pt x="1124" y="624"/>
                    <a:pt x="1096" y="423"/>
                  </a:cubicBezTo>
                  <a:cubicBezTo>
                    <a:pt x="1072" y="208"/>
                    <a:pt x="902" y="57"/>
                    <a:pt x="765" y="23"/>
                  </a:cubicBezTo>
                  <a:cubicBezTo>
                    <a:pt x="710" y="7"/>
                    <a:pt x="660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4147325" y="1220500"/>
              <a:ext cx="170300" cy="36900"/>
            </a:xfrm>
            <a:custGeom>
              <a:rect b="b" l="l" r="r" t="t"/>
              <a:pathLst>
                <a:path extrusionOk="0" h="1476" w="6812">
                  <a:moveTo>
                    <a:pt x="121" y="1"/>
                  </a:moveTo>
                  <a:cubicBezTo>
                    <a:pt x="58" y="1"/>
                    <a:pt x="23" y="7"/>
                    <a:pt x="20" y="21"/>
                  </a:cubicBezTo>
                  <a:cubicBezTo>
                    <a:pt x="1" y="116"/>
                    <a:pt x="1500" y="513"/>
                    <a:pt x="3370" y="908"/>
                  </a:cubicBezTo>
                  <a:cubicBezTo>
                    <a:pt x="4969" y="1247"/>
                    <a:pt x="6319" y="1475"/>
                    <a:pt x="6691" y="1475"/>
                  </a:cubicBezTo>
                  <a:cubicBezTo>
                    <a:pt x="6754" y="1475"/>
                    <a:pt x="6789" y="1469"/>
                    <a:pt x="6792" y="1455"/>
                  </a:cubicBezTo>
                  <a:cubicBezTo>
                    <a:pt x="6812" y="1360"/>
                    <a:pt x="5312" y="963"/>
                    <a:pt x="3442" y="568"/>
                  </a:cubicBezTo>
                  <a:cubicBezTo>
                    <a:pt x="1844" y="229"/>
                    <a:pt x="492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3714425" y="1460650"/>
              <a:ext cx="68950" cy="29325"/>
            </a:xfrm>
            <a:custGeom>
              <a:rect b="b" l="l" r="r" t="t"/>
              <a:pathLst>
                <a:path extrusionOk="0" h="1173" w="2758">
                  <a:moveTo>
                    <a:pt x="2649" y="1"/>
                  </a:moveTo>
                  <a:cubicBezTo>
                    <a:pt x="2460" y="1"/>
                    <a:pt x="1923" y="169"/>
                    <a:pt x="1312" y="426"/>
                  </a:cubicBezTo>
                  <a:cubicBezTo>
                    <a:pt x="570" y="738"/>
                    <a:pt x="0" y="1061"/>
                    <a:pt x="38" y="1149"/>
                  </a:cubicBezTo>
                  <a:cubicBezTo>
                    <a:pt x="44" y="1165"/>
                    <a:pt x="68" y="1172"/>
                    <a:pt x="108" y="1172"/>
                  </a:cubicBezTo>
                  <a:cubicBezTo>
                    <a:pt x="296" y="1172"/>
                    <a:pt x="834" y="1004"/>
                    <a:pt x="1446" y="747"/>
                  </a:cubicBezTo>
                  <a:cubicBezTo>
                    <a:pt x="2187" y="435"/>
                    <a:pt x="2757" y="112"/>
                    <a:pt x="2720" y="24"/>
                  </a:cubicBezTo>
                  <a:cubicBezTo>
                    <a:pt x="2713" y="8"/>
                    <a:pt x="2689" y="1"/>
                    <a:pt x="2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3634700" y="944475"/>
              <a:ext cx="347775" cy="779625"/>
            </a:xfrm>
            <a:custGeom>
              <a:rect b="b" l="l" r="r" t="t"/>
              <a:pathLst>
                <a:path extrusionOk="0" h="31185" w="13911">
                  <a:moveTo>
                    <a:pt x="13821" y="1"/>
                  </a:moveTo>
                  <a:cubicBezTo>
                    <a:pt x="13716" y="1"/>
                    <a:pt x="10578" y="6936"/>
                    <a:pt x="6796" y="15521"/>
                  </a:cubicBezTo>
                  <a:cubicBezTo>
                    <a:pt x="3003" y="24135"/>
                    <a:pt x="1" y="31145"/>
                    <a:pt x="89" y="31185"/>
                  </a:cubicBezTo>
                  <a:cubicBezTo>
                    <a:pt x="89" y="31185"/>
                    <a:pt x="90" y="31185"/>
                    <a:pt x="90" y="31185"/>
                  </a:cubicBezTo>
                  <a:cubicBezTo>
                    <a:pt x="195" y="31185"/>
                    <a:pt x="3332" y="24251"/>
                    <a:pt x="7116" y="15661"/>
                  </a:cubicBezTo>
                  <a:cubicBezTo>
                    <a:pt x="10907" y="7052"/>
                    <a:pt x="13910" y="40"/>
                    <a:pt x="13822" y="1"/>
                  </a:cubicBezTo>
                  <a:cubicBezTo>
                    <a:pt x="13822" y="1"/>
                    <a:pt x="13822" y="1"/>
                    <a:pt x="13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965875" y="971525"/>
              <a:ext cx="365550" cy="820075"/>
            </a:xfrm>
            <a:custGeom>
              <a:rect b="b" l="l" r="r" t="t"/>
              <a:pathLst>
                <a:path extrusionOk="0" h="32803" w="14622">
                  <a:moveTo>
                    <a:pt x="14533" y="0"/>
                  </a:moveTo>
                  <a:cubicBezTo>
                    <a:pt x="14428" y="0"/>
                    <a:pt x="11132" y="7295"/>
                    <a:pt x="7153" y="16330"/>
                  </a:cubicBezTo>
                  <a:cubicBezTo>
                    <a:pt x="3162" y="25390"/>
                    <a:pt x="0" y="32763"/>
                    <a:pt x="88" y="32803"/>
                  </a:cubicBezTo>
                  <a:cubicBezTo>
                    <a:pt x="89" y="32803"/>
                    <a:pt x="89" y="32803"/>
                    <a:pt x="89" y="32803"/>
                  </a:cubicBezTo>
                  <a:cubicBezTo>
                    <a:pt x="194" y="32803"/>
                    <a:pt x="3492" y="25507"/>
                    <a:pt x="7469" y="16471"/>
                  </a:cubicBezTo>
                  <a:cubicBezTo>
                    <a:pt x="11458" y="7414"/>
                    <a:pt x="14622" y="40"/>
                    <a:pt x="14534" y="0"/>
                  </a:cubicBezTo>
                  <a:cubicBezTo>
                    <a:pt x="14533" y="0"/>
                    <a:pt x="14533" y="0"/>
                    <a:pt x="14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612325" y="1678700"/>
              <a:ext cx="606775" cy="76475"/>
            </a:xfrm>
            <a:custGeom>
              <a:rect b="b" l="l" r="r" t="t"/>
              <a:pathLst>
                <a:path extrusionOk="0" h="3059" w="24271">
                  <a:moveTo>
                    <a:pt x="95" y="1"/>
                  </a:moveTo>
                  <a:cubicBezTo>
                    <a:pt x="41" y="1"/>
                    <a:pt x="13" y="4"/>
                    <a:pt x="12" y="11"/>
                  </a:cubicBezTo>
                  <a:cubicBezTo>
                    <a:pt x="1" y="106"/>
                    <a:pt x="5420" y="863"/>
                    <a:pt x="12115" y="1703"/>
                  </a:cubicBezTo>
                  <a:cubicBezTo>
                    <a:pt x="18343" y="2483"/>
                    <a:pt x="23485" y="3059"/>
                    <a:pt x="24179" y="3059"/>
                  </a:cubicBezTo>
                  <a:cubicBezTo>
                    <a:pt x="24231" y="3059"/>
                    <a:pt x="24258" y="3055"/>
                    <a:pt x="24259" y="3049"/>
                  </a:cubicBezTo>
                  <a:cubicBezTo>
                    <a:pt x="24271" y="2952"/>
                    <a:pt x="18854" y="2196"/>
                    <a:pt x="12158" y="1357"/>
                  </a:cubicBezTo>
                  <a:cubicBezTo>
                    <a:pt x="5934" y="576"/>
                    <a:pt x="799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706450" y="1470600"/>
              <a:ext cx="606375" cy="76450"/>
            </a:xfrm>
            <a:custGeom>
              <a:rect b="b" l="l" r="r" t="t"/>
              <a:pathLst>
                <a:path extrusionOk="0" h="3058" w="24255">
                  <a:moveTo>
                    <a:pt x="82" y="0"/>
                  </a:moveTo>
                  <a:cubicBezTo>
                    <a:pt x="31" y="0"/>
                    <a:pt x="5" y="3"/>
                    <a:pt x="4" y="10"/>
                  </a:cubicBezTo>
                  <a:cubicBezTo>
                    <a:pt x="1" y="34"/>
                    <a:pt x="337" y="100"/>
                    <a:pt x="948" y="198"/>
                  </a:cubicBezTo>
                  <a:lnTo>
                    <a:pt x="3540" y="576"/>
                  </a:lnTo>
                  <a:cubicBezTo>
                    <a:pt x="5729" y="884"/>
                    <a:pt x="8759" y="1282"/>
                    <a:pt x="12107" y="1702"/>
                  </a:cubicBezTo>
                  <a:cubicBezTo>
                    <a:pt x="15454" y="2122"/>
                    <a:pt x="18487" y="2481"/>
                    <a:pt x="20684" y="2724"/>
                  </a:cubicBezTo>
                  <a:lnTo>
                    <a:pt x="23289" y="2995"/>
                  </a:lnTo>
                  <a:cubicBezTo>
                    <a:pt x="23736" y="3036"/>
                    <a:pt x="24039" y="3057"/>
                    <a:pt x="24173" y="3057"/>
                  </a:cubicBezTo>
                  <a:cubicBezTo>
                    <a:pt x="24223" y="3057"/>
                    <a:pt x="24250" y="3054"/>
                    <a:pt x="24251" y="3048"/>
                  </a:cubicBezTo>
                  <a:cubicBezTo>
                    <a:pt x="24254" y="3023"/>
                    <a:pt x="23918" y="2958"/>
                    <a:pt x="23307" y="2862"/>
                  </a:cubicBezTo>
                  <a:lnTo>
                    <a:pt x="20715" y="2481"/>
                  </a:lnTo>
                  <a:cubicBezTo>
                    <a:pt x="18524" y="2174"/>
                    <a:pt x="15498" y="1775"/>
                    <a:pt x="12149" y="1356"/>
                  </a:cubicBezTo>
                  <a:cubicBezTo>
                    <a:pt x="8801" y="936"/>
                    <a:pt x="5768" y="576"/>
                    <a:pt x="3570" y="333"/>
                  </a:cubicBezTo>
                  <a:lnTo>
                    <a:pt x="964" y="62"/>
                  </a:lnTo>
                  <a:cubicBezTo>
                    <a:pt x="518" y="22"/>
                    <a:pt x="216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3939000" y="971275"/>
              <a:ext cx="606325" cy="76450"/>
            </a:xfrm>
            <a:custGeom>
              <a:rect b="b" l="l" r="r" t="t"/>
              <a:pathLst>
                <a:path extrusionOk="0" h="3058" w="24253">
                  <a:moveTo>
                    <a:pt x="85" y="1"/>
                  </a:moveTo>
                  <a:cubicBezTo>
                    <a:pt x="32" y="1"/>
                    <a:pt x="4" y="4"/>
                    <a:pt x="4" y="10"/>
                  </a:cubicBezTo>
                  <a:cubicBezTo>
                    <a:pt x="1" y="33"/>
                    <a:pt x="337" y="99"/>
                    <a:pt x="948" y="197"/>
                  </a:cubicBezTo>
                  <a:lnTo>
                    <a:pt x="3538" y="577"/>
                  </a:lnTo>
                  <a:cubicBezTo>
                    <a:pt x="5729" y="884"/>
                    <a:pt x="8758" y="1283"/>
                    <a:pt x="12105" y="1702"/>
                  </a:cubicBezTo>
                  <a:cubicBezTo>
                    <a:pt x="15453" y="2121"/>
                    <a:pt x="18487" y="2482"/>
                    <a:pt x="20683" y="2725"/>
                  </a:cubicBezTo>
                  <a:lnTo>
                    <a:pt x="23289" y="2996"/>
                  </a:lnTo>
                  <a:cubicBezTo>
                    <a:pt x="23735" y="3036"/>
                    <a:pt x="24038" y="3058"/>
                    <a:pt x="24172" y="3058"/>
                  </a:cubicBezTo>
                  <a:cubicBezTo>
                    <a:pt x="24222" y="3058"/>
                    <a:pt x="24249" y="3055"/>
                    <a:pt x="24249" y="3048"/>
                  </a:cubicBezTo>
                  <a:cubicBezTo>
                    <a:pt x="24252" y="3024"/>
                    <a:pt x="23916" y="2959"/>
                    <a:pt x="23305" y="2861"/>
                  </a:cubicBezTo>
                  <a:lnTo>
                    <a:pt x="20714" y="2480"/>
                  </a:lnTo>
                  <a:cubicBezTo>
                    <a:pt x="18524" y="2175"/>
                    <a:pt x="15498" y="1776"/>
                    <a:pt x="12149" y="1356"/>
                  </a:cubicBezTo>
                  <a:cubicBezTo>
                    <a:pt x="8801" y="936"/>
                    <a:pt x="5768" y="575"/>
                    <a:pt x="3569" y="332"/>
                  </a:cubicBezTo>
                  <a:lnTo>
                    <a:pt x="964" y="63"/>
                  </a:lnTo>
                  <a:cubicBezTo>
                    <a:pt x="522" y="22"/>
                    <a:pt x="220" y="1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944150" y="955800"/>
              <a:ext cx="57350" cy="32175"/>
            </a:xfrm>
            <a:custGeom>
              <a:rect b="b" l="l" r="r" t="t"/>
              <a:pathLst>
                <a:path extrusionOk="0" h="1287" w="2294">
                  <a:moveTo>
                    <a:pt x="2195" y="0"/>
                  </a:moveTo>
                  <a:cubicBezTo>
                    <a:pt x="2040" y="0"/>
                    <a:pt x="1578" y="197"/>
                    <a:pt x="1060" y="492"/>
                  </a:cubicBezTo>
                  <a:cubicBezTo>
                    <a:pt x="454" y="837"/>
                    <a:pt x="0" y="1183"/>
                    <a:pt x="48" y="1268"/>
                  </a:cubicBezTo>
                  <a:cubicBezTo>
                    <a:pt x="55" y="1280"/>
                    <a:pt x="72" y="1286"/>
                    <a:pt x="99" y="1286"/>
                  </a:cubicBezTo>
                  <a:cubicBezTo>
                    <a:pt x="253" y="1286"/>
                    <a:pt x="715" y="1088"/>
                    <a:pt x="1233" y="794"/>
                  </a:cubicBezTo>
                  <a:cubicBezTo>
                    <a:pt x="1839" y="450"/>
                    <a:pt x="2294" y="102"/>
                    <a:pt x="2246" y="18"/>
                  </a:cubicBezTo>
                  <a:cubicBezTo>
                    <a:pt x="2239" y="6"/>
                    <a:pt x="2222" y="0"/>
                    <a:pt x="2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615200" y="1666400"/>
              <a:ext cx="80100" cy="34375"/>
            </a:xfrm>
            <a:custGeom>
              <a:rect b="b" l="l" r="r" t="t"/>
              <a:pathLst>
                <a:path extrusionOk="0" h="1375" w="3204">
                  <a:moveTo>
                    <a:pt x="3106" y="0"/>
                  </a:moveTo>
                  <a:cubicBezTo>
                    <a:pt x="2912" y="0"/>
                    <a:pt x="2271" y="213"/>
                    <a:pt x="1532" y="527"/>
                  </a:cubicBezTo>
                  <a:cubicBezTo>
                    <a:pt x="670" y="896"/>
                    <a:pt x="0" y="1267"/>
                    <a:pt x="38" y="1355"/>
                  </a:cubicBezTo>
                  <a:cubicBezTo>
                    <a:pt x="43" y="1368"/>
                    <a:pt x="63" y="1374"/>
                    <a:pt x="97" y="1374"/>
                  </a:cubicBezTo>
                  <a:cubicBezTo>
                    <a:pt x="291" y="1374"/>
                    <a:pt x="931" y="1163"/>
                    <a:pt x="1669" y="847"/>
                  </a:cubicBezTo>
                  <a:cubicBezTo>
                    <a:pt x="2533" y="478"/>
                    <a:pt x="3203" y="109"/>
                    <a:pt x="3164" y="19"/>
                  </a:cubicBezTo>
                  <a:cubicBezTo>
                    <a:pt x="3159" y="7"/>
                    <a:pt x="3138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975500" y="1707775"/>
              <a:ext cx="44375" cy="36400"/>
            </a:xfrm>
            <a:custGeom>
              <a:rect b="b" l="l" r="r" t="t"/>
              <a:pathLst>
                <a:path extrusionOk="0" h="1456" w="1775">
                  <a:moveTo>
                    <a:pt x="645" y="388"/>
                  </a:moveTo>
                  <a:lnTo>
                    <a:pt x="645" y="388"/>
                  </a:lnTo>
                  <a:cubicBezTo>
                    <a:pt x="910" y="424"/>
                    <a:pt x="1162" y="456"/>
                    <a:pt x="1391" y="480"/>
                  </a:cubicBezTo>
                  <a:lnTo>
                    <a:pt x="1391" y="480"/>
                  </a:lnTo>
                  <a:cubicBezTo>
                    <a:pt x="1284" y="980"/>
                    <a:pt x="1238" y="1364"/>
                    <a:pt x="1262" y="1415"/>
                  </a:cubicBezTo>
                  <a:cubicBezTo>
                    <a:pt x="1227" y="1373"/>
                    <a:pt x="870" y="1261"/>
                    <a:pt x="390" y="1153"/>
                  </a:cubicBezTo>
                  <a:lnTo>
                    <a:pt x="390" y="1153"/>
                  </a:lnTo>
                  <a:cubicBezTo>
                    <a:pt x="471" y="922"/>
                    <a:pt x="558" y="663"/>
                    <a:pt x="645" y="388"/>
                  </a:cubicBezTo>
                  <a:close/>
                  <a:moveTo>
                    <a:pt x="401" y="1"/>
                  </a:moveTo>
                  <a:lnTo>
                    <a:pt x="357" y="143"/>
                  </a:lnTo>
                  <a:lnTo>
                    <a:pt x="354" y="156"/>
                  </a:lnTo>
                  <a:cubicBezTo>
                    <a:pt x="233" y="543"/>
                    <a:pt x="128" y="909"/>
                    <a:pt x="46" y="1219"/>
                  </a:cubicBezTo>
                  <a:lnTo>
                    <a:pt x="1" y="1397"/>
                  </a:lnTo>
                  <a:lnTo>
                    <a:pt x="169" y="1412"/>
                  </a:lnTo>
                  <a:cubicBezTo>
                    <a:pt x="512" y="1443"/>
                    <a:pt x="786" y="1456"/>
                    <a:pt x="974" y="1456"/>
                  </a:cubicBezTo>
                  <a:cubicBezTo>
                    <a:pt x="1170" y="1456"/>
                    <a:pt x="1273" y="1441"/>
                    <a:pt x="1264" y="1419"/>
                  </a:cubicBezTo>
                  <a:lnTo>
                    <a:pt x="1264" y="1419"/>
                  </a:lnTo>
                  <a:cubicBezTo>
                    <a:pt x="1265" y="1420"/>
                    <a:pt x="1267" y="1421"/>
                    <a:pt x="1269" y="1421"/>
                  </a:cubicBezTo>
                  <a:cubicBezTo>
                    <a:pt x="1313" y="1421"/>
                    <a:pt x="1495" y="1042"/>
                    <a:pt x="1719" y="388"/>
                  </a:cubicBezTo>
                  <a:lnTo>
                    <a:pt x="1775" y="230"/>
                  </a:lnTo>
                  <a:lnTo>
                    <a:pt x="1596" y="195"/>
                  </a:lnTo>
                  <a:cubicBezTo>
                    <a:pt x="1291" y="137"/>
                    <a:pt x="932" y="76"/>
                    <a:pt x="548" y="21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4692650" y="1954625"/>
              <a:ext cx="852750" cy="507175"/>
            </a:xfrm>
            <a:custGeom>
              <a:rect b="b" l="l" r="r" t="t"/>
              <a:pathLst>
                <a:path extrusionOk="0" h="20287" w="34110">
                  <a:moveTo>
                    <a:pt x="11073" y="0"/>
                  </a:moveTo>
                  <a:lnTo>
                    <a:pt x="1" y="20286"/>
                  </a:lnTo>
                  <a:lnTo>
                    <a:pt x="1" y="20286"/>
                  </a:lnTo>
                  <a:lnTo>
                    <a:pt x="341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4727500" y="768100"/>
              <a:ext cx="221900" cy="251225"/>
            </a:xfrm>
            <a:custGeom>
              <a:rect b="b" l="l" r="r" t="t"/>
              <a:pathLst>
                <a:path extrusionOk="0" h="10049" w="8876">
                  <a:moveTo>
                    <a:pt x="3015" y="0"/>
                  </a:moveTo>
                  <a:lnTo>
                    <a:pt x="0" y="900"/>
                  </a:lnTo>
                  <a:lnTo>
                    <a:pt x="7450" y="10048"/>
                  </a:lnTo>
                  <a:lnTo>
                    <a:pt x="8876" y="7293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789400" y="1853600"/>
              <a:ext cx="756000" cy="433150"/>
            </a:xfrm>
            <a:custGeom>
              <a:rect b="b" l="l" r="r" t="t"/>
              <a:pathLst>
                <a:path extrusionOk="0" h="17326" w="30240">
                  <a:moveTo>
                    <a:pt x="9387" y="1"/>
                  </a:moveTo>
                  <a:lnTo>
                    <a:pt x="0" y="17325"/>
                  </a:lnTo>
                  <a:lnTo>
                    <a:pt x="30240" y="4041"/>
                  </a:lnTo>
                  <a:lnTo>
                    <a:pt x="30240" y="442"/>
                  </a:lnTo>
                  <a:lnTo>
                    <a:pt x="9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194325" y="3742700"/>
              <a:ext cx="91700" cy="1639575"/>
            </a:xfrm>
            <a:custGeom>
              <a:rect b="b" l="l" r="r" t="t"/>
              <a:pathLst>
                <a:path extrusionOk="0" h="65583" w="3668">
                  <a:moveTo>
                    <a:pt x="0" y="1"/>
                  </a:moveTo>
                  <a:lnTo>
                    <a:pt x="0" y="65582"/>
                  </a:lnTo>
                  <a:lnTo>
                    <a:pt x="3667" y="6558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592725" y="3356375"/>
              <a:ext cx="1379050" cy="475550"/>
            </a:xfrm>
            <a:custGeom>
              <a:rect b="b" l="l" r="r" t="t"/>
              <a:pathLst>
                <a:path extrusionOk="0" h="19022" w="55162">
                  <a:moveTo>
                    <a:pt x="7762" y="1"/>
                  </a:moveTo>
                  <a:cubicBezTo>
                    <a:pt x="4231" y="1"/>
                    <a:pt x="1638" y="600"/>
                    <a:pt x="997" y="2551"/>
                  </a:cubicBezTo>
                  <a:cubicBezTo>
                    <a:pt x="1" y="5580"/>
                    <a:pt x="700" y="8762"/>
                    <a:pt x="700" y="10275"/>
                  </a:cubicBezTo>
                  <a:cubicBezTo>
                    <a:pt x="700" y="15104"/>
                    <a:pt x="12804" y="19021"/>
                    <a:pt x="27733" y="19021"/>
                  </a:cubicBezTo>
                  <a:cubicBezTo>
                    <a:pt x="42662" y="19021"/>
                    <a:pt x="54765" y="15104"/>
                    <a:pt x="54765" y="10275"/>
                  </a:cubicBezTo>
                  <a:cubicBezTo>
                    <a:pt x="54765" y="9006"/>
                    <a:pt x="55161" y="6592"/>
                    <a:pt x="54376" y="4398"/>
                  </a:cubicBezTo>
                  <a:cubicBezTo>
                    <a:pt x="53415" y="1718"/>
                    <a:pt x="48831" y="1111"/>
                    <a:pt x="43074" y="1111"/>
                  </a:cubicBezTo>
                  <a:cubicBezTo>
                    <a:pt x="38301" y="1111"/>
                    <a:pt x="32722" y="1528"/>
                    <a:pt x="27733" y="1528"/>
                  </a:cubicBezTo>
                  <a:cubicBezTo>
                    <a:pt x="21429" y="1528"/>
                    <a:pt x="13399" y="1"/>
                    <a:pt x="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610200" y="3233900"/>
              <a:ext cx="1351650" cy="437350"/>
            </a:xfrm>
            <a:custGeom>
              <a:rect b="b" l="l" r="r" t="t"/>
              <a:pathLst>
                <a:path extrusionOk="0" h="17494" w="54066">
                  <a:moveTo>
                    <a:pt x="27032" y="0"/>
                  </a:moveTo>
                  <a:cubicBezTo>
                    <a:pt x="19864" y="0"/>
                    <a:pt x="12987" y="923"/>
                    <a:pt x="7917" y="2563"/>
                  </a:cubicBezTo>
                  <a:cubicBezTo>
                    <a:pt x="2849" y="4203"/>
                    <a:pt x="1" y="6427"/>
                    <a:pt x="1" y="8747"/>
                  </a:cubicBezTo>
                  <a:cubicBezTo>
                    <a:pt x="1" y="11066"/>
                    <a:pt x="2849" y="13290"/>
                    <a:pt x="7917" y="14930"/>
                  </a:cubicBezTo>
                  <a:cubicBezTo>
                    <a:pt x="12987" y="16572"/>
                    <a:pt x="19864" y="17493"/>
                    <a:pt x="27032" y="17493"/>
                  </a:cubicBezTo>
                  <a:cubicBezTo>
                    <a:pt x="34203" y="17493"/>
                    <a:pt x="41079" y="16572"/>
                    <a:pt x="46147" y="14930"/>
                  </a:cubicBezTo>
                  <a:cubicBezTo>
                    <a:pt x="51217" y="13290"/>
                    <a:pt x="54066" y="11066"/>
                    <a:pt x="54066" y="8747"/>
                  </a:cubicBezTo>
                  <a:cubicBezTo>
                    <a:pt x="54066" y="6427"/>
                    <a:pt x="51217" y="4203"/>
                    <a:pt x="46147" y="2563"/>
                  </a:cubicBezTo>
                  <a:cubicBezTo>
                    <a:pt x="41079" y="923"/>
                    <a:pt x="34203" y="0"/>
                    <a:pt x="27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3284275" y="4557425"/>
              <a:ext cx="535675" cy="679350"/>
            </a:xfrm>
            <a:custGeom>
              <a:rect b="b" l="l" r="r" t="t"/>
              <a:pathLst>
                <a:path extrusionOk="0" h="27174" w="21427">
                  <a:moveTo>
                    <a:pt x="461" y="1"/>
                  </a:moveTo>
                  <a:cubicBezTo>
                    <a:pt x="164" y="1"/>
                    <a:pt x="1" y="12"/>
                    <a:pt x="1" y="12"/>
                  </a:cubicBezTo>
                  <a:lnTo>
                    <a:pt x="1" y="526"/>
                  </a:lnTo>
                  <a:lnTo>
                    <a:pt x="1" y="3061"/>
                  </a:lnTo>
                  <a:cubicBezTo>
                    <a:pt x="19782" y="3734"/>
                    <a:pt x="18111" y="27174"/>
                    <a:pt x="18111" y="27174"/>
                  </a:cubicBezTo>
                  <a:lnTo>
                    <a:pt x="21427" y="27174"/>
                  </a:lnTo>
                  <a:cubicBezTo>
                    <a:pt x="20573" y="1160"/>
                    <a:pt x="3499" y="1"/>
                    <a:pt x="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687550" y="4557425"/>
              <a:ext cx="535675" cy="679350"/>
            </a:xfrm>
            <a:custGeom>
              <a:rect b="b" l="l" r="r" t="t"/>
              <a:pathLst>
                <a:path extrusionOk="0" h="27174" w="21427">
                  <a:moveTo>
                    <a:pt x="20966" y="1"/>
                  </a:moveTo>
                  <a:cubicBezTo>
                    <a:pt x="17927" y="1"/>
                    <a:pt x="854" y="1160"/>
                    <a:pt x="0" y="27174"/>
                  </a:cubicBezTo>
                  <a:lnTo>
                    <a:pt x="3316" y="27174"/>
                  </a:lnTo>
                  <a:cubicBezTo>
                    <a:pt x="3316" y="27174"/>
                    <a:pt x="1645" y="3734"/>
                    <a:pt x="21426" y="3061"/>
                  </a:cubicBezTo>
                  <a:lnTo>
                    <a:pt x="21426" y="526"/>
                  </a:lnTo>
                  <a:lnTo>
                    <a:pt x="21426" y="12"/>
                  </a:lnTo>
                  <a:cubicBezTo>
                    <a:pt x="21426" y="12"/>
                    <a:pt x="21263" y="1"/>
                    <a:pt x="20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3625400" y="904525"/>
              <a:ext cx="813100" cy="197800"/>
            </a:xfrm>
            <a:custGeom>
              <a:rect b="b" l="l" r="r" t="t"/>
              <a:pathLst>
                <a:path extrusionOk="0" h="7912" w="32524">
                  <a:moveTo>
                    <a:pt x="32038" y="0"/>
                  </a:moveTo>
                  <a:lnTo>
                    <a:pt x="1" y="4208"/>
                  </a:lnTo>
                  <a:lnTo>
                    <a:pt x="487" y="7912"/>
                  </a:lnTo>
                  <a:lnTo>
                    <a:pt x="32523" y="3704"/>
                  </a:lnTo>
                  <a:lnTo>
                    <a:pt x="32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535025" y="4223850"/>
              <a:ext cx="559775" cy="484125"/>
            </a:xfrm>
            <a:custGeom>
              <a:rect b="b" l="l" r="r" t="t"/>
              <a:pathLst>
                <a:path extrusionOk="0" h="19365" w="22391">
                  <a:moveTo>
                    <a:pt x="4666" y="1"/>
                  </a:moveTo>
                  <a:lnTo>
                    <a:pt x="1" y="9493"/>
                  </a:lnTo>
                  <a:lnTo>
                    <a:pt x="733" y="9908"/>
                  </a:lnTo>
                  <a:cubicBezTo>
                    <a:pt x="4003" y="11729"/>
                    <a:pt x="17487" y="18932"/>
                    <a:pt x="20065" y="19344"/>
                  </a:cubicBezTo>
                  <a:cubicBezTo>
                    <a:pt x="20152" y="19358"/>
                    <a:pt x="20228" y="19365"/>
                    <a:pt x="20293" y="19365"/>
                  </a:cubicBezTo>
                  <a:cubicBezTo>
                    <a:pt x="22391" y="19365"/>
                    <a:pt x="13724" y="12443"/>
                    <a:pt x="13724" y="12443"/>
                  </a:cubicBezTo>
                  <a:lnTo>
                    <a:pt x="16844" y="5921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537475" y="4371900"/>
              <a:ext cx="117150" cy="140575"/>
            </a:xfrm>
            <a:custGeom>
              <a:rect b="b" l="l" r="r" t="t"/>
              <a:pathLst>
                <a:path extrusionOk="0" h="5623" w="4686">
                  <a:moveTo>
                    <a:pt x="1657" y="1"/>
                  </a:moveTo>
                  <a:lnTo>
                    <a:pt x="1" y="3403"/>
                  </a:lnTo>
                  <a:lnTo>
                    <a:pt x="4365" y="5623"/>
                  </a:lnTo>
                  <a:cubicBezTo>
                    <a:pt x="4685" y="4507"/>
                    <a:pt x="4581" y="3313"/>
                    <a:pt x="4074" y="2271"/>
                  </a:cubicBezTo>
                  <a:cubicBezTo>
                    <a:pt x="3567" y="1241"/>
                    <a:pt x="2727" y="419"/>
                    <a:pt x="1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535025" y="4454600"/>
              <a:ext cx="531450" cy="254800"/>
            </a:xfrm>
            <a:custGeom>
              <a:rect b="b" l="l" r="r" t="t"/>
              <a:pathLst>
                <a:path extrusionOk="0" h="10192" w="21258">
                  <a:moveTo>
                    <a:pt x="153" y="0"/>
                  </a:moveTo>
                  <a:lnTo>
                    <a:pt x="1" y="263"/>
                  </a:lnTo>
                  <a:cubicBezTo>
                    <a:pt x="5713" y="3692"/>
                    <a:pt x="19028" y="10191"/>
                    <a:pt x="20426" y="10191"/>
                  </a:cubicBezTo>
                  <a:cubicBezTo>
                    <a:pt x="20464" y="10191"/>
                    <a:pt x="20494" y="10186"/>
                    <a:pt x="20514" y="10176"/>
                  </a:cubicBezTo>
                  <a:cubicBezTo>
                    <a:pt x="21257" y="9799"/>
                    <a:pt x="18139" y="6989"/>
                    <a:pt x="18139" y="6989"/>
                  </a:cubicBezTo>
                  <a:cubicBezTo>
                    <a:pt x="18064" y="6957"/>
                    <a:pt x="17984" y="6942"/>
                    <a:pt x="17903" y="6942"/>
                  </a:cubicBezTo>
                  <a:cubicBezTo>
                    <a:pt x="17196" y="6942"/>
                    <a:pt x="16300" y="8033"/>
                    <a:pt x="16300" y="8033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534100" y="4452100"/>
              <a:ext cx="516450" cy="251900"/>
            </a:xfrm>
            <a:custGeom>
              <a:rect b="b" l="l" r="r" t="t"/>
              <a:pathLst>
                <a:path extrusionOk="0" h="10076" w="20658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6"/>
                    <a:pt x="69" y="48"/>
                    <a:pt x="201" y="125"/>
                  </a:cubicBezTo>
                  <a:lnTo>
                    <a:pt x="784" y="453"/>
                  </a:lnTo>
                  <a:lnTo>
                    <a:pt x="2952" y="1628"/>
                  </a:lnTo>
                  <a:cubicBezTo>
                    <a:pt x="4788" y="2604"/>
                    <a:pt x="7342" y="3921"/>
                    <a:pt x="10196" y="5312"/>
                  </a:cubicBezTo>
                  <a:cubicBezTo>
                    <a:pt x="13047" y="6704"/>
                    <a:pt x="15659" y="7908"/>
                    <a:pt x="17559" y="8752"/>
                  </a:cubicBezTo>
                  <a:lnTo>
                    <a:pt x="19816" y="9739"/>
                  </a:lnTo>
                  <a:lnTo>
                    <a:pt x="20435" y="9995"/>
                  </a:lnTo>
                  <a:cubicBezTo>
                    <a:pt x="20566" y="10048"/>
                    <a:pt x="20641" y="10076"/>
                    <a:pt x="20652" y="10076"/>
                  </a:cubicBezTo>
                  <a:cubicBezTo>
                    <a:pt x="20653" y="10076"/>
                    <a:pt x="20654" y="10076"/>
                    <a:pt x="20654" y="10075"/>
                  </a:cubicBezTo>
                  <a:cubicBezTo>
                    <a:pt x="20657" y="10070"/>
                    <a:pt x="20585" y="10033"/>
                    <a:pt x="20448" y="9966"/>
                  </a:cubicBezTo>
                  <a:lnTo>
                    <a:pt x="19842" y="9680"/>
                  </a:lnTo>
                  <a:lnTo>
                    <a:pt x="17606" y="8646"/>
                  </a:lnTo>
                  <a:cubicBezTo>
                    <a:pt x="15720" y="7774"/>
                    <a:pt x="13118" y="6555"/>
                    <a:pt x="10266" y="5164"/>
                  </a:cubicBezTo>
                  <a:cubicBezTo>
                    <a:pt x="7414" y="3774"/>
                    <a:pt x="4855" y="2474"/>
                    <a:pt x="3004" y="1525"/>
                  </a:cubicBezTo>
                  <a:lnTo>
                    <a:pt x="815" y="399"/>
                  </a:lnTo>
                  <a:lnTo>
                    <a:pt x="216" y="96"/>
                  </a:lnTo>
                  <a:cubicBezTo>
                    <a:pt x="88" y="33"/>
                    <a:pt x="15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939075" y="4626225"/>
              <a:ext cx="53600" cy="33950"/>
            </a:xfrm>
            <a:custGeom>
              <a:rect b="b" l="l" r="r" t="t"/>
              <a:pathLst>
                <a:path extrusionOk="0" h="1358" w="2144">
                  <a:moveTo>
                    <a:pt x="2010" y="0"/>
                  </a:moveTo>
                  <a:cubicBezTo>
                    <a:pt x="1795" y="0"/>
                    <a:pt x="1337" y="69"/>
                    <a:pt x="881" y="363"/>
                  </a:cubicBezTo>
                  <a:cubicBezTo>
                    <a:pt x="246" y="761"/>
                    <a:pt x="1" y="1348"/>
                    <a:pt x="42" y="1356"/>
                  </a:cubicBezTo>
                  <a:cubicBezTo>
                    <a:pt x="43" y="1357"/>
                    <a:pt x="44" y="1357"/>
                    <a:pt x="45" y="1357"/>
                  </a:cubicBezTo>
                  <a:cubicBezTo>
                    <a:pt x="100" y="1357"/>
                    <a:pt x="392" y="863"/>
                    <a:pt x="969" y="502"/>
                  </a:cubicBezTo>
                  <a:cubicBezTo>
                    <a:pt x="1557" y="120"/>
                    <a:pt x="2144" y="71"/>
                    <a:pt x="2137" y="22"/>
                  </a:cubicBezTo>
                  <a:cubicBezTo>
                    <a:pt x="2139" y="10"/>
                    <a:pt x="2093" y="0"/>
                    <a:pt x="20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871900" y="4553175"/>
              <a:ext cx="29650" cy="17875"/>
            </a:xfrm>
            <a:custGeom>
              <a:rect b="b" l="l" r="r" t="t"/>
              <a:pathLst>
                <a:path extrusionOk="0" h="715" w="1186">
                  <a:moveTo>
                    <a:pt x="1142" y="0"/>
                  </a:moveTo>
                  <a:cubicBezTo>
                    <a:pt x="1072" y="0"/>
                    <a:pt x="826" y="118"/>
                    <a:pt x="550" y="288"/>
                  </a:cubicBezTo>
                  <a:cubicBezTo>
                    <a:pt x="236" y="481"/>
                    <a:pt x="1" y="668"/>
                    <a:pt x="24" y="708"/>
                  </a:cubicBezTo>
                  <a:cubicBezTo>
                    <a:pt x="27" y="712"/>
                    <a:pt x="34" y="715"/>
                    <a:pt x="44" y="715"/>
                  </a:cubicBezTo>
                  <a:cubicBezTo>
                    <a:pt x="116" y="715"/>
                    <a:pt x="360" y="597"/>
                    <a:pt x="636" y="428"/>
                  </a:cubicBezTo>
                  <a:cubicBezTo>
                    <a:pt x="950" y="234"/>
                    <a:pt x="1185" y="46"/>
                    <a:pt x="1161" y="7"/>
                  </a:cubicBezTo>
                  <a:cubicBezTo>
                    <a:pt x="1158" y="2"/>
                    <a:pt x="1152" y="0"/>
                    <a:pt x="1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853900" y="4537500"/>
              <a:ext cx="27925" cy="8775"/>
            </a:xfrm>
            <a:custGeom>
              <a:rect b="b" l="l" r="r" t="t"/>
              <a:pathLst>
                <a:path extrusionOk="0" h="351" w="1117">
                  <a:moveTo>
                    <a:pt x="1035" y="0"/>
                  </a:moveTo>
                  <a:cubicBezTo>
                    <a:pt x="937" y="0"/>
                    <a:pt x="748" y="36"/>
                    <a:pt x="536" y="96"/>
                  </a:cubicBezTo>
                  <a:cubicBezTo>
                    <a:pt x="234" y="183"/>
                    <a:pt x="1" y="289"/>
                    <a:pt x="12" y="332"/>
                  </a:cubicBezTo>
                  <a:cubicBezTo>
                    <a:pt x="16" y="345"/>
                    <a:pt x="41" y="351"/>
                    <a:pt x="82" y="351"/>
                  </a:cubicBezTo>
                  <a:cubicBezTo>
                    <a:pt x="180" y="351"/>
                    <a:pt x="369" y="316"/>
                    <a:pt x="580" y="255"/>
                  </a:cubicBezTo>
                  <a:cubicBezTo>
                    <a:pt x="883" y="168"/>
                    <a:pt x="1116" y="64"/>
                    <a:pt x="1105" y="20"/>
                  </a:cubicBezTo>
                  <a:cubicBezTo>
                    <a:pt x="1101" y="7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852100" y="4509275"/>
              <a:ext cx="32650" cy="16275"/>
            </a:xfrm>
            <a:custGeom>
              <a:rect b="b" l="l" r="r" t="t"/>
              <a:pathLst>
                <a:path extrusionOk="0" h="651" w="1306">
                  <a:moveTo>
                    <a:pt x="45" y="0"/>
                  </a:moveTo>
                  <a:cubicBezTo>
                    <a:pt x="32" y="0"/>
                    <a:pt x="23" y="3"/>
                    <a:pt x="20" y="9"/>
                  </a:cubicBezTo>
                  <a:cubicBezTo>
                    <a:pt x="1" y="49"/>
                    <a:pt x="267" y="224"/>
                    <a:pt x="617" y="399"/>
                  </a:cubicBezTo>
                  <a:cubicBezTo>
                    <a:pt x="917" y="549"/>
                    <a:pt x="1179" y="651"/>
                    <a:pt x="1261" y="651"/>
                  </a:cubicBezTo>
                  <a:cubicBezTo>
                    <a:pt x="1275" y="651"/>
                    <a:pt x="1283" y="648"/>
                    <a:pt x="1286" y="642"/>
                  </a:cubicBezTo>
                  <a:cubicBezTo>
                    <a:pt x="1306" y="602"/>
                    <a:pt x="1040" y="427"/>
                    <a:pt x="690" y="252"/>
                  </a:cubicBezTo>
                  <a:cubicBezTo>
                    <a:pt x="390" y="102"/>
                    <a:pt x="127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3856350" y="4486550"/>
              <a:ext cx="35850" cy="20625"/>
            </a:xfrm>
            <a:custGeom>
              <a:rect b="b" l="l" r="r" t="t"/>
              <a:pathLst>
                <a:path extrusionOk="0" h="825" w="1434">
                  <a:moveTo>
                    <a:pt x="43" y="1"/>
                  </a:moveTo>
                  <a:cubicBezTo>
                    <a:pt x="38" y="1"/>
                    <a:pt x="34" y="2"/>
                    <a:pt x="32" y="5"/>
                  </a:cubicBezTo>
                  <a:cubicBezTo>
                    <a:pt x="1" y="34"/>
                    <a:pt x="242" y="325"/>
                    <a:pt x="639" y="555"/>
                  </a:cubicBezTo>
                  <a:cubicBezTo>
                    <a:pt x="965" y="744"/>
                    <a:pt x="1273" y="825"/>
                    <a:pt x="1380" y="825"/>
                  </a:cubicBezTo>
                  <a:cubicBezTo>
                    <a:pt x="1404" y="825"/>
                    <a:pt x="1418" y="821"/>
                    <a:pt x="1420" y="813"/>
                  </a:cubicBezTo>
                  <a:cubicBezTo>
                    <a:pt x="1433" y="769"/>
                    <a:pt x="1100" y="635"/>
                    <a:pt x="723" y="413"/>
                  </a:cubicBezTo>
                  <a:cubicBezTo>
                    <a:pt x="373" y="207"/>
                    <a:pt x="105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895675" y="4536850"/>
              <a:ext cx="67150" cy="28475"/>
            </a:xfrm>
            <a:custGeom>
              <a:rect b="b" l="l" r="r" t="t"/>
              <a:pathLst>
                <a:path extrusionOk="0" h="1139" w="2686">
                  <a:moveTo>
                    <a:pt x="1323" y="144"/>
                  </a:moveTo>
                  <a:cubicBezTo>
                    <a:pt x="1409" y="144"/>
                    <a:pt x="1494" y="151"/>
                    <a:pt x="1578" y="165"/>
                  </a:cubicBezTo>
                  <a:cubicBezTo>
                    <a:pt x="1895" y="217"/>
                    <a:pt x="2299" y="387"/>
                    <a:pt x="2480" y="683"/>
                  </a:cubicBezTo>
                  <a:cubicBezTo>
                    <a:pt x="2560" y="835"/>
                    <a:pt x="2439" y="957"/>
                    <a:pt x="2263" y="973"/>
                  </a:cubicBezTo>
                  <a:cubicBezTo>
                    <a:pt x="2224" y="978"/>
                    <a:pt x="2185" y="980"/>
                    <a:pt x="2144" y="980"/>
                  </a:cubicBezTo>
                  <a:cubicBezTo>
                    <a:pt x="2007" y="980"/>
                    <a:pt x="1863" y="958"/>
                    <a:pt x="1732" y="946"/>
                  </a:cubicBezTo>
                  <a:cubicBezTo>
                    <a:pt x="1425" y="910"/>
                    <a:pt x="1121" y="848"/>
                    <a:pt x="824" y="764"/>
                  </a:cubicBezTo>
                  <a:cubicBezTo>
                    <a:pt x="572" y="693"/>
                    <a:pt x="372" y="621"/>
                    <a:pt x="232" y="570"/>
                  </a:cubicBezTo>
                  <a:lnTo>
                    <a:pt x="232" y="570"/>
                  </a:lnTo>
                  <a:cubicBezTo>
                    <a:pt x="339" y="477"/>
                    <a:pt x="491" y="367"/>
                    <a:pt x="700" y="274"/>
                  </a:cubicBezTo>
                  <a:cubicBezTo>
                    <a:pt x="897" y="188"/>
                    <a:pt x="1110" y="144"/>
                    <a:pt x="1323" y="144"/>
                  </a:cubicBezTo>
                  <a:close/>
                  <a:moveTo>
                    <a:pt x="1379" y="0"/>
                  </a:moveTo>
                  <a:cubicBezTo>
                    <a:pt x="1095" y="0"/>
                    <a:pt x="834" y="69"/>
                    <a:pt x="649" y="168"/>
                  </a:cubicBezTo>
                  <a:cubicBezTo>
                    <a:pt x="464" y="260"/>
                    <a:pt x="296" y="387"/>
                    <a:pt x="159" y="543"/>
                  </a:cubicBezTo>
                  <a:lnTo>
                    <a:pt x="159" y="543"/>
                  </a:lnTo>
                  <a:cubicBezTo>
                    <a:pt x="79" y="514"/>
                    <a:pt x="28" y="496"/>
                    <a:pt x="11" y="496"/>
                  </a:cubicBezTo>
                  <a:cubicBezTo>
                    <a:pt x="7" y="496"/>
                    <a:pt x="5" y="497"/>
                    <a:pt x="4" y="498"/>
                  </a:cubicBezTo>
                  <a:cubicBezTo>
                    <a:pt x="1" y="505"/>
                    <a:pt x="42" y="537"/>
                    <a:pt x="125" y="585"/>
                  </a:cubicBezTo>
                  <a:lnTo>
                    <a:pt x="125" y="585"/>
                  </a:lnTo>
                  <a:cubicBezTo>
                    <a:pt x="40" y="694"/>
                    <a:pt x="9" y="763"/>
                    <a:pt x="17" y="768"/>
                  </a:cubicBezTo>
                  <a:cubicBezTo>
                    <a:pt x="18" y="769"/>
                    <a:pt x="19" y="769"/>
                    <a:pt x="20" y="769"/>
                  </a:cubicBezTo>
                  <a:cubicBezTo>
                    <a:pt x="36" y="769"/>
                    <a:pt x="85" y="705"/>
                    <a:pt x="181" y="616"/>
                  </a:cubicBezTo>
                  <a:lnTo>
                    <a:pt x="181" y="616"/>
                  </a:lnTo>
                  <a:cubicBezTo>
                    <a:pt x="314" y="687"/>
                    <a:pt x="520" y="782"/>
                    <a:pt x="789" y="875"/>
                  </a:cubicBezTo>
                  <a:cubicBezTo>
                    <a:pt x="1088" y="977"/>
                    <a:pt x="1397" y="1052"/>
                    <a:pt x="1711" y="1096"/>
                  </a:cubicBezTo>
                  <a:cubicBezTo>
                    <a:pt x="1852" y="1113"/>
                    <a:pt x="1992" y="1138"/>
                    <a:pt x="2149" y="1138"/>
                  </a:cubicBezTo>
                  <a:cubicBezTo>
                    <a:pt x="2192" y="1138"/>
                    <a:pt x="2236" y="1136"/>
                    <a:pt x="2282" y="1132"/>
                  </a:cubicBezTo>
                  <a:cubicBezTo>
                    <a:pt x="2385" y="1119"/>
                    <a:pt x="2508" y="1088"/>
                    <a:pt x="2594" y="983"/>
                  </a:cubicBezTo>
                  <a:cubicBezTo>
                    <a:pt x="2682" y="880"/>
                    <a:pt x="2686" y="720"/>
                    <a:pt x="2629" y="612"/>
                  </a:cubicBezTo>
                  <a:cubicBezTo>
                    <a:pt x="2291" y="159"/>
                    <a:pt x="1809" y="0"/>
                    <a:pt x="1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887675" y="4505100"/>
              <a:ext cx="24025" cy="47675"/>
            </a:xfrm>
            <a:custGeom>
              <a:rect b="b" l="l" r="r" t="t"/>
              <a:pathLst>
                <a:path extrusionOk="0" h="1907" w="961">
                  <a:moveTo>
                    <a:pt x="380" y="1"/>
                  </a:moveTo>
                  <a:cubicBezTo>
                    <a:pt x="222" y="1"/>
                    <a:pt x="83" y="136"/>
                    <a:pt x="53" y="259"/>
                  </a:cubicBezTo>
                  <a:cubicBezTo>
                    <a:pt x="0" y="403"/>
                    <a:pt x="5" y="551"/>
                    <a:pt x="15" y="674"/>
                  </a:cubicBezTo>
                  <a:cubicBezTo>
                    <a:pt x="35" y="896"/>
                    <a:pt x="80" y="1116"/>
                    <a:pt x="154" y="1327"/>
                  </a:cubicBezTo>
                  <a:cubicBezTo>
                    <a:pt x="279" y="1676"/>
                    <a:pt x="423" y="1862"/>
                    <a:pt x="446" y="1862"/>
                  </a:cubicBezTo>
                  <a:cubicBezTo>
                    <a:pt x="447" y="1862"/>
                    <a:pt x="447" y="1862"/>
                    <a:pt x="448" y="1861"/>
                  </a:cubicBezTo>
                  <a:cubicBezTo>
                    <a:pt x="471" y="1848"/>
                    <a:pt x="361" y="1646"/>
                    <a:pt x="265" y="1293"/>
                  </a:cubicBezTo>
                  <a:cubicBezTo>
                    <a:pt x="211" y="1087"/>
                    <a:pt x="177" y="876"/>
                    <a:pt x="167" y="664"/>
                  </a:cubicBezTo>
                  <a:cubicBezTo>
                    <a:pt x="142" y="463"/>
                    <a:pt x="200" y="167"/>
                    <a:pt x="376" y="167"/>
                  </a:cubicBezTo>
                  <a:cubicBezTo>
                    <a:pt x="391" y="167"/>
                    <a:pt x="408" y="169"/>
                    <a:pt x="425" y="174"/>
                  </a:cubicBezTo>
                  <a:cubicBezTo>
                    <a:pt x="629" y="251"/>
                    <a:pt x="734" y="542"/>
                    <a:pt x="778" y="757"/>
                  </a:cubicBezTo>
                  <a:cubicBezTo>
                    <a:pt x="814" y="961"/>
                    <a:pt x="806" y="1172"/>
                    <a:pt x="752" y="1373"/>
                  </a:cubicBezTo>
                  <a:cubicBezTo>
                    <a:pt x="655" y="1721"/>
                    <a:pt x="484" y="1887"/>
                    <a:pt x="508" y="1905"/>
                  </a:cubicBezTo>
                  <a:cubicBezTo>
                    <a:pt x="509" y="1906"/>
                    <a:pt x="509" y="1906"/>
                    <a:pt x="511" y="1906"/>
                  </a:cubicBezTo>
                  <a:cubicBezTo>
                    <a:pt x="534" y="1906"/>
                    <a:pt x="733" y="1759"/>
                    <a:pt x="863" y="1407"/>
                  </a:cubicBezTo>
                  <a:cubicBezTo>
                    <a:pt x="938" y="1190"/>
                    <a:pt x="961" y="958"/>
                    <a:pt x="927" y="731"/>
                  </a:cubicBezTo>
                  <a:cubicBezTo>
                    <a:pt x="874" y="491"/>
                    <a:pt x="812" y="164"/>
                    <a:pt x="469" y="16"/>
                  </a:cubicBezTo>
                  <a:cubicBezTo>
                    <a:pt x="439" y="5"/>
                    <a:pt x="409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580650" y="4371775"/>
              <a:ext cx="76625" cy="138750"/>
            </a:xfrm>
            <a:custGeom>
              <a:rect b="b" l="l" r="r" t="t"/>
              <a:pathLst>
                <a:path extrusionOk="0" h="5550" w="3065">
                  <a:moveTo>
                    <a:pt x="20" y="1"/>
                  </a:moveTo>
                  <a:cubicBezTo>
                    <a:pt x="15" y="1"/>
                    <a:pt x="12" y="1"/>
                    <a:pt x="12" y="3"/>
                  </a:cubicBezTo>
                  <a:cubicBezTo>
                    <a:pt x="0" y="32"/>
                    <a:pt x="376" y="140"/>
                    <a:pt x="895" y="473"/>
                  </a:cubicBezTo>
                  <a:cubicBezTo>
                    <a:pt x="1410" y="800"/>
                    <a:pt x="2060" y="1391"/>
                    <a:pt x="2463" y="2237"/>
                  </a:cubicBezTo>
                  <a:cubicBezTo>
                    <a:pt x="2867" y="3083"/>
                    <a:pt x="2918" y="3962"/>
                    <a:pt x="2846" y="4568"/>
                  </a:cubicBezTo>
                  <a:cubicBezTo>
                    <a:pt x="2777" y="5180"/>
                    <a:pt x="2625" y="5540"/>
                    <a:pt x="2655" y="5549"/>
                  </a:cubicBezTo>
                  <a:cubicBezTo>
                    <a:pt x="2655" y="5550"/>
                    <a:pt x="2655" y="5550"/>
                    <a:pt x="2655" y="5550"/>
                  </a:cubicBezTo>
                  <a:cubicBezTo>
                    <a:pt x="2664" y="5550"/>
                    <a:pt x="2711" y="5465"/>
                    <a:pt x="2774" y="5304"/>
                  </a:cubicBezTo>
                  <a:cubicBezTo>
                    <a:pt x="2862" y="5071"/>
                    <a:pt x="2924" y="4829"/>
                    <a:pt x="2962" y="4583"/>
                  </a:cubicBezTo>
                  <a:cubicBezTo>
                    <a:pt x="3065" y="3965"/>
                    <a:pt x="3032" y="3051"/>
                    <a:pt x="2612" y="2167"/>
                  </a:cubicBezTo>
                  <a:cubicBezTo>
                    <a:pt x="2192" y="1285"/>
                    <a:pt x="1500" y="684"/>
                    <a:pt x="956" y="375"/>
                  </a:cubicBezTo>
                  <a:cubicBezTo>
                    <a:pt x="740" y="248"/>
                    <a:pt x="513" y="145"/>
                    <a:pt x="278" y="65"/>
                  </a:cubicBezTo>
                  <a:cubicBezTo>
                    <a:pt x="137" y="19"/>
                    <a:pt x="47" y="1"/>
                    <a:pt x="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610625" y="4260550"/>
              <a:ext cx="64525" cy="124350"/>
            </a:xfrm>
            <a:custGeom>
              <a:rect b="b" l="l" r="r" t="t"/>
              <a:pathLst>
                <a:path extrusionOk="0" h="4974" w="2581">
                  <a:moveTo>
                    <a:pt x="2539" y="1"/>
                  </a:moveTo>
                  <a:cubicBezTo>
                    <a:pt x="2488" y="1"/>
                    <a:pt x="1901" y="1090"/>
                    <a:pt x="1219" y="2449"/>
                  </a:cubicBezTo>
                  <a:cubicBezTo>
                    <a:pt x="528" y="3823"/>
                    <a:pt x="0" y="4953"/>
                    <a:pt x="41" y="4973"/>
                  </a:cubicBezTo>
                  <a:cubicBezTo>
                    <a:pt x="41" y="4973"/>
                    <a:pt x="42" y="4973"/>
                    <a:pt x="42" y="4973"/>
                  </a:cubicBezTo>
                  <a:cubicBezTo>
                    <a:pt x="93" y="4973"/>
                    <a:pt x="681" y="3883"/>
                    <a:pt x="1364" y="2523"/>
                  </a:cubicBezTo>
                  <a:cubicBezTo>
                    <a:pt x="2055" y="1149"/>
                    <a:pt x="2581" y="20"/>
                    <a:pt x="2540" y="1"/>
                  </a:cubicBezTo>
                  <a:cubicBezTo>
                    <a:pt x="2540" y="1"/>
                    <a:pt x="2539" y="1"/>
                    <a:pt x="25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698725" y="4501375"/>
              <a:ext cx="89575" cy="44325"/>
            </a:xfrm>
            <a:custGeom>
              <a:rect b="b" l="l" r="r" t="t"/>
              <a:pathLst>
                <a:path extrusionOk="0" h="1773" w="3583">
                  <a:moveTo>
                    <a:pt x="33" y="0"/>
                  </a:moveTo>
                  <a:cubicBezTo>
                    <a:pt x="29" y="0"/>
                    <a:pt x="27" y="1"/>
                    <a:pt x="25" y="3"/>
                  </a:cubicBezTo>
                  <a:cubicBezTo>
                    <a:pt x="1" y="39"/>
                    <a:pt x="731" y="555"/>
                    <a:pt x="1718" y="1045"/>
                  </a:cubicBezTo>
                  <a:cubicBezTo>
                    <a:pt x="2638" y="1503"/>
                    <a:pt x="3440" y="1773"/>
                    <a:pt x="3553" y="1773"/>
                  </a:cubicBezTo>
                  <a:cubicBezTo>
                    <a:pt x="3561" y="1773"/>
                    <a:pt x="3566" y="1771"/>
                    <a:pt x="3567" y="1769"/>
                  </a:cubicBezTo>
                  <a:cubicBezTo>
                    <a:pt x="3583" y="1724"/>
                    <a:pt x="2765" y="1385"/>
                    <a:pt x="1791" y="898"/>
                  </a:cubicBezTo>
                  <a:cubicBezTo>
                    <a:pt x="856" y="433"/>
                    <a:pt x="11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638050" y="4472250"/>
              <a:ext cx="5375" cy="21225"/>
            </a:xfrm>
            <a:custGeom>
              <a:rect b="b" l="l" r="r" t="t"/>
              <a:pathLst>
                <a:path extrusionOk="0" h="849" w="215">
                  <a:moveTo>
                    <a:pt x="73" y="1"/>
                  </a:moveTo>
                  <a:cubicBezTo>
                    <a:pt x="71" y="1"/>
                    <a:pt x="69" y="1"/>
                    <a:pt x="68" y="2"/>
                  </a:cubicBezTo>
                  <a:cubicBezTo>
                    <a:pt x="24" y="18"/>
                    <a:pt x="51" y="203"/>
                    <a:pt x="43" y="425"/>
                  </a:cubicBezTo>
                  <a:cubicBezTo>
                    <a:pt x="38" y="647"/>
                    <a:pt x="1" y="830"/>
                    <a:pt x="45" y="848"/>
                  </a:cubicBezTo>
                  <a:cubicBezTo>
                    <a:pt x="47" y="849"/>
                    <a:pt x="49" y="849"/>
                    <a:pt x="51" y="849"/>
                  </a:cubicBezTo>
                  <a:cubicBezTo>
                    <a:pt x="95" y="849"/>
                    <a:pt x="202" y="674"/>
                    <a:pt x="208" y="430"/>
                  </a:cubicBezTo>
                  <a:cubicBezTo>
                    <a:pt x="215" y="182"/>
                    <a:pt x="117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629800" y="4433350"/>
              <a:ext cx="7950" cy="17175"/>
            </a:xfrm>
            <a:custGeom>
              <a:rect b="b" l="l" r="r" t="t"/>
              <a:pathLst>
                <a:path extrusionOk="0" h="687" w="318">
                  <a:moveTo>
                    <a:pt x="50" y="0"/>
                  </a:moveTo>
                  <a:cubicBezTo>
                    <a:pt x="48" y="0"/>
                    <a:pt x="46" y="0"/>
                    <a:pt x="43" y="1"/>
                  </a:cubicBezTo>
                  <a:cubicBezTo>
                    <a:pt x="1" y="16"/>
                    <a:pt x="17" y="181"/>
                    <a:pt x="81" y="369"/>
                  </a:cubicBezTo>
                  <a:cubicBezTo>
                    <a:pt x="143" y="548"/>
                    <a:pt x="224" y="686"/>
                    <a:pt x="269" y="686"/>
                  </a:cubicBezTo>
                  <a:cubicBezTo>
                    <a:pt x="271" y="686"/>
                    <a:pt x="273" y="686"/>
                    <a:pt x="275" y="686"/>
                  </a:cubicBezTo>
                  <a:cubicBezTo>
                    <a:pt x="318" y="671"/>
                    <a:pt x="301" y="506"/>
                    <a:pt x="238" y="316"/>
                  </a:cubicBezTo>
                  <a:cubicBezTo>
                    <a:pt x="176" y="136"/>
                    <a:pt x="96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3604650" y="4404425"/>
              <a:ext cx="15800" cy="14775"/>
            </a:xfrm>
            <a:custGeom>
              <a:rect b="b" l="l" r="r" t="t"/>
              <a:pathLst>
                <a:path extrusionOk="0" h="591" w="632">
                  <a:moveTo>
                    <a:pt x="66" y="1"/>
                  </a:moveTo>
                  <a:cubicBezTo>
                    <a:pt x="34" y="1"/>
                    <a:pt x="14" y="9"/>
                    <a:pt x="12" y="21"/>
                  </a:cubicBezTo>
                  <a:cubicBezTo>
                    <a:pt x="1" y="65"/>
                    <a:pt x="162" y="144"/>
                    <a:pt x="311" y="294"/>
                  </a:cubicBezTo>
                  <a:cubicBezTo>
                    <a:pt x="458" y="435"/>
                    <a:pt x="536" y="590"/>
                    <a:pt x="582" y="590"/>
                  </a:cubicBezTo>
                  <a:cubicBezTo>
                    <a:pt x="584" y="590"/>
                    <a:pt x="586" y="590"/>
                    <a:pt x="587" y="590"/>
                  </a:cubicBezTo>
                  <a:cubicBezTo>
                    <a:pt x="631" y="583"/>
                    <a:pt x="613" y="359"/>
                    <a:pt x="427" y="177"/>
                  </a:cubicBezTo>
                  <a:cubicBezTo>
                    <a:pt x="295" y="47"/>
                    <a:pt x="145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3584150" y="4387525"/>
              <a:ext cx="9100" cy="8475"/>
            </a:xfrm>
            <a:custGeom>
              <a:rect b="b" l="l" r="r" t="t"/>
              <a:pathLst>
                <a:path extrusionOk="0" h="339" w="364">
                  <a:moveTo>
                    <a:pt x="62" y="0"/>
                  </a:moveTo>
                  <a:cubicBezTo>
                    <a:pt x="50" y="0"/>
                    <a:pt x="40" y="3"/>
                    <a:pt x="34" y="10"/>
                  </a:cubicBezTo>
                  <a:cubicBezTo>
                    <a:pt x="1" y="41"/>
                    <a:pt x="40" y="137"/>
                    <a:pt x="122" y="225"/>
                  </a:cubicBezTo>
                  <a:cubicBezTo>
                    <a:pt x="187" y="295"/>
                    <a:pt x="259" y="339"/>
                    <a:pt x="303" y="339"/>
                  </a:cubicBezTo>
                  <a:cubicBezTo>
                    <a:pt x="314" y="339"/>
                    <a:pt x="324" y="336"/>
                    <a:pt x="331" y="330"/>
                  </a:cubicBezTo>
                  <a:cubicBezTo>
                    <a:pt x="363" y="299"/>
                    <a:pt x="324" y="202"/>
                    <a:pt x="243" y="114"/>
                  </a:cubicBezTo>
                  <a:cubicBezTo>
                    <a:pt x="177" y="43"/>
                    <a:pt x="105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555975" y="4368075"/>
              <a:ext cx="517950" cy="529750"/>
            </a:xfrm>
            <a:custGeom>
              <a:rect b="b" l="l" r="r" t="t"/>
              <a:pathLst>
                <a:path extrusionOk="0" h="21190" w="20718">
                  <a:moveTo>
                    <a:pt x="5825" y="0"/>
                  </a:moveTo>
                  <a:lnTo>
                    <a:pt x="1" y="8829"/>
                  </a:lnTo>
                  <a:lnTo>
                    <a:pt x="675" y="9333"/>
                  </a:lnTo>
                  <a:cubicBezTo>
                    <a:pt x="3689" y="11551"/>
                    <a:pt x="16156" y="20399"/>
                    <a:pt x="18660" y="21134"/>
                  </a:cubicBezTo>
                  <a:cubicBezTo>
                    <a:pt x="18788" y="21172"/>
                    <a:pt x="18894" y="21189"/>
                    <a:pt x="18977" y="21189"/>
                  </a:cubicBezTo>
                  <a:cubicBezTo>
                    <a:pt x="20718" y="21189"/>
                    <a:pt x="13242" y="13485"/>
                    <a:pt x="13242" y="13485"/>
                  </a:cubicBezTo>
                  <a:lnTo>
                    <a:pt x="17159" y="7411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3558925" y="4505775"/>
              <a:ext cx="113900" cy="147950"/>
            </a:xfrm>
            <a:custGeom>
              <a:rect b="b" l="l" r="r" t="t"/>
              <a:pathLst>
                <a:path extrusionOk="0" h="5918" w="4556">
                  <a:moveTo>
                    <a:pt x="2073" y="0"/>
                  </a:moveTo>
                  <a:lnTo>
                    <a:pt x="0" y="3165"/>
                  </a:lnTo>
                  <a:lnTo>
                    <a:pt x="4051" y="5918"/>
                  </a:lnTo>
                  <a:cubicBezTo>
                    <a:pt x="4508" y="4853"/>
                    <a:pt x="4556" y="3654"/>
                    <a:pt x="4185" y="2556"/>
                  </a:cubicBezTo>
                  <a:cubicBezTo>
                    <a:pt x="3811" y="1470"/>
                    <a:pt x="3083" y="549"/>
                    <a:pt x="2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555975" y="4582725"/>
              <a:ext cx="497100" cy="316775"/>
            </a:xfrm>
            <a:custGeom>
              <a:rect b="b" l="l" r="r" t="t"/>
              <a:pathLst>
                <a:path extrusionOk="0" h="12671" w="19884">
                  <a:moveTo>
                    <a:pt x="184" y="1"/>
                  </a:moveTo>
                  <a:lnTo>
                    <a:pt x="1" y="243"/>
                  </a:lnTo>
                  <a:cubicBezTo>
                    <a:pt x="5290" y="4407"/>
                    <a:pt x="17895" y="12671"/>
                    <a:pt x="19050" y="12671"/>
                  </a:cubicBezTo>
                  <a:cubicBezTo>
                    <a:pt x="19069" y="12671"/>
                    <a:pt x="19085" y="12669"/>
                    <a:pt x="19098" y="12664"/>
                  </a:cubicBezTo>
                  <a:cubicBezTo>
                    <a:pt x="19883" y="12383"/>
                    <a:pt x="17144" y="9203"/>
                    <a:pt x="17144" y="9203"/>
                  </a:cubicBezTo>
                  <a:cubicBezTo>
                    <a:pt x="17047" y="9145"/>
                    <a:pt x="16938" y="9121"/>
                    <a:pt x="16822" y="9121"/>
                  </a:cubicBezTo>
                  <a:cubicBezTo>
                    <a:pt x="16128" y="9121"/>
                    <a:pt x="15188" y="10007"/>
                    <a:pt x="15188" y="1000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556200" y="4579625"/>
              <a:ext cx="480500" cy="315075"/>
            </a:xfrm>
            <a:custGeom>
              <a:rect b="b" l="l" r="r" t="t"/>
              <a:pathLst>
                <a:path extrusionOk="0" h="12603" w="1922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6"/>
                    <a:pt x="62" y="56"/>
                    <a:pt x="183" y="149"/>
                  </a:cubicBezTo>
                  <a:lnTo>
                    <a:pt x="720" y="550"/>
                  </a:lnTo>
                  <a:lnTo>
                    <a:pt x="2721" y="1987"/>
                  </a:lnTo>
                  <a:cubicBezTo>
                    <a:pt x="4420" y="3187"/>
                    <a:pt x="6788" y="4816"/>
                    <a:pt x="9442" y="6557"/>
                  </a:cubicBezTo>
                  <a:cubicBezTo>
                    <a:pt x="12095" y="8298"/>
                    <a:pt x="14535" y="9820"/>
                    <a:pt x="16312" y="10898"/>
                  </a:cubicBezTo>
                  <a:lnTo>
                    <a:pt x="18427" y="12161"/>
                  </a:lnTo>
                  <a:lnTo>
                    <a:pt x="19009" y="12494"/>
                  </a:lnTo>
                  <a:cubicBezTo>
                    <a:pt x="19135" y="12565"/>
                    <a:pt x="19206" y="12602"/>
                    <a:pt x="19217" y="12602"/>
                  </a:cubicBezTo>
                  <a:cubicBezTo>
                    <a:pt x="19217" y="12602"/>
                    <a:pt x="19218" y="12602"/>
                    <a:pt x="19218" y="12602"/>
                  </a:cubicBezTo>
                  <a:cubicBezTo>
                    <a:pt x="19219" y="12597"/>
                    <a:pt x="19154" y="12550"/>
                    <a:pt x="19027" y="12466"/>
                  </a:cubicBezTo>
                  <a:lnTo>
                    <a:pt x="18463" y="12107"/>
                  </a:lnTo>
                  <a:lnTo>
                    <a:pt x="16376" y="10800"/>
                  </a:lnTo>
                  <a:cubicBezTo>
                    <a:pt x="14613" y="9698"/>
                    <a:pt x="12186" y="8159"/>
                    <a:pt x="9534" y="6420"/>
                  </a:cubicBezTo>
                  <a:cubicBezTo>
                    <a:pt x="6880" y="4680"/>
                    <a:pt x="4503" y="3068"/>
                    <a:pt x="2790" y="1890"/>
                  </a:cubicBezTo>
                  <a:lnTo>
                    <a:pt x="760" y="497"/>
                  </a:lnTo>
                  <a:cubicBezTo>
                    <a:pt x="552" y="358"/>
                    <a:pt x="371" y="236"/>
                    <a:pt x="204" y="123"/>
                  </a:cubicBezTo>
                  <a:cubicBezTo>
                    <a:pt x="80" y="4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931725" y="4809550"/>
              <a:ext cx="57325" cy="27725"/>
            </a:xfrm>
            <a:custGeom>
              <a:rect b="b" l="l" r="r" t="t"/>
              <a:pathLst>
                <a:path extrusionOk="0" h="1109" w="2293">
                  <a:moveTo>
                    <a:pt x="1980" y="0"/>
                  </a:moveTo>
                  <a:cubicBezTo>
                    <a:pt x="1736" y="0"/>
                    <a:pt x="1375" y="48"/>
                    <a:pt x="999" y="228"/>
                  </a:cubicBezTo>
                  <a:cubicBezTo>
                    <a:pt x="318" y="545"/>
                    <a:pt x="1" y="1094"/>
                    <a:pt x="40" y="1107"/>
                  </a:cubicBezTo>
                  <a:cubicBezTo>
                    <a:pt x="41" y="1108"/>
                    <a:pt x="43" y="1109"/>
                    <a:pt x="45" y="1109"/>
                  </a:cubicBezTo>
                  <a:cubicBezTo>
                    <a:pt x="104" y="1109"/>
                    <a:pt x="454" y="659"/>
                    <a:pt x="1067" y="377"/>
                  </a:cubicBezTo>
                  <a:cubicBezTo>
                    <a:pt x="1699" y="73"/>
                    <a:pt x="2287" y="99"/>
                    <a:pt x="2286" y="48"/>
                  </a:cubicBezTo>
                  <a:cubicBezTo>
                    <a:pt x="2292" y="30"/>
                    <a:pt x="2173" y="0"/>
                    <a:pt x="1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876450" y="4726100"/>
              <a:ext cx="31350" cy="14275"/>
            </a:xfrm>
            <a:custGeom>
              <a:rect b="b" l="l" r="r" t="t"/>
              <a:pathLst>
                <a:path extrusionOk="0" h="571" w="1254">
                  <a:moveTo>
                    <a:pt x="1205" y="0"/>
                  </a:moveTo>
                  <a:cubicBezTo>
                    <a:pt x="1120" y="0"/>
                    <a:pt x="873" y="84"/>
                    <a:pt x="593" y="211"/>
                  </a:cubicBezTo>
                  <a:cubicBezTo>
                    <a:pt x="257" y="363"/>
                    <a:pt x="0" y="520"/>
                    <a:pt x="18" y="561"/>
                  </a:cubicBezTo>
                  <a:cubicBezTo>
                    <a:pt x="21" y="567"/>
                    <a:pt x="32" y="571"/>
                    <a:pt x="49" y="571"/>
                  </a:cubicBezTo>
                  <a:cubicBezTo>
                    <a:pt x="134" y="571"/>
                    <a:pt x="381" y="488"/>
                    <a:pt x="660" y="360"/>
                  </a:cubicBezTo>
                  <a:cubicBezTo>
                    <a:pt x="997" y="208"/>
                    <a:pt x="1253" y="51"/>
                    <a:pt x="1235" y="10"/>
                  </a:cubicBezTo>
                  <a:cubicBezTo>
                    <a:pt x="1232" y="4"/>
                    <a:pt x="1222" y="0"/>
                    <a:pt x="1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861750" y="4707875"/>
              <a:ext cx="28450" cy="5950"/>
            </a:xfrm>
            <a:custGeom>
              <a:rect b="b" l="l" r="r" t="t"/>
              <a:pathLst>
                <a:path extrusionOk="0" h="238" w="1138">
                  <a:moveTo>
                    <a:pt x="967" y="0"/>
                  </a:moveTo>
                  <a:cubicBezTo>
                    <a:pt x="863" y="0"/>
                    <a:pt x="716" y="12"/>
                    <a:pt x="556" y="37"/>
                  </a:cubicBezTo>
                  <a:cubicBezTo>
                    <a:pt x="245" y="84"/>
                    <a:pt x="0" y="159"/>
                    <a:pt x="7" y="205"/>
                  </a:cubicBezTo>
                  <a:cubicBezTo>
                    <a:pt x="10" y="226"/>
                    <a:pt x="72" y="237"/>
                    <a:pt x="169" y="237"/>
                  </a:cubicBezTo>
                  <a:cubicBezTo>
                    <a:pt x="274" y="237"/>
                    <a:pt x="420" y="225"/>
                    <a:pt x="580" y="200"/>
                  </a:cubicBezTo>
                  <a:cubicBezTo>
                    <a:pt x="890" y="151"/>
                    <a:pt x="1137" y="78"/>
                    <a:pt x="1129" y="32"/>
                  </a:cubicBezTo>
                  <a:cubicBezTo>
                    <a:pt x="1126" y="11"/>
                    <a:pt x="1064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864275" y="4676625"/>
              <a:ext cx="30650" cy="20025"/>
            </a:xfrm>
            <a:custGeom>
              <a:rect b="b" l="l" r="r" t="t"/>
              <a:pathLst>
                <a:path extrusionOk="0" h="801" w="1226">
                  <a:moveTo>
                    <a:pt x="43" y="1"/>
                  </a:moveTo>
                  <a:cubicBezTo>
                    <a:pt x="35" y="1"/>
                    <a:pt x="29" y="2"/>
                    <a:pt x="27" y="6"/>
                  </a:cubicBezTo>
                  <a:cubicBezTo>
                    <a:pt x="1" y="44"/>
                    <a:pt x="244" y="251"/>
                    <a:pt x="567" y="469"/>
                  </a:cubicBezTo>
                  <a:cubicBezTo>
                    <a:pt x="859" y="664"/>
                    <a:pt x="1118" y="801"/>
                    <a:pt x="1186" y="801"/>
                  </a:cubicBezTo>
                  <a:cubicBezTo>
                    <a:pt x="1193" y="801"/>
                    <a:pt x="1199" y="799"/>
                    <a:pt x="1201" y="795"/>
                  </a:cubicBezTo>
                  <a:cubicBezTo>
                    <a:pt x="1226" y="758"/>
                    <a:pt x="984" y="550"/>
                    <a:pt x="659" y="333"/>
                  </a:cubicBezTo>
                  <a:cubicBezTo>
                    <a:pt x="369" y="139"/>
                    <a:pt x="111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871425" y="4654575"/>
              <a:ext cx="33225" cy="24750"/>
            </a:xfrm>
            <a:custGeom>
              <a:rect b="b" l="l" r="r" t="t"/>
              <a:pathLst>
                <a:path extrusionOk="0" h="990" w="1329">
                  <a:moveTo>
                    <a:pt x="42" y="1"/>
                  </a:moveTo>
                  <a:cubicBezTo>
                    <a:pt x="39" y="1"/>
                    <a:pt x="37" y="2"/>
                    <a:pt x="35" y="3"/>
                  </a:cubicBezTo>
                  <a:cubicBezTo>
                    <a:pt x="0" y="29"/>
                    <a:pt x="203" y="348"/>
                    <a:pt x="569" y="627"/>
                  </a:cubicBezTo>
                  <a:cubicBezTo>
                    <a:pt x="887" y="870"/>
                    <a:pt x="1201" y="989"/>
                    <a:pt x="1286" y="989"/>
                  </a:cubicBezTo>
                  <a:cubicBezTo>
                    <a:pt x="1299" y="989"/>
                    <a:pt x="1307" y="987"/>
                    <a:pt x="1309" y="982"/>
                  </a:cubicBezTo>
                  <a:cubicBezTo>
                    <a:pt x="1328" y="939"/>
                    <a:pt x="1015" y="764"/>
                    <a:pt x="668" y="496"/>
                  </a:cubicBezTo>
                  <a:cubicBezTo>
                    <a:pt x="340" y="244"/>
                    <a:pt x="97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902025" y="4713325"/>
              <a:ext cx="66525" cy="31300"/>
            </a:xfrm>
            <a:custGeom>
              <a:rect b="b" l="l" r="r" t="t"/>
              <a:pathLst>
                <a:path extrusionOk="0" h="1252" w="2661">
                  <a:moveTo>
                    <a:pt x="1184" y="137"/>
                  </a:moveTo>
                  <a:cubicBezTo>
                    <a:pt x="1335" y="137"/>
                    <a:pt x="1485" y="159"/>
                    <a:pt x="1631" y="203"/>
                  </a:cubicBezTo>
                  <a:cubicBezTo>
                    <a:pt x="1938" y="296"/>
                    <a:pt x="2317" y="515"/>
                    <a:pt x="2461" y="830"/>
                  </a:cubicBezTo>
                  <a:cubicBezTo>
                    <a:pt x="2518" y="986"/>
                    <a:pt x="2395" y="1090"/>
                    <a:pt x="2227" y="1090"/>
                  </a:cubicBezTo>
                  <a:cubicBezTo>
                    <a:pt x="2221" y="1090"/>
                    <a:pt x="2214" y="1090"/>
                    <a:pt x="2208" y="1090"/>
                  </a:cubicBezTo>
                  <a:cubicBezTo>
                    <a:pt x="2036" y="1090"/>
                    <a:pt x="1850" y="1034"/>
                    <a:pt x="1684" y="997"/>
                  </a:cubicBezTo>
                  <a:cubicBezTo>
                    <a:pt x="1383" y="921"/>
                    <a:pt x="1091" y="823"/>
                    <a:pt x="805" y="703"/>
                  </a:cubicBezTo>
                  <a:cubicBezTo>
                    <a:pt x="565" y="599"/>
                    <a:pt x="375" y="503"/>
                    <a:pt x="243" y="434"/>
                  </a:cubicBezTo>
                  <a:lnTo>
                    <a:pt x="243" y="434"/>
                  </a:lnTo>
                  <a:cubicBezTo>
                    <a:pt x="361" y="355"/>
                    <a:pt x="526" y="265"/>
                    <a:pt x="745" y="200"/>
                  </a:cubicBezTo>
                  <a:cubicBezTo>
                    <a:pt x="888" y="158"/>
                    <a:pt x="1036" y="137"/>
                    <a:pt x="1184" y="137"/>
                  </a:cubicBezTo>
                  <a:close/>
                  <a:moveTo>
                    <a:pt x="1234" y="1"/>
                  </a:moveTo>
                  <a:cubicBezTo>
                    <a:pt x="1036" y="1"/>
                    <a:pt x="854" y="34"/>
                    <a:pt x="710" y="90"/>
                  </a:cubicBezTo>
                  <a:cubicBezTo>
                    <a:pt x="514" y="157"/>
                    <a:pt x="332" y="263"/>
                    <a:pt x="177" y="400"/>
                  </a:cubicBezTo>
                  <a:lnTo>
                    <a:pt x="177" y="400"/>
                  </a:lnTo>
                  <a:cubicBezTo>
                    <a:pt x="97" y="358"/>
                    <a:pt x="48" y="333"/>
                    <a:pt x="32" y="333"/>
                  </a:cubicBezTo>
                  <a:cubicBezTo>
                    <a:pt x="30" y="333"/>
                    <a:pt x="28" y="334"/>
                    <a:pt x="27" y="335"/>
                  </a:cubicBezTo>
                  <a:cubicBezTo>
                    <a:pt x="23" y="341"/>
                    <a:pt x="60" y="379"/>
                    <a:pt x="138" y="437"/>
                  </a:cubicBezTo>
                  <a:lnTo>
                    <a:pt x="138" y="437"/>
                  </a:lnTo>
                  <a:cubicBezTo>
                    <a:pt x="39" y="534"/>
                    <a:pt x="0" y="598"/>
                    <a:pt x="6" y="605"/>
                  </a:cubicBezTo>
                  <a:cubicBezTo>
                    <a:pt x="7" y="606"/>
                    <a:pt x="8" y="606"/>
                    <a:pt x="10" y="606"/>
                  </a:cubicBezTo>
                  <a:cubicBezTo>
                    <a:pt x="27" y="606"/>
                    <a:pt x="83" y="549"/>
                    <a:pt x="188" y="473"/>
                  </a:cubicBezTo>
                  <a:lnTo>
                    <a:pt x="188" y="473"/>
                  </a:lnTo>
                  <a:cubicBezTo>
                    <a:pt x="310" y="561"/>
                    <a:pt x="502" y="681"/>
                    <a:pt x="758" y="807"/>
                  </a:cubicBezTo>
                  <a:cubicBezTo>
                    <a:pt x="1042" y="948"/>
                    <a:pt x="1339" y="1060"/>
                    <a:pt x="1644" y="1144"/>
                  </a:cubicBezTo>
                  <a:cubicBezTo>
                    <a:pt x="1819" y="1186"/>
                    <a:pt x="1992" y="1246"/>
                    <a:pt x="2208" y="1251"/>
                  </a:cubicBezTo>
                  <a:cubicBezTo>
                    <a:pt x="2313" y="1251"/>
                    <a:pt x="2437" y="1235"/>
                    <a:pt x="2536" y="1144"/>
                  </a:cubicBezTo>
                  <a:cubicBezTo>
                    <a:pt x="2638" y="1052"/>
                    <a:pt x="2660" y="894"/>
                    <a:pt x="2616" y="781"/>
                  </a:cubicBezTo>
                  <a:cubicBezTo>
                    <a:pt x="2291" y="202"/>
                    <a:pt x="1717" y="1"/>
                    <a:pt x="1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898250" y="4677975"/>
              <a:ext cx="22800" cy="47775"/>
            </a:xfrm>
            <a:custGeom>
              <a:rect b="b" l="l" r="r" t="t"/>
              <a:pathLst>
                <a:path extrusionOk="0" h="1911" w="912">
                  <a:moveTo>
                    <a:pt x="421" y="1"/>
                  </a:moveTo>
                  <a:cubicBezTo>
                    <a:pt x="277" y="1"/>
                    <a:pt x="141" y="109"/>
                    <a:pt x="100" y="219"/>
                  </a:cubicBezTo>
                  <a:cubicBezTo>
                    <a:pt x="30" y="354"/>
                    <a:pt x="15" y="501"/>
                    <a:pt x="10" y="624"/>
                  </a:cubicBezTo>
                  <a:cubicBezTo>
                    <a:pt x="0" y="847"/>
                    <a:pt x="18" y="1071"/>
                    <a:pt x="66" y="1290"/>
                  </a:cubicBezTo>
                  <a:cubicBezTo>
                    <a:pt x="146" y="1655"/>
                    <a:pt x="267" y="1857"/>
                    <a:pt x="288" y="1857"/>
                  </a:cubicBezTo>
                  <a:cubicBezTo>
                    <a:pt x="289" y="1857"/>
                    <a:pt x="289" y="1857"/>
                    <a:pt x="290" y="1857"/>
                  </a:cubicBezTo>
                  <a:cubicBezTo>
                    <a:pt x="314" y="1849"/>
                    <a:pt x="229" y="1633"/>
                    <a:pt x="180" y="1271"/>
                  </a:cubicBezTo>
                  <a:cubicBezTo>
                    <a:pt x="151" y="1060"/>
                    <a:pt x="146" y="846"/>
                    <a:pt x="161" y="634"/>
                  </a:cubicBezTo>
                  <a:cubicBezTo>
                    <a:pt x="161" y="440"/>
                    <a:pt x="250" y="165"/>
                    <a:pt x="413" y="165"/>
                  </a:cubicBezTo>
                  <a:cubicBezTo>
                    <a:pt x="434" y="165"/>
                    <a:pt x="456" y="170"/>
                    <a:pt x="479" y="179"/>
                  </a:cubicBezTo>
                  <a:cubicBezTo>
                    <a:pt x="672" y="282"/>
                    <a:pt x="740" y="585"/>
                    <a:pt x="757" y="803"/>
                  </a:cubicBezTo>
                  <a:cubicBezTo>
                    <a:pt x="766" y="1011"/>
                    <a:pt x="731" y="1218"/>
                    <a:pt x="652" y="1411"/>
                  </a:cubicBezTo>
                  <a:cubicBezTo>
                    <a:pt x="513" y="1744"/>
                    <a:pt x="322" y="1888"/>
                    <a:pt x="343" y="1909"/>
                  </a:cubicBezTo>
                  <a:cubicBezTo>
                    <a:pt x="344" y="1910"/>
                    <a:pt x="345" y="1910"/>
                    <a:pt x="346" y="1910"/>
                  </a:cubicBezTo>
                  <a:cubicBezTo>
                    <a:pt x="373" y="1910"/>
                    <a:pt x="587" y="1789"/>
                    <a:pt x="758" y="1458"/>
                  </a:cubicBezTo>
                  <a:cubicBezTo>
                    <a:pt x="860" y="1253"/>
                    <a:pt x="912" y="1026"/>
                    <a:pt x="907" y="797"/>
                  </a:cubicBezTo>
                  <a:cubicBezTo>
                    <a:pt x="884" y="552"/>
                    <a:pt x="864" y="220"/>
                    <a:pt x="544" y="29"/>
                  </a:cubicBezTo>
                  <a:cubicBezTo>
                    <a:pt x="504" y="9"/>
                    <a:pt x="462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612425" y="4505900"/>
              <a:ext cx="65625" cy="145950"/>
            </a:xfrm>
            <a:custGeom>
              <a:rect b="b" l="l" r="r" t="t"/>
              <a:pathLst>
                <a:path extrusionOk="0" h="5838" w="2625">
                  <a:moveTo>
                    <a:pt x="19" y="0"/>
                  </a:moveTo>
                  <a:cubicBezTo>
                    <a:pt x="17" y="0"/>
                    <a:pt x="15" y="1"/>
                    <a:pt x="15" y="2"/>
                  </a:cubicBezTo>
                  <a:cubicBezTo>
                    <a:pt x="0" y="29"/>
                    <a:pt x="359" y="183"/>
                    <a:pt x="831" y="580"/>
                  </a:cubicBezTo>
                  <a:cubicBezTo>
                    <a:pt x="1300" y="967"/>
                    <a:pt x="1870" y="1638"/>
                    <a:pt x="2164" y="2527"/>
                  </a:cubicBezTo>
                  <a:cubicBezTo>
                    <a:pt x="2458" y="3417"/>
                    <a:pt x="2398" y="4296"/>
                    <a:pt x="2249" y="4887"/>
                  </a:cubicBezTo>
                  <a:cubicBezTo>
                    <a:pt x="2105" y="5486"/>
                    <a:pt x="1908" y="5823"/>
                    <a:pt x="1936" y="5837"/>
                  </a:cubicBezTo>
                  <a:cubicBezTo>
                    <a:pt x="1936" y="5838"/>
                    <a:pt x="1936" y="5838"/>
                    <a:pt x="1936" y="5838"/>
                  </a:cubicBezTo>
                  <a:cubicBezTo>
                    <a:pt x="1947" y="5838"/>
                    <a:pt x="2003" y="5758"/>
                    <a:pt x="2086" y="5609"/>
                  </a:cubicBezTo>
                  <a:cubicBezTo>
                    <a:pt x="2202" y="5388"/>
                    <a:pt x="2293" y="5156"/>
                    <a:pt x="2362" y="4916"/>
                  </a:cubicBezTo>
                  <a:cubicBezTo>
                    <a:pt x="2543" y="4317"/>
                    <a:pt x="2625" y="3405"/>
                    <a:pt x="2319" y="2476"/>
                  </a:cubicBezTo>
                  <a:cubicBezTo>
                    <a:pt x="2014" y="1547"/>
                    <a:pt x="1405" y="862"/>
                    <a:pt x="903" y="488"/>
                  </a:cubicBezTo>
                  <a:cubicBezTo>
                    <a:pt x="707" y="336"/>
                    <a:pt x="495" y="204"/>
                    <a:pt x="271" y="96"/>
                  </a:cubicBezTo>
                  <a:cubicBezTo>
                    <a:pt x="128" y="31"/>
                    <a:pt x="39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640675" y="4407300"/>
              <a:ext cx="79575" cy="115450"/>
            </a:xfrm>
            <a:custGeom>
              <a:rect b="b" l="l" r="r" t="t"/>
              <a:pathLst>
                <a:path extrusionOk="0" h="4618" w="3183">
                  <a:moveTo>
                    <a:pt x="3143" y="1"/>
                  </a:moveTo>
                  <a:cubicBezTo>
                    <a:pt x="3089" y="1"/>
                    <a:pt x="2371" y="1004"/>
                    <a:pt x="1523" y="2263"/>
                  </a:cubicBezTo>
                  <a:cubicBezTo>
                    <a:pt x="665" y="3537"/>
                    <a:pt x="0" y="4592"/>
                    <a:pt x="38" y="4617"/>
                  </a:cubicBezTo>
                  <a:cubicBezTo>
                    <a:pt x="38" y="4617"/>
                    <a:pt x="39" y="4617"/>
                    <a:pt x="40" y="4617"/>
                  </a:cubicBezTo>
                  <a:cubicBezTo>
                    <a:pt x="94" y="4617"/>
                    <a:pt x="812" y="3614"/>
                    <a:pt x="1660" y="2355"/>
                  </a:cubicBezTo>
                  <a:cubicBezTo>
                    <a:pt x="2517" y="1079"/>
                    <a:pt x="3182" y="26"/>
                    <a:pt x="3145" y="1"/>
                  </a:cubicBezTo>
                  <a:cubicBezTo>
                    <a:pt x="3144" y="1"/>
                    <a:pt x="3143" y="1"/>
                    <a:pt x="3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713200" y="4649375"/>
              <a:ext cx="83525" cy="55125"/>
            </a:xfrm>
            <a:custGeom>
              <a:rect b="b" l="l" r="r" t="t"/>
              <a:pathLst>
                <a:path extrusionOk="0" h="2205" w="3341">
                  <a:moveTo>
                    <a:pt x="33" y="0"/>
                  </a:moveTo>
                  <a:cubicBezTo>
                    <a:pt x="31" y="0"/>
                    <a:pt x="29" y="1"/>
                    <a:pt x="28" y="2"/>
                  </a:cubicBezTo>
                  <a:cubicBezTo>
                    <a:pt x="0" y="35"/>
                    <a:pt x="658" y="639"/>
                    <a:pt x="1575" y="1250"/>
                  </a:cubicBezTo>
                  <a:cubicBezTo>
                    <a:pt x="2449" y="1832"/>
                    <a:pt x="3226" y="2205"/>
                    <a:pt x="3310" y="2205"/>
                  </a:cubicBezTo>
                  <a:cubicBezTo>
                    <a:pt x="3314" y="2205"/>
                    <a:pt x="3317" y="2204"/>
                    <a:pt x="3317" y="2202"/>
                  </a:cubicBezTo>
                  <a:cubicBezTo>
                    <a:pt x="3340" y="2160"/>
                    <a:pt x="2571" y="1720"/>
                    <a:pt x="1666" y="1113"/>
                  </a:cubicBezTo>
                  <a:cubicBezTo>
                    <a:pt x="788" y="524"/>
                    <a:pt x="104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654200" y="4612975"/>
              <a:ext cx="7325" cy="21000"/>
            </a:xfrm>
            <a:custGeom>
              <a:rect b="b" l="l" r="r" t="t"/>
              <a:pathLst>
                <a:path extrusionOk="0" h="840" w="293">
                  <a:moveTo>
                    <a:pt x="173" y="1"/>
                  </a:moveTo>
                  <a:cubicBezTo>
                    <a:pt x="172" y="1"/>
                    <a:pt x="171" y="1"/>
                    <a:pt x="170" y="1"/>
                  </a:cubicBezTo>
                  <a:cubicBezTo>
                    <a:pt x="124" y="11"/>
                    <a:pt x="127" y="199"/>
                    <a:pt x="93" y="418"/>
                  </a:cubicBezTo>
                  <a:cubicBezTo>
                    <a:pt x="57" y="637"/>
                    <a:pt x="0" y="815"/>
                    <a:pt x="41" y="837"/>
                  </a:cubicBezTo>
                  <a:cubicBezTo>
                    <a:pt x="43" y="839"/>
                    <a:pt x="46" y="840"/>
                    <a:pt x="49" y="840"/>
                  </a:cubicBezTo>
                  <a:cubicBezTo>
                    <a:pt x="94" y="840"/>
                    <a:pt x="218" y="681"/>
                    <a:pt x="255" y="442"/>
                  </a:cubicBezTo>
                  <a:cubicBezTo>
                    <a:pt x="293" y="196"/>
                    <a:pt x="217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653375" y="4573250"/>
              <a:ext cx="5975" cy="17775"/>
            </a:xfrm>
            <a:custGeom>
              <a:rect b="b" l="l" r="r" t="t"/>
              <a:pathLst>
                <a:path extrusionOk="0" h="711" w="239">
                  <a:moveTo>
                    <a:pt x="51" y="1"/>
                  </a:moveTo>
                  <a:cubicBezTo>
                    <a:pt x="50" y="1"/>
                    <a:pt x="49" y="1"/>
                    <a:pt x="48" y="1"/>
                  </a:cubicBezTo>
                  <a:cubicBezTo>
                    <a:pt x="4" y="11"/>
                    <a:pt x="0" y="176"/>
                    <a:pt x="40" y="372"/>
                  </a:cubicBezTo>
                  <a:cubicBezTo>
                    <a:pt x="78" y="563"/>
                    <a:pt x="142" y="710"/>
                    <a:pt x="188" y="710"/>
                  </a:cubicBezTo>
                  <a:cubicBezTo>
                    <a:pt x="189" y="710"/>
                    <a:pt x="190" y="710"/>
                    <a:pt x="191" y="710"/>
                  </a:cubicBezTo>
                  <a:cubicBezTo>
                    <a:pt x="236" y="700"/>
                    <a:pt x="239" y="535"/>
                    <a:pt x="200" y="339"/>
                  </a:cubicBezTo>
                  <a:cubicBezTo>
                    <a:pt x="161" y="148"/>
                    <a:pt x="95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631975" y="4541425"/>
              <a:ext cx="14275" cy="16300"/>
            </a:xfrm>
            <a:custGeom>
              <a:rect b="b" l="l" r="r" t="t"/>
              <a:pathLst>
                <a:path extrusionOk="0" h="652" w="571">
                  <a:moveTo>
                    <a:pt x="53" y="1"/>
                  </a:moveTo>
                  <a:cubicBezTo>
                    <a:pt x="33" y="1"/>
                    <a:pt x="21" y="6"/>
                    <a:pt x="18" y="15"/>
                  </a:cubicBezTo>
                  <a:cubicBezTo>
                    <a:pt x="0" y="59"/>
                    <a:pt x="152" y="155"/>
                    <a:pt x="280" y="323"/>
                  </a:cubicBezTo>
                  <a:cubicBezTo>
                    <a:pt x="410" y="485"/>
                    <a:pt x="469" y="652"/>
                    <a:pt x="514" y="652"/>
                  </a:cubicBezTo>
                  <a:cubicBezTo>
                    <a:pt x="515" y="652"/>
                    <a:pt x="516" y="652"/>
                    <a:pt x="517" y="652"/>
                  </a:cubicBezTo>
                  <a:cubicBezTo>
                    <a:pt x="561" y="652"/>
                    <a:pt x="571" y="426"/>
                    <a:pt x="410" y="222"/>
                  </a:cubicBezTo>
                  <a:cubicBezTo>
                    <a:pt x="284" y="63"/>
                    <a:pt x="123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613850" y="4522075"/>
              <a:ext cx="8225" cy="9175"/>
            </a:xfrm>
            <a:custGeom>
              <a:rect b="b" l="l" r="r" t="t"/>
              <a:pathLst>
                <a:path extrusionOk="0" h="367" w="329">
                  <a:moveTo>
                    <a:pt x="59" y="0"/>
                  </a:moveTo>
                  <a:cubicBezTo>
                    <a:pt x="51" y="0"/>
                    <a:pt x="44" y="2"/>
                    <a:pt x="38" y="6"/>
                  </a:cubicBezTo>
                  <a:cubicBezTo>
                    <a:pt x="0" y="32"/>
                    <a:pt x="28" y="134"/>
                    <a:pt x="98" y="230"/>
                  </a:cubicBezTo>
                  <a:cubicBezTo>
                    <a:pt x="157" y="312"/>
                    <a:pt x="228" y="367"/>
                    <a:pt x="271" y="367"/>
                  </a:cubicBezTo>
                  <a:cubicBezTo>
                    <a:pt x="279" y="367"/>
                    <a:pt x="287" y="365"/>
                    <a:pt x="293" y="361"/>
                  </a:cubicBezTo>
                  <a:cubicBezTo>
                    <a:pt x="329" y="335"/>
                    <a:pt x="302" y="233"/>
                    <a:pt x="231" y="135"/>
                  </a:cubicBezTo>
                  <a:cubicBezTo>
                    <a:pt x="172" y="54"/>
                    <a:pt x="102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625850" y="4450525"/>
              <a:ext cx="303200" cy="216475"/>
            </a:xfrm>
            <a:custGeom>
              <a:rect b="b" l="l" r="r" t="t"/>
              <a:pathLst>
                <a:path extrusionOk="0" h="8659" w="12128">
                  <a:moveTo>
                    <a:pt x="696" y="0"/>
                  </a:moveTo>
                  <a:lnTo>
                    <a:pt x="0" y="1294"/>
                  </a:lnTo>
                  <a:lnTo>
                    <a:pt x="11434" y="8658"/>
                  </a:lnTo>
                  <a:lnTo>
                    <a:pt x="12128" y="758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584775" y="3225325"/>
              <a:ext cx="725675" cy="1213175"/>
            </a:xfrm>
            <a:custGeom>
              <a:rect b="b" l="l" r="r" t="t"/>
              <a:pathLst>
                <a:path extrusionOk="0" h="48527" w="29027">
                  <a:moveTo>
                    <a:pt x="13366" y="0"/>
                  </a:moveTo>
                  <a:lnTo>
                    <a:pt x="0" y="43920"/>
                  </a:lnTo>
                  <a:lnTo>
                    <a:pt x="11853" y="48526"/>
                  </a:lnTo>
                  <a:lnTo>
                    <a:pt x="29026" y="9090"/>
                  </a:lnTo>
                  <a:lnTo>
                    <a:pt x="133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158100" y="2651425"/>
              <a:ext cx="1388000" cy="844475"/>
            </a:xfrm>
            <a:custGeom>
              <a:rect b="b" l="l" r="r" t="t"/>
              <a:pathLst>
                <a:path extrusionOk="0" h="33779" w="55520">
                  <a:moveTo>
                    <a:pt x="39606" y="1"/>
                  </a:moveTo>
                  <a:cubicBezTo>
                    <a:pt x="26064" y="1"/>
                    <a:pt x="1" y="13876"/>
                    <a:pt x="1" y="13876"/>
                  </a:cubicBezTo>
                  <a:lnTo>
                    <a:pt x="2683" y="33778"/>
                  </a:lnTo>
                  <a:cubicBezTo>
                    <a:pt x="2683" y="33778"/>
                    <a:pt x="49079" y="22218"/>
                    <a:pt x="50347" y="21661"/>
                  </a:cubicBezTo>
                  <a:cubicBezTo>
                    <a:pt x="50347" y="21661"/>
                    <a:pt x="55519" y="6675"/>
                    <a:pt x="44664" y="999"/>
                  </a:cubicBezTo>
                  <a:cubicBezTo>
                    <a:pt x="43334" y="304"/>
                    <a:pt x="41607" y="1"/>
                    <a:pt x="39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672925" y="2924500"/>
              <a:ext cx="1093500" cy="574575"/>
            </a:xfrm>
            <a:custGeom>
              <a:rect b="b" l="l" r="r" t="t"/>
              <a:pathLst>
                <a:path extrusionOk="0" h="22983" w="43740">
                  <a:moveTo>
                    <a:pt x="0" y="0"/>
                  </a:moveTo>
                  <a:cubicBezTo>
                    <a:pt x="0" y="0"/>
                    <a:pt x="793" y="15097"/>
                    <a:pt x="7363" y="19870"/>
                  </a:cubicBezTo>
                  <a:cubicBezTo>
                    <a:pt x="12660" y="20680"/>
                    <a:pt x="18624" y="22540"/>
                    <a:pt x="22090" y="22855"/>
                  </a:cubicBezTo>
                  <a:cubicBezTo>
                    <a:pt x="23059" y="22944"/>
                    <a:pt x="23975" y="22982"/>
                    <a:pt x="24848" y="22982"/>
                  </a:cubicBezTo>
                  <a:cubicBezTo>
                    <a:pt x="30568" y="22982"/>
                    <a:pt x="34420" y="21334"/>
                    <a:pt x="38972" y="21334"/>
                  </a:cubicBezTo>
                  <a:cubicBezTo>
                    <a:pt x="40445" y="21334"/>
                    <a:pt x="41992" y="21507"/>
                    <a:pt x="43699" y="21964"/>
                  </a:cubicBezTo>
                  <a:cubicBezTo>
                    <a:pt x="43739" y="16281"/>
                    <a:pt x="43318" y="5745"/>
                    <a:pt x="43318" y="57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605150" y="2936675"/>
              <a:ext cx="1277850" cy="1774575"/>
            </a:xfrm>
            <a:custGeom>
              <a:rect b="b" l="l" r="r" t="t"/>
              <a:pathLst>
                <a:path extrusionOk="0" h="70983" w="51114">
                  <a:moveTo>
                    <a:pt x="2826" y="0"/>
                  </a:moveTo>
                  <a:lnTo>
                    <a:pt x="6411" y="21477"/>
                  </a:lnTo>
                  <a:lnTo>
                    <a:pt x="23872" y="22744"/>
                  </a:lnTo>
                  <a:lnTo>
                    <a:pt x="0" y="59569"/>
                  </a:lnTo>
                  <a:lnTo>
                    <a:pt x="17021" y="70983"/>
                  </a:lnTo>
                  <a:lnTo>
                    <a:pt x="48033" y="20180"/>
                  </a:lnTo>
                  <a:cubicBezTo>
                    <a:pt x="48225" y="19883"/>
                    <a:pt x="48412" y="19574"/>
                    <a:pt x="48599" y="19254"/>
                  </a:cubicBezTo>
                  <a:lnTo>
                    <a:pt x="48960" y="18662"/>
                  </a:lnTo>
                  <a:lnTo>
                    <a:pt x="48933" y="18656"/>
                  </a:lnTo>
                  <a:cubicBezTo>
                    <a:pt x="50186" y="16328"/>
                    <a:pt x="51114" y="13562"/>
                    <a:pt x="50591" y="10920"/>
                  </a:cubicBezTo>
                  <a:cubicBezTo>
                    <a:pt x="49552" y="5666"/>
                    <a:pt x="43271" y="5094"/>
                    <a:pt x="36706" y="4302"/>
                  </a:cubicBezTo>
                  <a:cubicBezTo>
                    <a:pt x="21964" y="2525"/>
                    <a:pt x="2827" y="0"/>
                    <a:pt x="2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3735650" y="2953225"/>
              <a:ext cx="753900" cy="87275"/>
            </a:xfrm>
            <a:custGeom>
              <a:rect b="b" l="l" r="r" t="t"/>
              <a:pathLst>
                <a:path extrusionOk="0" h="3491" w="30156">
                  <a:moveTo>
                    <a:pt x="133" y="1"/>
                  </a:moveTo>
                  <a:cubicBezTo>
                    <a:pt x="48" y="1"/>
                    <a:pt x="3" y="5"/>
                    <a:pt x="2" y="13"/>
                  </a:cubicBezTo>
                  <a:cubicBezTo>
                    <a:pt x="1" y="37"/>
                    <a:pt x="422" y="98"/>
                    <a:pt x="1185" y="186"/>
                  </a:cubicBezTo>
                  <a:lnTo>
                    <a:pt x="4414" y="561"/>
                  </a:lnTo>
                  <a:cubicBezTo>
                    <a:pt x="7140" y="882"/>
                    <a:pt x="10901" y="1373"/>
                    <a:pt x="15055" y="1919"/>
                  </a:cubicBezTo>
                  <a:cubicBezTo>
                    <a:pt x="19210" y="2466"/>
                    <a:pt x="22980" y="2918"/>
                    <a:pt x="25716" y="3176"/>
                  </a:cubicBezTo>
                  <a:cubicBezTo>
                    <a:pt x="27083" y="3305"/>
                    <a:pt x="28192" y="3394"/>
                    <a:pt x="28958" y="3441"/>
                  </a:cubicBezTo>
                  <a:cubicBezTo>
                    <a:pt x="29487" y="3474"/>
                    <a:pt x="29853" y="3491"/>
                    <a:pt x="30030" y="3491"/>
                  </a:cubicBezTo>
                  <a:cubicBezTo>
                    <a:pt x="30110" y="3491"/>
                    <a:pt x="30151" y="3487"/>
                    <a:pt x="30152" y="3480"/>
                  </a:cubicBezTo>
                  <a:cubicBezTo>
                    <a:pt x="30155" y="3456"/>
                    <a:pt x="29734" y="3395"/>
                    <a:pt x="28971" y="3307"/>
                  </a:cubicBezTo>
                  <a:lnTo>
                    <a:pt x="25742" y="2930"/>
                  </a:lnTo>
                  <a:cubicBezTo>
                    <a:pt x="23014" y="2611"/>
                    <a:pt x="19256" y="2120"/>
                    <a:pt x="15101" y="1572"/>
                  </a:cubicBezTo>
                  <a:cubicBezTo>
                    <a:pt x="10945" y="1027"/>
                    <a:pt x="7176" y="573"/>
                    <a:pt x="4440" y="316"/>
                  </a:cubicBezTo>
                  <a:cubicBezTo>
                    <a:pt x="3071" y="187"/>
                    <a:pt x="1964" y="98"/>
                    <a:pt x="1196" y="50"/>
                  </a:cubicBezTo>
                  <a:cubicBezTo>
                    <a:pt x="675" y="18"/>
                    <a:pt x="313" y="1"/>
                    <a:pt x="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196425" y="2987600"/>
              <a:ext cx="21700" cy="18650"/>
            </a:xfrm>
            <a:custGeom>
              <a:rect b="b" l="l" r="r" t="t"/>
              <a:pathLst>
                <a:path extrusionOk="0" h="746" w="868">
                  <a:moveTo>
                    <a:pt x="731" y="0"/>
                  </a:moveTo>
                  <a:cubicBezTo>
                    <a:pt x="627" y="0"/>
                    <a:pt x="454" y="73"/>
                    <a:pt x="296" y="222"/>
                  </a:cubicBezTo>
                  <a:cubicBezTo>
                    <a:pt x="75" y="431"/>
                    <a:pt x="0" y="679"/>
                    <a:pt x="80" y="733"/>
                  </a:cubicBezTo>
                  <a:cubicBezTo>
                    <a:pt x="93" y="742"/>
                    <a:pt x="108" y="745"/>
                    <a:pt x="125" y="745"/>
                  </a:cubicBezTo>
                  <a:cubicBezTo>
                    <a:pt x="219" y="745"/>
                    <a:pt x="376" y="629"/>
                    <a:pt x="536" y="477"/>
                  </a:cubicBezTo>
                  <a:cubicBezTo>
                    <a:pt x="725" y="295"/>
                    <a:pt x="867" y="119"/>
                    <a:pt x="817" y="36"/>
                  </a:cubicBezTo>
                  <a:cubicBezTo>
                    <a:pt x="803" y="12"/>
                    <a:pt x="773" y="0"/>
                    <a:pt x="7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636375" y="3457025"/>
              <a:ext cx="586150" cy="917375"/>
            </a:xfrm>
            <a:custGeom>
              <a:rect b="b" l="l" r="r" t="t"/>
              <a:pathLst>
                <a:path extrusionOk="0" h="36695" w="23446">
                  <a:moveTo>
                    <a:pt x="23435" y="1"/>
                  </a:moveTo>
                  <a:cubicBezTo>
                    <a:pt x="23421" y="1"/>
                    <a:pt x="23325" y="120"/>
                    <a:pt x="23155" y="344"/>
                  </a:cubicBezTo>
                  <a:lnTo>
                    <a:pt x="22400" y="1365"/>
                  </a:lnTo>
                  <a:cubicBezTo>
                    <a:pt x="21750" y="2255"/>
                    <a:pt x="20828" y="3557"/>
                    <a:pt x="19702" y="5174"/>
                  </a:cubicBezTo>
                  <a:cubicBezTo>
                    <a:pt x="17450" y="8408"/>
                    <a:pt x="14405" y="12921"/>
                    <a:pt x="11170" y="17992"/>
                  </a:cubicBezTo>
                  <a:cubicBezTo>
                    <a:pt x="7932" y="23064"/>
                    <a:pt x="5116" y="27727"/>
                    <a:pt x="3130" y="31131"/>
                  </a:cubicBezTo>
                  <a:cubicBezTo>
                    <a:pt x="2137" y="32833"/>
                    <a:pt x="1345" y="34216"/>
                    <a:pt x="813" y="35182"/>
                  </a:cubicBezTo>
                  <a:cubicBezTo>
                    <a:pt x="561" y="35639"/>
                    <a:pt x="360" y="36010"/>
                    <a:pt x="203" y="36295"/>
                  </a:cubicBezTo>
                  <a:cubicBezTo>
                    <a:pt x="68" y="36552"/>
                    <a:pt x="1" y="36689"/>
                    <a:pt x="11" y="36694"/>
                  </a:cubicBezTo>
                  <a:cubicBezTo>
                    <a:pt x="11" y="36694"/>
                    <a:pt x="11" y="36694"/>
                    <a:pt x="12" y="36694"/>
                  </a:cubicBezTo>
                  <a:cubicBezTo>
                    <a:pt x="26" y="36694"/>
                    <a:pt x="113" y="36569"/>
                    <a:pt x="264" y="36330"/>
                  </a:cubicBezTo>
                  <a:cubicBezTo>
                    <a:pt x="435" y="36052"/>
                    <a:pt x="656" y="35694"/>
                    <a:pt x="929" y="35248"/>
                  </a:cubicBezTo>
                  <a:lnTo>
                    <a:pt x="3343" y="31257"/>
                  </a:lnTo>
                  <a:cubicBezTo>
                    <a:pt x="5381" y="27885"/>
                    <a:pt x="8228" y="23245"/>
                    <a:pt x="11464" y="18180"/>
                  </a:cubicBezTo>
                  <a:cubicBezTo>
                    <a:pt x="14698" y="13115"/>
                    <a:pt x="17706" y="8581"/>
                    <a:pt x="19906" y="5313"/>
                  </a:cubicBezTo>
                  <a:cubicBezTo>
                    <a:pt x="20988" y="3706"/>
                    <a:pt x="21873" y="2392"/>
                    <a:pt x="22511" y="1443"/>
                  </a:cubicBezTo>
                  <a:lnTo>
                    <a:pt x="23212" y="385"/>
                  </a:lnTo>
                  <a:cubicBezTo>
                    <a:pt x="23369" y="140"/>
                    <a:pt x="23446" y="9"/>
                    <a:pt x="23436" y="1"/>
                  </a:cubicBezTo>
                  <a:cubicBezTo>
                    <a:pt x="23436" y="1"/>
                    <a:pt x="23435" y="1"/>
                    <a:pt x="2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793275" y="3475200"/>
              <a:ext cx="396025" cy="30000"/>
            </a:xfrm>
            <a:custGeom>
              <a:rect b="b" l="l" r="r" t="t"/>
              <a:pathLst>
                <a:path extrusionOk="0" h="1200" w="15841">
                  <a:moveTo>
                    <a:pt x="117" y="0"/>
                  </a:moveTo>
                  <a:cubicBezTo>
                    <a:pt x="43" y="0"/>
                    <a:pt x="3" y="5"/>
                    <a:pt x="2" y="16"/>
                  </a:cubicBezTo>
                  <a:cubicBezTo>
                    <a:pt x="0" y="39"/>
                    <a:pt x="217" y="89"/>
                    <a:pt x="613" y="161"/>
                  </a:cubicBezTo>
                  <a:cubicBezTo>
                    <a:pt x="1010" y="235"/>
                    <a:pt x="1584" y="321"/>
                    <a:pt x="2298" y="414"/>
                  </a:cubicBezTo>
                  <a:cubicBezTo>
                    <a:pt x="3726" y="602"/>
                    <a:pt x="5707" y="796"/>
                    <a:pt x="7897" y="925"/>
                  </a:cubicBezTo>
                  <a:cubicBezTo>
                    <a:pt x="10088" y="1055"/>
                    <a:pt x="12072" y="1125"/>
                    <a:pt x="13508" y="1166"/>
                  </a:cubicBezTo>
                  <a:cubicBezTo>
                    <a:pt x="14259" y="1187"/>
                    <a:pt x="14860" y="1199"/>
                    <a:pt x="15264" y="1199"/>
                  </a:cubicBezTo>
                  <a:cubicBezTo>
                    <a:pt x="15632" y="1199"/>
                    <a:pt x="15835" y="1189"/>
                    <a:pt x="15837" y="1166"/>
                  </a:cubicBezTo>
                  <a:cubicBezTo>
                    <a:pt x="15840" y="1118"/>
                    <a:pt x="14955" y="1025"/>
                    <a:pt x="13523" y="919"/>
                  </a:cubicBezTo>
                  <a:cubicBezTo>
                    <a:pt x="12088" y="813"/>
                    <a:pt x="10107" y="708"/>
                    <a:pt x="7919" y="578"/>
                  </a:cubicBezTo>
                  <a:cubicBezTo>
                    <a:pt x="5732" y="449"/>
                    <a:pt x="3755" y="293"/>
                    <a:pt x="2324" y="169"/>
                  </a:cubicBezTo>
                  <a:cubicBezTo>
                    <a:pt x="1193" y="71"/>
                    <a:pt x="401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15600" y="1362500"/>
              <a:ext cx="333850" cy="456300"/>
            </a:xfrm>
            <a:custGeom>
              <a:rect b="b" l="l" r="r" t="t"/>
              <a:pathLst>
                <a:path extrusionOk="0" h="18252" w="13354">
                  <a:moveTo>
                    <a:pt x="5249" y="0"/>
                  </a:moveTo>
                  <a:cubicBezTo>
                    <a:pt x="4649" y="0"/>
                    <a:pt x="4205" y="592"/>
                    <a:pt x="4205" y="592"/>
                  </a:cubicBezTo>
                  <a:lnTo>
                    <a:pt x="4025" y="1603"/>
                  </a:lnTo>
                  <a:cubicBezTo>
                    <a:pt x="3907" y="1583"/>
                    <a:pt x="3794" y="1572"/>
                    <a:pt x="3687" y="1572"/>
                  </a:cubicBezTo>
                  <a:cubicBezTo>
                    <a:pt x="3001" y="1572"/>
                    <a:pt x="2556" y="1984"/>
                    <a:pt x="2403" y="2740"/>
                  </a:cubicBezTo>
                  <a:cubicBezTo>
                    <a:pt x="2404" y="2738"/>
                    <a:pt x="2404" y="2737"/>
                    <a:pt x="2404" y="2737"/>
                  </a:cubicBezTo>
                  <a:lnTo>
                    <a:pt x="2404" y="2737"/>
                  </a:lnTo>
                  <a:cubicBezTo>
                    <a:pt x="2403" y="2737"/>
                    <a:pt x="2402" y="2742"/>
                    <a:pt x="2402" y="2742"/>
                  </a:cubicBezTo>
                  <a:cubicBezTo>
                    <a:pt x="2402" y="2742"/>
                    <a:pt x="2403" y="2742"/>
                    <a:pt x="2403" y="2740"/>
                  </a:cubicBezTo>
                  <a:lnTo>
                    <a:pt x="2403" y="2740"/>
                  </a:lnTo>
                  <a:cubicBezTo>
                    <a:pt x="2201" y="3778"/>
                    <a:pt x="5474" y="8352"/>
                    <a:pt x="5474" y="8352"/>
                  </a:cubicBezTo>
                  <a:lnTo>
                    <a:pt x="3607" y="6807"/>
                  </a:lnTo>
                  <a:cubicBezTo>
                    <a:pt x="2598" y="5972"/>
                    <a:pt x="2027" y="5780"/>
                    <a:pt x="1716" y="5780"/>
                  </a:cubicBezTo>
                  <a:cubicBezTo>
                    <a:pt x="1450" y="5780"/>
                    <a:pt x="1373" y="5920"/>
                    <a:pt x="1373" y="5920"/>
                  </a:cubicBezTo>
                  <a:cubicBezTo>
                    <a:pt x="1" y="7262"/>
                    <a:pt x="4409" y="10671"/>
                    <a:pt x="4409" y="10671"/>
                  </a:cubicBezTo>
                  <a:cubicBezTo>
                    <a:pt x="3700" y="12159"/>
                    <a:pt x="2977" y="15434"/>
                    <a:pt x="2977" y="15434"/>
                  </a:cubicBezTo>
                  <a:lnTo>
                    <a:pt x="9548" y="18251"/>
                  </a:lnTo>
                  <a:lnTo>
                    <a:pt x="13353" y="11305"/>
                  </a:lnTo>
                  <a:lnTo>
                    <a:pt x="10675" y="4054"/>
                  </a:lnTo>
                  <a:cubicBezTo>
                    <a:pt x="10675" y="4054"/>
                    <a:pt x="6760" y="891"/>
                    <a:pt x="5869" y="224"/>
                  </a:cubicBezTo>
                  <a:cubicBezTo>
                    <a:pt x="5653" y="62"/>
                    <a:pt x="5443" y="0"/>
                    <a:pt x="5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417475" y="1422475"/>
              <a:ext cx="373825" cy="322675"/>
            </a:xfrm>
            <a:custGeom>
              <a:rect b="b" l="l" r="r" t="t"/>
              <a:pathLst>
                <a:path extrusionOk="0" h="12907" w="14953">
                  <a:moveTo>
                    <a:pt x="1" y="1"/>
                  </a:moveTo>
                  <a:lnTo>
                    <a:pt x="1389" y="2539"/>
                  </a:lnTo>
                  <a:lnTo>
                    <a:pt x="13118" y="12654"/>
                  </a:lnTo>
                  <a:cubicBezTo>
                    <a:pt x="13314" y="12824"/>
                    <a:pt x="13556" y="12907"/>
                    <a:pt x="13796" y="12907"/>
                  </a:cubicBezTo>
                  <a:cubicBezTo>
                    <a:pt x="14088" y="12907"/>
                    <a:pt x="14378" y="12784"/>
                    <a:pt x="14583" y="12545"/>
                  </a:cubicBezTo>
                  <a:cubicBezTo>
                    <a:pt x="14952" y="12114"/>
                    <a:pt x="14907" y="11467"/>
                    <a:pt x="14482" y="11093"/>
                  </a:cubicBezTo>
                  <a:lnTo>
                    <a:pt x="2714" y="6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740275" y="1692800"/>
              <a:ext cx="53350" cy="54775"/>
            </a:xfrm>
            <a:custGeom>
              <a:rect b="b" l="l" r="r" t="t"/>
              <a:pathLst>
                <a:path extrusionOk="0" h="2191" w="2134">
                  <a:moveTo>
                    <a:pt x="1292" y="1"/>
                  </a:moveTo>
                  <a:lnTo>
                    <a:pt x="0" y="1634"/>
                  </a:lnTo>
                  <a:lnTo>
                    <a:pt x="317" y="1923"/>
                  </a:lnTo>
                  <a:cubicBezTo>
                    <a:pt x="514" y="2102"/>
                    <a:pt x="762" y="2190"/>
                    <a:pt x="1008" y="2190"/>
                  </a:cubicBezTo>
                  <a:cubicBezTo>
                    <a:pt x="1300" y="2190"/>
                    <a:pt x="1591" y="2066"/>
                    <a:pt x="1794" y="1823"/>
                  </a:cubicBezTo>
                  <a:cubicBezTo>
                    <a:pt x="2134" y="1415"/>
                    <a:pt x="2107" y="816"/>
                    <a:pt x="1732" y="442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428675" y="1428000"/>
              <a:ext cx="62650" cy="61675"/>
            </a:xfrm>
            <a:custGeom>
              <a:rect b="b" l="l" r="r" t="t"/>
              <a:pathLst>
                <a:path extrusionOk="0" h="2467" w="2506">
                  <a:moveTo>
                    <a:pt x="455" y="0"/>
                  </a:moveTo>
                  <a:lnTo>
                    <a:pt x="0" y="533"/>
                  </a:lnTo>
                  <a:lnTo>
                    <a:pt x="977" y="2320"/>
                  </a:lnTo>
                  <a:lnTo>
                    <a:pt x="1149" y="2467"/>
                  </a:lnTo>
                  <a:cubicBezTo>
                    <a:pt x="1454" y="2225"/>
                    <a:pt x="1196" y="1941"/>
                    <a:pt x="1196" y="1941"/>
                  </a:cubicBezTo>
                  <a:lnTo>
                    <a:pt x="1196" y="1941"/>
                  </a:lnTo>
                  <a:cubicBezTo>
                    <a:pt x="1196" y="1941"/>
                    <a:pt x="1286" y="1963"/>
                    <a:pt x="1398" y="1963"/>
                  </a:cubicBezTo>
                  <a:cubicBezTo>
                    <a:pt x="1528" y="1963"/>
                    <a:pt x="1687" y="1934"/>
                    <a:pt x="1774" y="1805"/>
                  </a:cubicBezTo>
                  <a:cubicBezTo>
                    <a:pt x="1972" y="1518"/>
                    <a:pt x="1778" y="1136"/>
                    <a:pt x="1778" y="1136"/>
                  </a:cubicBezTo>
                  <a:lnTo>
                    <a:pt x="1778" y="1136"/>
                  </a:lnTo>
                  <a:cubicBezTo>
                    <a:pt x="1778" y="1136"/>
                    <a:pt x="1912" y="1210"/>
                    <a:pt x="2056" y="1210"/>
                  </a:cubicBezTo>
                  <a:cubicBezTo>
                    <a:pt x="2144" y="1210"/>
                    <a:pt x="2235" y="1182"/>
                    <a:pt x="2302" y="1093"/>
                  </a:cubicBezTo>
                  <a:cubicBezTo>
                    <a:pt x="2506" y="822"/>
                    <a:pt x="2302" y="469"/>
                    <a:pt x="2302" y="469"/>
                  </a:cubicBezTo>
                  <a:lnTo>
                    <a:pt x="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457675" y="1456375"/>
              <a:ext cx="307125" cy="264550"/>
            </a:xfrm>
            <a:custGeom>
              <a:rect b="b" l="l" r="r" t="t"/>
              <a:pathLst>
                <a:path extrusionOk="0" h="10582" w="12285">
                  <a:moveTo>
                    <a:pt x="582" y="1"/>
                  </a:moveTo>
                  <a:cubicBezTo>
                    <a:pt x="582" y="1"/>
                    <a:pt x="779" y="311"/>
                    <a:pt x="593" y="613"/>
                  </a:cubicBezTo>
                  <a:cubicBezTo>
                    <a:pt x="487" y="787"/>
                    <a:pt x="306" y="824"/>
                    <a:pt x="172" y="824"/>
                  </a:cubicBezTo>
                  <a:cubicBezTo>
                    <a:pt x="73" y="824"/>
                    <a:pt x="0" y="804"/>
                    <a:pt x="0" y="804"/>
                  </a:cubicBezTo>
                  <a:lnTo>
                    <a:pt x="0" y="804"/>
                  </a:lnTo>
                  <a:lnTo>
                    <a:pt x="11672" y="10581"/>
                  </a:lnTo>
                  <a:lnTo>
                    <a:pt x="12284" y="9807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500125" y="1455325"/>
              <a:ext cx="113500" cy="303600"/>
            </a:xfrm>
            <a:custGeom>
              <a:rect b="b" l="l" r="r" t="t"/>
              <a:pathLst>
                <a:path extrusionOk="0" h="12144" w="4540">
                  <a:moveTo>
                    <a:pt x="2109" y="0"/>
                  </a:moveTo>
                  <a:cubicBezTo>
                    <a:pt x="1" y="415"/>
                    <a:pt x="1409" y="5681"/>
                    <a:pt x="1262" y="6486"/>
                  </a:cubicBezTo>
                  <a:cubicBezTo>
                    <a:pt x="1115" y="7291"/>
                    <a:pt x="11" y="9746"/>
                    <a:pt x="11" y="9746"/>
                  </a:cubicBezTo>
                  <a:lnTo>
                    <a:pt x="1044" y="12144"/>
                  </a:lnTo>
                  <a:lnTo>
                    <a:pt x="4540" y="8781"/>
                  </a:lnTo>
                  <a:lnTo>
                    <a:pt x="2792" y="315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512625" y="1365175"/>
              <a:ext cx="113125" cy="182175"/>
            </a:xfrm>
            <a:custGeom>
              <a:rect b="b" l="l" r="r" t="t"/>
              <a:pathLst>
                <a:path extrusionOk="0" h="7287" w="4525">
                  <a:moveTo>
                    <a:pt x="906" y="0"/>
                  </a:moveTo>
                  <a:cubicBezTo>
                    <a:pt x="849" y="0"/>
                    <a:pt x="732" y="24"/>
                    <a:pt x="584" y="122"/>
                  </a:cubicBezTo>
                  <a:cubicBezTo>
                    <a:pt x="376" y="254"/>
                    <a:pt x="125" y="562"/>
                    <a:pt x="66" y="1016"/>
                  </a:cubicBezTo>
                  <a:cubicBezTo>
                    <a:pt x="1" y="1478"/>
                    <a:pt x="205" y="2020"/>
                    <a:pt x="584" y="2458"/>
                  </a:cubicBezTo>
                  <a:cubicBezTo>
                    <a:pt x="959" y="2907"/>
                    <a:pt x="1493" y="3240"/>
                    <a:pt x="1992" y="3608"/>
                  </a:cubicBezTo>
                  <a:cubicBezTo>
                    <a:pt x="2981" y="4341"/>
                    <a:pt x="3582" y="5339"/>
                    <a:pt x="3950" y="6061"/>
                  </a:cubicBezTo>
                  <a:cubicBezTo>
                    <a:pt x="4309" y="6788"/>
                    <a:pt x="4428" y="7286"/>
                    <a:pt x="4484" y="7286"/>
                  </a:cubicBezTo>
                  <a:cubicBezTo>
                    <a:pt x="4484" y="7286"/>
                    <a:pt x="4485" y="7286"/>
                    <a:pt x="4486" y="7286"/>
                  </a:cubicBezTo>
                  <a:cubicBezTo>
                    <a:pt x="4525" y="7279"/>
                    <a:pt x="4492" y="6749"/>
                    <a:pt x="4175" y="5960"/>
                  </a:cubicBezTo>
                  <a:cubicBezTo>
                    <a:pt x="3854" y="5189"/>
                    <a:pt x="3264" y="4119"/>
                    <a:pt x="2201" y="3328"/>
                  </a:cubicBezTo>
                  <a:cubicBezTo>
                    <a:pt x="1680" y="2946"/>
                    <a:pt x="1170" y="2636"/>
                    <a:pt x="825" y="2245"/>
                  </a:cubicBezTo>
                  <a:cubicBezTo>
                    <a:pt x="474" y="1865"/>
                    <a:pt x="286" y="1414"/>
                    <a:pt x="311" y="1038"/>
                  </a:cubicBezTo>
                  <a:cubicBezTo>
                    <a:pt x="331" y="658"/>
                    <a:pt x="512" y="374"/>
                    <a:pt x="667" y="228"/>
                  </a:cubicBezTo>
                  <a:cubicBezTo>
                    <a:pt x="825" y="76"/>
                    <a:pt x="953" y="39"/>
                    <a:pt x="945" y="9"/>
                  </a:cubicBezTo>
                  <a:cubicBezTo>
                    <a:pt x="944" y="5"/>
                    <a:pt x="930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508575" y="1462275"/>
              <a:ext cx="95625" cy="236350"/>
            </a:xfrm>
            <a:custGeom>
              <a:rect b="b" l="l" r="r" t="t"/>
              <a:pathLst>
                <a:path extrusionOk="0" h="9454" w="3825">
                  <a:moveTo>
                    <a:pt x="2056" y="0"/>
                  </a:moveTo>
                  <a:cubicBezTo>
                    <a:pt x="2040" y="0"/>
                    <a:pt x="2024" y="1"/>
                    <a:pt x="2008" y="3"/>
                  </a:cubicBezTo>
                  <a:cubicBezTo>
                    <a:pt x="1814" y="24"/>
                    <a:pt x="1675" y="86"/>
                    <a:pt x="1526" y="157"/>
                  </a:cubicBezTo>
                  <a:cubicBezTo>
                    <a:pt x="1389" y="219"/>
                    <a:pt x="1221" y="339"/>
                    <a:pt x="1123" y="459"/>
                  </a:cubicBezTo>
                  <a:cubicBezTo>
                    <a:pt x="1012" y="578"/>
                    <a:pt x="914" y="707"/>
                    <a:pt x="831" y="847"/>
                  </a:cubicBezTo>
                  <a:cubicBezTo>
                    <a:pt x="493" y="1413"/>
                    <a:pt x="409" y="2054"/>
                    <a:pt x="414" y="2639"/>
                  </a:cubicBezTo>
                  <a:cubicBezTo>
                    <a:pt x="414" y="3229"/>
                    <a:pt x="528" y="3789"/>
                    <a:pt x="640" y="4302"/>
                  </a:cubicBezTo>
                  <a:cubicBezTo>
                    <a:pt x="749" y="4813"/>
                    <a:pt x="844" y="5295"/>
                    <a:pt x="836" y="5741"/>
                  </a:cubicBezTo>
                  <a:cubicBezTo>
                    <a:pt x="834" y="6185"/>
                    <a:pt x="689" y="6582"/>
                    <a:pt x="543" y="6948"/>
                  </a:cubicBezTo>
                  <a:cubicBezTo>
                    <a:pt x="228" y="7665"/>
                    <a:pt x="1" y="8308"/>
                    <a:pt x="20" y="8774"/>
                  </a:cubicBezTo>
                  <a:cubicBezTo>
                    <a:pt x="25" y="9228"/>
                    <a:pt x="173" y="9454"/>
                    <a:pt x="189" y="9454"/>
                  </a:cubicBezTo>
                  <a:cubicBezTo>
                    <a:pt x="190" y="9454"/>
                    <a:pt x="190" y="9454"/>
                    <a:pt x="190" y="9453"/>
                  </a:cubicBezTo>
                  <a:cubicBezTo>
                    <a:pt x="221" y="9445"/>
                    <a:pt x="118" y="9210"/>
                    <a:pt x="156" y="8779"/>
                  </a:cubicBezTo>
                  <a:cubicBezTo>
                    <a:pt x="177" y="8341"/>
                    <a:pt x="419" y="7765"/>
                    <a:pt x="769" y="7044"/>
                  </a:cubicBezTo>
                  <a:cubicBezTo>
                    <a:pt x="930" y="6683"/>
                    <a:pt x="1107" y="6247"/>
                    <a:pt x="1123" y="5751"/>
                  </a:cubicBezTo>
                  <a:cubicBezTo>
                    <a:pt x="1146" y="5261"/>
                    <a:pt x="1054" y="4753"/>
                    <a:pt x="953" y="4238"/>
                  </a:cubicBezTo>
                  <a:cubicBezTo>
                    <a:pt x="849" y="3722"/>
                    <a:pt x="751" y="3195"/>
                    <a:pt x="754" y="2638"/>
                  </a:cubicBezTo>
                  <a:cubicBezTo>
                    <a:pt x="752" y="2089"/>
                    <a:pt x="837" y="1511"/>
                    <a:pt x="1126" y="1027"/>
                  </a:cubicBezTo>
                  <a:cubicBezTo>
                    <a:pt x="1281" y="787"/>
                    <a:pt x="1445" y="571"/>
                    <a:pt x="1680" y="465"/>
                  </a:cubicBezTo>
                  <a:cubicBezTo>
                    <a:pt x="1796" y="406"/>
                    <a:pt x="1933" y="356"/>
                    <a:pt x="2029" y="348"/>
                  </a:cubicBezTo>
                  <a:cubicBezTo>
                    <a:pt x="2035" y="347"/>
                    <a:pt x="2041" y="347"/>
                    <a:pt x="2046" y="347"/>
                  </a:cubicBezTo>
                  <a:cubicBezTo>
                    <a:pt x="2133" y="347"/>
                    <a:pt x="2187" y="373"/>
                    <a:pt x="2247" y="457"/>
                  </a:cubicBezTo>
                  <a:cubicBezTo>
                    <a:pt x="2366" y="632"/>
                    <a:pt x="2449" y="950"/>
                    <a:pt x="2544" y="1186"/>
                  </a:cubicBezTo>
                  <a:cubicBezTo>
                    <a:pt x="2621" y="1434"/>
                    <a:pt x="2680" y="1687"/>
                    <a:pt x="2717" y="1945"/>
                  </a:cubicBezTo>
                  <a:cubicBezTo>
                    <a:pt x="2796" y="2453"/>
                    <a:pt x="2825" y="2951"/>
                    <a:pt x="2884" y="3420"/>
                  </a:cubicBezTo>
                  <a:cubicBezTo>
                    <a:pt x="2943" y="3856"/>
                    <a:pt x="3026" y="4286"/>
                    <a:pt x="3139" y="4710"/>
                  </a:cubicBezTo>
                  <a:cubicBezTo>
                    <a:pt x="3343" y="5483"/>
                    <a:pt x="3532" y="6092"/>
                    <a:pt x="3629" y="6523"/>
                  </a:cubicBezTo>
                  <a:cubicBezTo>
                    <a:pt x="3731" y="6952"/>
                    <a:pt x="3775" y="7193"/>
                    <a:pt x="3801" y="7193"/>
                  </a:cubicBezTo>
                  <a:cubicBezTo>
                    <a:pt x="3801" y="7193"/>
                    <a:pt x="3801" y="7193"/>
                    <a:pt x="3802" y="7193"/>
                  </a:cubicBezTo>
                  <a:cubicBezTo>
                    <a:pt x="3823" y="7190"/>
                    <a:pt x="3825" y="6941"/>
                    <a:pt x="3764" y="6500"/>
                  </a:cubicBezTo>
                  <a:cubicBezTo>
                    <a:pt x="3707" y="6056"/>
                    <a:pt x="3553" y="5424"/>
                    <a:pt x="3380" y="4655"/>
                  </a:cubicBezTo>
                  <a:cubicBezTo>
                    <a:pt x="3287" y="4237"/>
                    <a:pt x="3219" y="3814"/>
                    <a:pt x="3173" y="3389"/>
                  </a:cubicBezTo>
                  <a:cubicBezTo>
                    <a:pt x="3127" y="2930"/>
                    <a:pt x="3109" y="2428"/>
                    <a:pt x="3036" y="1898"/>
                  </a:cubicBezTo>
                  <a:cubicBezTo>
                    <a:pt x="3001" y="1622"/>
                    <a:pt x="2943" y="1350"/>
                    <a:pt x="2862" y="1084"/>
                  </a:cubicBezTo>
                  <a:cubicBezTo>
                    <a:pt x="2753" y="810"/>
                    <a:pt x="2717" y="568"/>
                    <a:pt x="2526" y="259"/>
                  </a:cubicBezTo>
                  <a:cubicBezTo>
                    <a:pt x="2443" y="117"/>
                    <a:pt x="2239" y="0"/>
                    <a:pt x="20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2974650" y="1046075"/>
              <a:ext cx="681575" cy="732675"/>
            </a:xfrm>
            <a:custGeom>
              <a:rect b="b" l="l" r="r" t="t"/>
              <a:pathLst>
                <a:path extrusionOk="0" h="29307" w="27263">
                  <a:moveTo>
                    <a:pt x="18044" y="1"/>
                  </a:moveTo>
                  <a:lnTo>
                    <a:pt x="0" y="17468"/>
                  </a:lnTo>
                  <a:lnTo>
                    <a:pt x="8451" y="29306"/>
                  </a:lnTo>
                  <a:lnTo>
                    <a:pt x="27262" y="6915"/>
                  </a:lnTo>
                  <a:lnTo>
                    <a:pt x="18044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974650" y="1046075"/>
              <a:ext cx="681575" cy="732675"/>
            </a:xfrm>
            <a:custGeom>
              <a:rect b="b" l="l" r="r" t="t"/>
              <a:pathLst>
                <a:path extrusionOk="0" h="29307" w="27263">
                  <a:moveTo>
                    <a:pt x="18044" y="1"/>
                  </a:moveTo>
                  <a:lnTo>
                    <a:pt x="0" y="17468"/>
                  </a:lnTo>
                  <a:lnTo>
                    <a:pt x="8451" y="29306"/>
                  </a:lnTo>
                  <a:lnTo>
                    <a:pt x="27262" y="6915"/>
                  </a:lnTo>
                  <a:lnTo>
                    <a:pt x="18044" y="1"/>
                  </a:ln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3436575" y="905075"/>
              <a:ext cx="465625" cy="290650"/>
            </a:xfrm>
            <a:custGeom>
              <a:rect b="b" l="l" r="r" t="t"/>
              <a:pathLst>
                <a:path extrusionOk="0" h="11626" w="18625">
                  <a:moveTo>
                    <a:pt x="9958" y="0"/>
                  </a:moveTo>
                  <a:cubicBezTo>
                    <a:pt x="4445" y="0"/>
                    <a:pt x="1" y="5966"/>
                    <a:pt x="1" y="5966"/>
                  </a:cubicBezTo>
                  <a:lnTo>
                    <a:pt x="7478" y="11625"/>
                  </a:lnTo>
                  <a:lnTo>
                    <a:pt x="10266" y="8845"/>
                  </a:lnTo>
                  <a:cubicBezTo>
                    <a:pt x="10266" y="8845"/>
                    <a:pt x="14588" y="8215"/>
                    <a:pt x="16948" y="7673"/>
                  </a:cubicBezTo>
                  <a:cubicBezTo>
                    <a:pt x="17587" y="7526"/>
                    <a:pt x="18013" y="7111"/>
                    <a:pt x="18304" y="6590"/>
                  </a:cubicBezTo>
                  <a:lnTo>
                    <a:pt x="18304" y="6590"/>
                  </a:lnTo>
                  <a:lnTo>
                    <a:pt x="18188" y="6604"/>
                  </a:lnTo>
                  <a:cubicBezTo>
                    <a:pt x="14678" y="6330"/>
                    <a:pt x="11532" y="5383"/>
                    <a:pt x="10448" y="3847"/>
                  </a:cubicBezTo>
                  <a:lnTo>
                    <a:pt x="18624" y="2774"/>
                  </a:lnTo>
                  <a:cubicBezTo>
                    <a:pt x="18028" y="2268"/>
                    <a:pt x="16081" y="952"/>
                    <a:pt x="11240" y="110"/>
                  </a:cubicBezTo>
                  <a:cubicBezTo>
                    <a:pt x="10808" y="35"/>
                    <a:pt x="10380" y="0"/>
                    <a:pt x="9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3682075" y="977725"/>
              <a:ext cx="98850" cy="73775"/>
            </a:xfrm>
            <a:custGeom>
              <a:rect b="b" l="l" r="r" t="t"/>
              <a:pathLst>
                <a:path extrusionOk="0" h="2951" w="3954">
                  <a:moveTo>
                    <a:pt x="88" y="1"/>
                  </a:moveTo>
                  <a:cubicBezTo>
                    <a:pt x="84" y="1"/>
                    <a:pt x="80" y="2"/>
                    <a:pt x="77" y="4"/>
                  </a:cubicBezTo>
                  <a:cubicBezTo>
                    <a:pt x="1" y="46"/>
                    <a:pt x="566" y="1048"/>
                    <a:pt x="1676" y="1890"/>
                  </a:cubicBezTo>
                  <a:cubicBezTo>
                    <a:pt x="2655" y="2643"/>
                    <a:pt x="3642" y="2951"/>
                    <a:pt x="3868" y="2951"/>
                  </a:cubicBezTo>
                  <a:cubicBezTo>
                    <a:pt x="3897" y="2951"/>
                    <a:pt x="3913" y="2946"/>
                    <a:pt x="3916" y="2936"/>
                  </a:cubicBezTo>
                  <a:cubicBezTo>
                    <a:pt x="3953" y="2838"/>
                    <a:pt x="2939" y="2424"/>
                    <a:pt x="1887" y="1613"/>
                  </a:cubicBezTo>
                  <a:cubicBezTo>
                    <a:pt x="863" y="840"/>
                    <a:pt x="2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2957525" y="459150"/>
              <a:ext cx="525100" cy="912225"/>
            </a:xfrm>
            <a:custGeom>
              <a:rect b="b" l="l" r="r" t="t"/>
              <a:pathLst>
                <a:path extrusionOk="0" h="36489" w="21004">
                  <a:moveTo>
                    <a:pt x="20804" y="0"/>
                  </a:moveTo>
                  <a:lnTo>
                    <a:pt x="97" y="3927"/>
                  </a:lnTo>
                  <a:lnTo>
                    <a:pt x="1" y="35836"/>
                  </a:lnTo>
                  <a:lnTo>
                    <a:pt x="13690" y="36489"/>
                  </a:lnTo>
                  <a:lnTo>
                    <a:pt x="14085" y="28729"/>
                  </a:lnTo>
                  <a:cubicBezTo>
                    <a:pt x="14085" y="28729"/>
                    <a:pt x="14521" y="28816"/>
                    <a:pt x="15166" y="28816"/>
                  </a:cubicBezTo>
                  <a:cubicBezTo>
                    <a:pt x="16675" y="28816"/>
                    <a:pt x="19325" y="28342"/>
                    <a:pt x="20203" y="25178"/>
                  </a:cubicBezTo>
                  <a:cubicBezTo>
                    <a:pt x="21004" y="22294"/>
                    <a:pt x="20804" y="1"/>
                    <a:pt x="20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2778150" y="331325"/>
              <a:ext cx="783900" cy="847400"/>
            </a:xfrm>
            <a:custGeom>
              <a:rect b="b" l="l" r="r" t="t"/>
              <a:pathLst>
                <a:path extrusionOk="0" h="33896" w="31356">
                  <a:moveTo>
                    <a:pt x="28146" y="0"/>
                  </a:moveTo>
                  <a:cubicBezTo>
                    <a:pt x="27855" y="0"/>
                    <a:pt x="27538" y="52"/>
                    <a:pt x="27192" y="164"/>
                  </a:cubicBezTo>
                  <a:cubicBezTo>
                    <a:pt x="23027" y="1513"/>
                    <a:pt x="22023" y="1963"/>
                    <a:pt x="20157" y="2113"/>
                  </a:cubicBezTo>
                  <a:cubicBezTo>
                    <a:pt x="18366" y="2257"/>
                    <a:pt x="5608" y="2268"/>
                    <a:pt x="4451" y="9419"/>
                  </a:cubicBezTo>
                  <a:lnTo>
                    <a:pt x="4366" y="10294"/>
                  </a:lnTo>
                  <a:lnTo>
                    <a:pt x="4366" y="10262"/>
                  </a:lnTo>
                  <a:cubicBezTo>
                    <a:pt x="4366" y="10262"/>
                    <a:pt x="4366" y="10262"/>
                    <a:pt x="4365" y="10262"/>
                  </a:cubicBezTo>
                  <a:cubicBezTo>
                    <a:pt x="4342" y="10262"/>
                    <a:pt x="4092" y="10171"/>
                    <a:pt x="3770" y="10171"/>
                  </a:cubicBezTo>
                  <a:cubicBezTo>
                    <a:pt x="3010" y="10171"/>
                    <a:pt x="1852" y="10680"/>
                    <a:pt x="2349" y="14105"/>
                  </a:cubicBezTo>
                  <a:cubicBezTo>
                    <a:pt x="2725" y="16685"/>
                    <a:pt x="3783" y="19067"/>
                    <a:pt x="4767" y="21901"/>
                  </a:cubicBezTo>
                  <a:cubicBezTo>
                    <a:pt x="5439" y="26102"/>
                    <a:pt x="3043" y="27149"/>
                    <a:pt x="1074" y="28539"/>
                  </a:cubicBezTo>
                  <a:cubicBezTo>
                    <a:pt x="590" y="28880"/>
                    <a:pt x="0" y="29311"/>
                    <a:pt x="81" y="29899"/>
                  </a:cubicBezTo>
                  <a:cubicBezTo>
                    <a:pt x="156" y="30433"/>
                    <a:pt x="757" y="30716"/>
                    <a:pt x="1289" y="30804"/>
                  </a:cubicBezTo>
                  <a:cubicBezTo>
                    <a:pt x="1524" y="30841"/>
                    <a:pt x="1760" y="30860"/>
                    <a:pt x="1995" y="30860"/>
                  </a:cubicBezTo>
                  <a:cubicBezTo>
                    <a:pt x="2916" y="30860"/>
                    <a:pt x="3821" y="30577"/>
                    <a:pt x="4584" y="30041"/>
                  </a:cubicBezTo>
                  <a:lnTo>
                    <a:pt x="4584" y="30041"/>
                  </a:lnTo>
                  <a:cubicBezTo>
                    <a:pt x="4389" y="30688"/>
                    <a:pt x="3912" y="31212"/>
                    <a:pt x="3646" y="31831"/>
                  </a:cubicBezTo>
                  <a:cubicBezTo>
                    <a:pt x="3378" y="32452"/>
                    <a:pt x="3409" y="33318"/>
                    <a:pt x="4002" y="33641"/>
                  </a:cubicBezTo>
                  <a:cubicBezTo>
                    <a:pt x="4167" y="33731"/>
                    <a:pt x="4351" y="33764"/>
                    <a:pt x="4540" y="33764"/>
                  </a:cubicBezTo>
                  <a:cubicBezTo>
                    <a:pt x="4726" y="33764"/>
                    <a:pt x="4915" y="33732"/>
                    <a:pt x="5095" y="33690"/>
                  </a:cubicBezTo>
                  <a:cubicBezTo>
                    <a:pt x="6204" y="33425"/>
                    <a:pt x="7205" y="32826"/>
                    <a:pt x="7960" y="31972"/>
                  </a:cubicBezTo>
                  <a:lnTo>
                    <a:pt x="7960" y="31972"/>
                  </a:lnTo>
                  <a:cubicBezTo>
                    <a:pt x="7646" y="32478"/>
                    <a:pt x="7929" y="33185"/>
                    <a:pt x="8422" y="33520"/>
                  </a:cubicBezTo>
                  <a:cubicBezTo>
                    <a:pt x="8878" y="33831"/>
                    <a:pt x="9453" y="33895"/>
                    <a:pt x="10008" y="33895"/>
                  </a:cubicBezTo>
                  <a:cubicBezTo>
                    <a:pt x="10052" y="33895"/>
                    <a:pt x="10095" y="33895"/>
                    <a:pt x="10139" y="33894"/>
                  </a:cubicBezTo>
                  <a:cubicBezTo>
                    <a:pt x="12845" y="33849"/>
                    <a:pt x="16107" y="33894"/>
                    <a:pt x="18603" y="31121"/>
                  </a:cubicBezTo>
                  <a:cubicBezTo>
                    <a:pt x="20909" y="28558"/>
                    <a:pt x="21458" y="26910"/>
                    <a:pt x="21703" y="23358"/>
                  </a:cubicBezTo>
                  <a:cubicBezTo>
                    <a:pt x="21703" y="23358"/>
                    <a:pt x="18983" y="22915"/>
                    <a:pt x="19298" y="20728"/>
                  </a:cubicBezTo>
                  <a:cubicBezTo>
                    <a:pt x="19566" y="18884"/>
                    <a:pt x="20528" y="18135"/>
                    <a:pt x="21628" y="18135"/>
                  </a:cubicBezTo>
                  <a:cubicBezTo>
                    <a:pt x="22335" y="18135"/>
                    <a:pt x="23100" y="18444"/>
                    <a:pt x="23774" y="18972"/>
                  </a:cubicBezTo>
                  <a:lnTo>
                    <a:pt x="25757" y="13656"/>
                  </a:lnTo>
                  <a:cubicBezTo>
                    <a:pt x="25757" y="13656"/>
                    <a:pt x="30782" y="10358"/>
                    <a:pt x="31070" y="8259"/>
                  </a:cubicBezTo>
                  <a:cubicBezTo>
                    <a:pt x="31333" y="6336"/>
                    <a:pt x="31355" y="0"/>
                    <a:pt x="28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2578475" y="1307000"/>
              <a:ext cx="2138250" cy="1856025"/>
            </a:xfrm>
            <a:custGeom>
              <a:rect b="b" l="l" r="r" t="t"/>
              <a:pathLst>
                <a:path extrusionOk="0" h="74241" w="85530">
                  <a:moveTo>
                    <a:pt x="29820" y="0"/>
                  </a:moveTo>
                  <a:cubicBezTo>
                    <a:pt x="29679" y="0"/>
                    <a:pt x="29538" y="2"/>
                    <a:pt x="29397" y="4"/>
                  </a:cubicBezTo>
                  <a:cubicBezTo>
                    <a:pt x="24757" y="82"/>
                    <a:pt x="19573" y="470"/>
                    <a:pt x="14950" y="729"/>
                  </a:cubicBezTo>
                  <a:cubicBezTo>
                    <a:pt x="8543" y="1090"/>
                    <a:pt x="3040" y="5433"/>
                    <a:pt x="1209" y="11584"/>
                  </a:cubicBezTo>
                  <a:cubicBezTo>
                    <a:pt x="443" y="14162"/>
                    <a:pt x="0" y="18934"/>
                    <a:pt x="214" y="22538"/>
                  </a:cubicBezTo>
                  <a:lnTo>
                    <a:pt x="2416" y="45901"/>
                  </a:lnTo>
                  <a:lnTo>
                    <a:pt x="2416" y="63309"/>
                  </a:lnTo>
                  <a:cubicBezTo>
                    <a:pt x="2416" y="65978"/>
                    <a:pt x="3690" y="68509"/>
                    <a:pt x="5890" y="70020"/>
                  </a:cubicBezTo>
                  <a:cubicBezTo>
                    <a:pt x="10306" y="73048"/>
                    <a:pt x="16543" y="74241"/>
                    <a:pt x="23327" y="74241"/>
                  </a:cubicBezTo>
                  <a:cubicBezTo>
                    <a:pt x="29433" y="74241"/>
                    <a:pt x="35983" y="73274"/>
                    <a:pt x="42044" y="71810"/>
                  </a:cubicBezTo>
                  <a:cubicBezTo>
                    <a:pt x="44947" y="71109"/>
                    <a:pt x="46902" y="68393"/>
                    <a:pt x="46616" y="65421"/>
                  </a:cubicBezTo>
                  <a:lnTo>
                    <a:pt x="44656" y="45017"/>
                  </a:lnTo>
                  <a:cubicBezTo>
                    <a:pt x="44656" y="45017"/>
                    <a:pt x="43973" y="39302"/>
                    <a:pt x="43797" y="32712"/>
                  </a:cubicBezTo>
                  <a:lnTo>
                    <a:pt x="43797" y="32712"/>
                  </a:lnTo>
                  <a:cubicBezTo>
                    <a:pt x="43797" y="32712"/>
                    <a:pt x="47617" y="37233"/>
                    <a:pt x="51736" y="42275"/>
                  </a:cubicBezTo>
                  <a:cubicBezTo>
                    <a:pt x="54216" y="45311"/>
                    <a:pt x="57788" y="46843"/>
                    <a:pt x="61366" y="46843"/>
                  </a:cubicBezTo>
                  <a:cubicBezTo>
                    <a:pt x="64742" y="46843"/>
                    <a:pt x="68123" y="45480"/>
                    <a:pt x="70596" y="42730"/>
                  </a:cubicBezTo>
                  <a:lnTo>
                    <a:pt x="85530" y="20689"/>
                  </a:lnTo>
                  <a:lnTo>
                    <a:pt x="74600" y="13706"/>
                  </a:lnTo>
                  <a:lnTo>
                    <a:pt x="61378" y="29654"/>
                  </a:lnTo>
                  <a:cubicBezTo>
                    <a:pt x="56548" y="22062"/>
                    <a:pt x="51390" y="10149"/>
                    <a:pt x="44555" y="4960"/>
                  </a:cubicBezTo>
                  <a:cubicBezTo>
                    <a:pt x="40312" y="1741"/>
                    <a:pt x="35137" y="0"/>
                    <a:pt x="29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829150" y="1561050"/>
              <a:ext cx="61900" cy="149150"/>
            </a:xfrm>
            <a:custGeom>
              <a:rect b="b" l="l" r="r" t="t"/>
              <a:pathLst>
                <a:path extrusionOk="0" h="5966" w="2476">
                  <a:moveTo>
                    <a:pt x="2381" y="1"/>
                  </a:moveTo>
                  <a:cubicBezTo>
                    <a:pt x="2280" y="1"/>
                    <a:pt x="1701" y="1296"/>
                    <a:pt x="1075" y="2920"/>
                  </a:cubicBezTo>
                  <a:cubicBezTo>
                    <a:pt x="442" y="4567"/>
                    <a:pt x="1" y="5930"/>
                    <a:pt x="90" y="5965"/>
                  </a:cubicBezTo>
                  <a:cubicBezTo>
                    <a:pt x="92" y="5965"/>
                    <a:pt x="93" y="5965"/>
                    <a:pt x="94" y="5965"/>
                  </a:cubicBezTo>
                  <a:cubicBezTo>
                    <a:pt x="195" y="5965"/>
                    <a:pt x="775" y="4671"/>
                    <a:pt x="1400" y="3046"/>
                  </a:cubicBezTo>
                  <a:cubicBezTo>
                    <a:pt x="2034" y="1398"/>
                    <a:pt x="2475" y="36"/>
                    <a:pt x="2385" y="1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33350" y="1803575"/>
              <a:ext cx="80350" cy="97250"/>
            </a:xfrm>
            <a:custGeom>
              <a:rect b="b" l="l" r="r" t="t"/>
              <a:pathLst>
                <a:path extrusionOk="0" h="3890" w="3214">
                  <a:moveTo>
                    <a:pt x="88" y="1"/>
                  </a:moveTo>
                  <a:cubicBezTo>
                    <a:pt x="84" y="1"/>
                    <a:pt x="80" y="2"/>
                    <a:pt x="78" y="4"/>
                  </a:cubicBezTo>
                  <a:cubicBezTo>
                    <a:pt x="1" y="63"/>
                    <a:pt x="626" y="981"/>
                    <a:pt x="1471" y="2052"/>
                  </a:cubicBezTo>
                  <a:cubicBezTo>
                    <a:pt x="2288" y="3089"/>
                    <a:pt x="3013" y="3889"/>
                    <a:pt x="3129" y="3889"/>
                  </a:cubicBezTo>
                  <a:cubicBezTo>
                    <a:pt x="3133" y="3889"/>
                    <a:pt x="3136" y="3888"/>
                    <a:pt x="3138" y="3886"/>
                  </a:cubicBezTo>
                  <a:cubicBezTo>
                    <a:pt x="3214" y="3826"/>
                    <a:pt x="2590" y="2910"/>
                    <a:pt x="1745" y="1837"/>
                  </a:cubicBezTo>
                  <a:cubicBezTo>
                    <a:pt x="929" y="802"/>
                    <a:pt x="206" y="1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3332550" y="1589000"/>
              <a:ext cx="102475" cy="33375"/>
            </a:xfrm>
            <a:custGeom>
              <a:rect b="b" l="l" r="r" t="t"/>
              <a:pathLst>
                <a:path extrusionOk="0" h="1335" w="4099">
                  <a:moveTo>
                    <a:pt x="3992" y="1"/>
                  </a:moveTo>
                  <a:cubicBezTo>
                    <a:pt x="3745" y="1"/>
                    <a:pt x="2938" y="200"/>
                    <a:pt x="1998" y="502"/>
                  </a:cubicBezTo>
                  <a:cubicBezTo>
                    <a:pt x="882" y="858"/>
                    <a:pt x="0" y="1222"/>
                    <a:pt x="31" y="1314"/>
                  </a:cubicBezTo>
                  <a:cubicBezTo>
                    <a:pt x="36" y="1328"/>
                    <a:pt x="62" y="1335"/>
                    <a:pt x="107" y="1335"/>
                  </a:cubicBezTo>
                  <a:cubicBezTo>
                    <a:pt x="354" y="1335"/>
                    <a:pt x="1162" y="1134"/>
                    <a:pt x="2102" y="834"/>
                  </a:cubicBezTo>
                  <a:cubicBezTo>
                    <a:pt x="3218" y="476"/>
                    <a:pt x="4098" y="113"/>
                    <a:pt x="4069" y="22"/>
                  </a:cubicBezTo>
                  <a:cubicBezTo>
                    <a:pt x="4064" y="8"/>
                    <a:pt x="4038" y="1"/>
                    <a:pt x="3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67450" y="2002050"/>
              <a:ext cx="57800" cy="116725"/>
            </a:xfrm>
            <a:custGeom>
              <a:rect b="b" l="l" r="r" t="t"/>
              <a:pathLst>
                <a:path extrusionOk="0" h="4669" w="2312">
                  <a:moveTo>
                    <a:pt x="2220" y="0"/>
                  </a:moveTo>
                  <a:cubicBezTo>
                    <a:pt x="2116" y="0"/>
                    <a:pt x="1577" y="998"/>
                    <a:pt x="999" y="2262"/>
                  </a:cubicBezTo>
                  <a:cubicBezTo>
                    <a:pt x="409" y="3551"/>
                    <a:pt x="1" y="4627"/>
                    <a:pt x="89" y="4668"/>
                  </a:cubicBezTo>
                  <a:cubicBezTo>
                    <a:pt x="90" y="4669"/>
                    <a:pt x="92" y="4669"/>
                    <a:pt x="94" y="4669"/>
                  </a:cubicBezTo>
                  <a:cubicBezTo>
                    <a:pt x="196" y="4669"/>
                    <a:pt x="735" y="3672"/>
                    <a:pt x="1315" y="2407"/>
                  </a:cubicBezTo>
                  <a:cubicBezTo>
                    <a:pt x="1905" y="1119"/>
                    <a:pt x="2312" y="41"/>
                    <a:pt x="2225" y="1"/>
                  </a:cubicBezTo>
                  <a:cubicBezTo>
                    <a:pt x="2223" y="1"/>
                    <a:pt x="2222" y="0"/>
                    <a:pt x="2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769200" y="2333000"/>
              <a:ext cx="81125" cy="112900"/>
            </a:xfrm>
            <a:custGeom>
              <a:rect b="b" l="l" r="r" t="t"/>
              <a:pathLst>
                <a:path extrusionOk="0" h="4516" w="3245">
                  <a:moveTo>
                    <a:pt x="87" y="1"/>
                  </a:moveTo>
                  <a:cubicBezTo>
                    <a:pt x="84" y="1"/>
                    <a:pt x="81" y="2"/>
                    <a:pt x="79" y="3"/>
                  </a:cubicBezTo>
                  <a:cubicBezTo>
                    <a:pt x="1" y="57"/>
                    <a:pt x="626" y="1111"/>
                    <a:pt x="1479" y="2357"/>
                  </a:cubicBezTo>
                  <a:cubicBezTo>
                    <a:pt x="2307" y="3567"/>
                    <a:pt x="3043" y="4515"/>
                    <a:pt x="3156" y="4515"/>
                  </a:cubicBezTo>
                  <a:cubicBezTo>
                    <a:pt x="3160" y="4515"/>
                    <a:pt x="3162" y="4514"/>
                    <a:pt x="3165" y="4513"/>
                  </a:cubicBezTo>
                  <a:cubicBezTo>
                    <a:pt x="3245" y="4459"/>
                    <a:pt x="2617" y="3405"/>
                    <a:pt x="1766" y="2159"/>
                  </a:cubicBezTo>
                  <a:cubicBezTo>
                    <a:pt x="937" y="949"/>
                    <a:pt x="201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210850" y="2324850"/>
              <a:ext cx="151925" cy="59125"/>
            </a:xfrm>
            <a:custGeom>
              <a:rect b="b" l="l" r="r" t="t"/>
              <a:pathLst>
                <a:path extrusionOk="0" h="2365" w="6077">
                  <a:moveTo>
                    <a:pt x="6005" y="1"/>
                  </a:moveTo>
                  <a:cubicBezTo>
                    <a:pt x="5770" y="1"/>
                    <a:pt x="4491" y="428"/>
                    <a:pt x="2975" y="1020"/>
                  </a:cubicBezTo>
                  <a:cubicBezTo>
                    <a:pt x="1316" y="1667"/>
                    <a:pt x="1" y="2263"/>
                    <a:pt x="35" y="2353"/>
                  </a:cubicBezTo>
                  <a:cubicBezTo>
                    <a:pt x="38" y="2361"/>
                    <a:pt x="51" y="2364"/>
                    <a:pt x="73" y="2364"/>
                  </a:cubicBezTo>
                  <a:cubicBezTo>
                    <a:pt x="306" y="2364"/>
                    <a:pt x="1585" y="1937"/>
                    <a:pt x="3103" y="1345"/>
                  </a:cubicBezTo>
                  <a:cubicBezTo>
                    <a:pt x="4760" y="698"/>
                    <a:pt x="6077" y="102"/>
                    <a:pt x="6043" y="12"/>
                  </a:cubicBezTo>
                  <a:cubicBezTo>
                    <a:pt x="6040" y="5"/>
                    <a:pt x="6027" y="1"/>
                    <a:pt x="6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058150" y="2150750"/>
              <a:ext cx="11200" cy="105000"/>
            </a:xfrm>
            <a:custGeom>
              <a:rect b="b" l="l" r="r" t="t"/>
              <a:pathLst>
                <a:path extrusionOk="0" h="4200" w="448">
                  <a:moveTo>
                    <a:pt x="345" y="0"/>
                  </a:moveTo>
                  <a:cubicBezTo>
                    <a:pt x="253" y="0"/>
                    <a:pt x="0" y="926"/>
                    <a:pt x="2" y="2099"/>
                  </a:cubicBezTo>
                  <a:cubicBezTo>
                    <a:pt x="0" y="3274"/>
                    <a:pt x="253" y="4200"/>
                    <a:pt x="346" y="4200"/>
                  </a:cubicBezTo>
                  <a:cubicBezTo>
                    <a:pt x="346" y="4200"/>
                    <a:pt x="347" y="4200"/>
                    <a:pt x="348" y="4200"/>
                  </a:cubicBezTo>
                  <a:cubicBezTo>
                    <a:pt x="448" y="4182"/>
                    <a:pt x="348" y="3247"/>
                    <a:pt x="350" y="2099"/>
                  </a:cubicBezTo>
                  <a:cubicBezTo>
                    <a:pt x="347" y="951"/>
                    <a:pt x="448" y="17"/>
                    <a:pt x="348" y="0"/>
                  </a:cubicBezTo>
                  <a:cubicBezTo>
                    <a:pt x="347" y="0"/>
                    <a:pt x="346" y="0"/>
                    <a:pt x="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462400" y="1973450"/>
              <a:ext cx="55425" cy="169050"/>
            </a:xfrm>
            <a:custGeom>
              <a:rect b="b" l="l" r="r" t="t"/>
              <a:pathLst>
                <a:path extrusionOk="0" h="6762" w="2217">
                  <a:moveTo>
                    <a:pt x="92" y="0"/>
                  </a:moveTo>
                  <a:cubicBezTo>
                    <a:pt x="91" y="0"/>
                    <a:pt x="91" y="0"/>
                    <a:pt x="90" y="0"/>
                  </a:cubicBezTo>
                  <a:cubicBezTo>
                    <a:pt x="0" y="15"/>
                    <a:pt x="203" y="1599"/>
                    <a:pt x="771" y="3481"/>
                  </a:cubicBezTo>
                  <a:cubicBezTo>
                    <a:pt x="1327" y="5340"/>
                    <a:pt x="2022" y="6761"/>
                    <a:pt x="2122" y="6761"/>
                  </a:cubicBezTo>
                  <a:cubicBezTo>
                    <a:pt x="2123" y="6761"/>
                    <a:pt x="2124" y="6761"/>
                    <a:pt x="2125" y="6761"/>
                  </a:cubicBezTo>
                  <a:cubicBezTo>
                    <a:pt x="2217" y="6722"/>
                    <a:pt x="1663" y="5243"/>
                    <a:pt x="1104" y="3381"/>
                  </a:cubicBezTo>
                  <a:cubicBezTo>
                    <a:pt x="546" y="1532"/>
                    <a:pt x="194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708825" y="1831950"/>
              <a:ext cx="122025" cy="28550"/>
            </a:xfrm>
            <a:custGeom>
              <a:rect b="b" l="l" r="r" t="t"/>
              <a:pathLst>
                <a:path extrusionOk="0" h="1142" w="4881">
                  <a:moveTo>
                    <a:pt x="540" y="1"/>
                  </a:moveTo>
                  <a:cubicBezTo>
                    <a:pt x="206" y="1"/>
                    <a:pt x="5" y="31"/>
                    <a:pt x="5" y="70"/>
                  </a:cubicBezTo>
                  <a:cubicBezTo>
                    <a:pt x="0" y="171"/>
                    <a:pt x="1103" y="280"/>
                    <a:pt x="2429" y="574"/>
                  </a:cubicBezTo>
                  <a:cubicBezTo>
                    <a:pt x="3610" y="828"/>
                    <a:pt x="4569" y="1142"/>
                    <a:pt x="4795" y="1142"/>
                  </a:cubicBezTo>
                  <a:cubicBezTo>
                    <a:pt x="4824" y="1142"/>
                    <a:pt x="4841" y="1137"/>
                    <a:pt x="4845" y="1126"/>
                  </a:cubicBezTo>
                  <a:cubicBezTo>
                    <a:pt x="4881" y="1043"/>
                    <a:pt x="3867" y="528"/>
                    <a:pt x="2504" y="233"/>
                  </a:cubicBezTo>
                  <a:cubicBezTo>
                    <a:pt x="1714" y="59"/>
                    <a:pt x="1000" y="1"/>
                    <a:pt x="5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3849400" y="2078800"/>
              <a:ext cx="127000" cy="40200"/>
            </a:xfrm>
            <a:custGeom>
              <a:rect b="b" l="l" r="r" t="t"/>
              <a:pathLst>
                <a:path extrusionOk="0" h="1608" w="5080">
                  <a:moveTo>
                    <a:pt x="4986" y="1"/>
                  </a:moveTo>
                  <a:cubicBezTo>
                    <a:pt x="4722" y="1"/>
                    <a:pt x="3696" y="259"/>
                    <a:pt x="2489" y="637"/>
                  </a:cubicBezTo>
                  <a:cubicBezTo>
                    <a:pt x="1102" y="1072"/>
                    <a:pt x="1" y="1498"/>
                    <a:pt x="30" y="1590"/>
                  </a:cubicBezTo>
                  <a:cubicBezTo>
                    <a:pt x="34" y="1601"/>
                    <a:pt x="56" y="1607"/>
                    <a:pt x="95" y="1607"/>
                  </a:cubicBezTo>
                  <a:cubicBezTo>
                    <a:pt x="359" y="1607"/>
                    <a:pt x="1385" y="1348"/>
                    <a:pt x="2593" y="969"/>
                  </a:cubicBezTo>
                  <a:cubicBezTo>
                    <a:pt x="3978" y="536"/>
                    <a:pt x="5079" y="110"/>
                    <a:pt x="5051" y="18"/>
                  </a:cubicBezTo>
                  <a:cubicBezTo>
                    <a:pt x="5047" y="7"/>
                    <a:pt x="5025" y="1"/>
                    <a:pt x="4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4103975" y="2202950"/>
              <a:ext cx="22225" cy="149675"/>
            </a:xfrm>
            <a:custGeom>
              <a:rect b="b" l="l" r="r" t="t"/>
              <a:pathLst>
                <a:path extrusionOk="0" h="5987" w="889">
                  <a:moveTo>
                    <a:pt x="786" y="1"/>
                  </a:moveTo>
                  <a:cubicBezTo>
                    <a:pt x="695" y="1"/>
                    <a:pt x="242" y="1293"/>
                    <a:pt x="126" y="2963"/>
                  </a:cubicBezTo>
                  <a:cubicBezTo>
                    <a:pt x="1" y="4638"/>
                    <a:pt x="266" y="5986"/>
                    <a:pt x="356" y="5986"/>
                  </a:cubicBezTo>
                  <a:cubicBezTo>
                    <a:pt x="357" y="5986"/>
                    <a:pt x="357" y="5986"/>
                    <a:pt x="358" y="5986"/>
                  </a:cubicBezTo>
                  <a:cubicBezTo>
                    <a:pt x="459" y="5973"/>
                    <a:pt x="350" y="4630"/>
                    <a:pt x="474" y="2987"/>
                  </a:cubicBezTo>
                  <a:cubicBezTo>
                    <a:pt x="588" y="1341"/>
                    <a:pt x="889" y="27"/>
                    <a:pt x="789" y="1"/>
                  </a:cubicBez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4269175" y="2061100"/>
              <a:ext cx="98875" cy="74175"/>
            </a:xfrm>
            <a:custGeom>
              <a:rect b="b" l="l" r="r" t="t"/>
              <a:pathLst>
                <a:path extrusionOk="0" h="2967" w="3955">
                  <a:moveTo>
                    <a:pt x="76" y="0"/>
                  </a:moveTo>
                  <a:cubicBezTo>
                    <a:pt x="59" y="0"/>
                    <a:pt x="48" y="4"/>
                    <a:pt x="45" y="11"/>
                  </a:cubicBezTo>
                  <a:cubicBezTo>
                    <a:pt x="1" y="102"/>
                    <a:pt x="950" y="630"/>
                    <a:pt x="1998" y="1442"/>
                  </a:cubicBezTo>
                  <a:cubicBezTo>
                    <a:pt x="3011" y="2216"/>
                    <a:pt x="3745" y="2966"/>
                    <a:pt x="3872" y="2966"/>
                  </a:cubicBezTo>
                  <a:cubicBezTo>
                    <a:pt x="3877" y="2966"/>
                    <a:pt x="3882" y="2965"/>
                    <a:pt x="3885" y="2962"/>
                  </a:cubicBezTo>
                  <a:cubicBezTo>
                    <a:pt x="3955" y="2907"/>
                    <a:pt x="3298" y="1999"/>
                    <a:pt x="2211" y="1166"/>
                  </a:cubicBezTo>
                  <a:cubicBezTo>
                    <a:pt x="1221" y="400"/>
                    <a:pt x="262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4398200" y="1860100"/>
              <a:ext cx="131550" cy="73175"/>
            </a:xfrm>
            <a:custGeom>
              <a:rect b="b" l="l" r="r" t="t"/>
              <a:pathLst>
                <a:path extrusionOk="0" h="2927" w="5262">
                  <a:moveTo>
                    <a:pt x="5193" y="1"/>
                  </a:moveTo>
                  <a:cubicBezTo>
                    <a:pt x="5015" y="1"/>
                    <a:pt x="3884" y="560"/>
                    <a:pt x="2547" y="1312"/>
                  </a:cubicBezTo>
                  <a:cubicBezTo>
                    <a:pt x="1120" y="2115"/>
                    <a:pt x="1" y="2834"/>
                    <a:pt x="48" y="2919"/>
                  </a:cubicBezTo>
                  <a:cubicBezTo>
                    <a:pt x="51" y="2924"/>
                    <a:pt x="59" y="2927"/>
                    <a:pt x="71" y="2927"/>
                  </a:cubicBezTo>
                  <a:cubicBezTo>
                    <a:pt x="249" y="2927"/>
                    <a:pt x="1382" y="2368"/>
                    <a:pt x="2717" y="1616"/>
                  </a:cubicBezTo>
                  <a:cubicBezTo>
                    <a:pt x="4145" y="812"/>
                    <a:pt x="5262" y="93"/>
                    <a:pt x="5216" y="8"/>
                  </a:cubicBezTo>
                  <a:cubicBezTo>
                    <a:pt x="5213" y="3"/>
                    <a:pt x="5205" y="1"/>
                    <a:pt x="5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512575" y="2541950"/>
              <a:ext cx="52000" cy="145750"/>
            </a:xfrm>
            <a:custGeom>
              <a:rect b="b" l="l" r="r" t="t"/>
              <a:pathLst>
                <a:path extrusionOk="0" h="5830" w="2080">
                  <a:moveTo>
                    <a:pt x="1983" y="1"/>
                  </a:moveTo>
                  <a:cubicBezTo>
                    <a:pt x="1882" y="1"/>
                    <a:pt x="1391" y="1271"/>
                    <a:pt x="873" y="2861"/>
                  </a:cubicBezTo>
                  <a:cubicBezTo>
                    <a:pt x="350" y="4470"/>
                    <a:pt x="1" y="5800"/>
                    <a:pt x="92" y="5829"/>
                  </a:cubicBezTo>
                  <a:cubicBezTo>
                    <a:pt x="93" y="5829"/>
                    <a:pt x="94" y="5830"/>
                    <a:pt x="96" y="5830"/>
                  </a:cubicBezTo>
                  <a:cubicBezTo>
                    <a:pt x="195" y="5830"/>
                    <a:pt x="688" y="4560"/>
                    <a:pt x="1204" y="2969"/>
                  </a:cubicBezTo>
                  <a:cubicBezTo>
                    <a:pt x="1729" y="1360"/>
                    <a:pt x="2080" y="31"/>
                    <a:pt x="1987" y="1"/>
                  </a:cubicBezTo>
                  <a:cubicBezTo>
                    <a:pt x="1986" y="1"/>
                    <a:pt x="1985" y="1"/>
                    <a:pt x="1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020525" y="2631650"/>
              <a:ext cx="92475" cy="126125"/>
            </a:xfrm>
            <a:custGeom>
              <a:rect b="b" l="l" r="r" t="t"/>
              <a:pathLst>
                <a:path extrusionOk="0" h="5045" w="3699">
                  <a:moveTo>
                    <a:pt x="1" y="0"/>
                  </a:moveTo>
                  <a:lnTo>
                    <a:pt x="328" y="573"/>
                  </a:lnTo>
                  <a:cubicBezTo>
                    <a:pt x="581" y="1018"/>
                    <a:pt x="1108" y="1818"/>
                    <a:pt x="1745" y="2713"/>
                  </a:cubicBezTo>
                  <a:cubicBezTo>
                    <a:pt x="2678" y="4021"/>
                    <a:pt x="3499" y="5044"/>
                    <a:pt x="3613" y="5044"/>
                  </a:cubicBezTo>
                  <a:cubicBezTo>
                    <a:pt x="3616" y="5044"/>
                    <a:pt x="3618" y="5044"/>
                    <a:pt x="3620" y="5042"/>
                  </a:cubicBezTo>
                  <a:cubicBezTo>
                    <a:pt x="3699" y="4987"/>
                    <a:pt x="2987" y="3853"/>
                    <a:pt x="2031" y="2510"/>
                  </a:cubicBezTo>
                  <a:cubicBezTo>
                    <a:pt x="1532" y="1812"/>
                    <a:pt x="1066" y="1195"/>
                    <a:pt x="725" y="775"/>
                  </a:cubicBezTo>
                  <a:lnTo>
                    <a:pt x="725" y="775"/>
                  </a:lnTo>
                  <a:cubicBezTo>
                    <a:pt x="718" y="733"/>
                    <a:pt x="623" y="622"/>
                    <a:pt x="455" y="4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311975" y="2735975"/>
              <a:ext cx="33375" cy="161425"/>
            </a:xfrm>
            <a:custGeom>
              <a:rect b="b" l="l" r="r" t="t"/>
              <a:pathLst>
                <a:path extrusionOk="0" h="6457" w="1335">
                  <a:moveTo>
                    <a:pt x="97" y="0"/>
                  </a:moveTo>
                  <a:cubicBezTo>
                    <a:pt x="96" y="0"/>
                    <a:pt x="95" y="0"/>
                    <a:pt x="95" y="0"/>
                  </a:cubicBezTo>
                  <a:cubicBezTo>
                    <a:pt x="0" y="17"/>
                    <a:pt x="180" y="1475"/>
                    <a:pt x="495" y="3259"/>
                  </a:cubicBezTo>
                  <a:cubicBezTo>
                    <a:pt x="810" y="5031"/>
                    <a:pt x="1141" y="6457"/>
                    <a:pt x="1238" y="6457"/>
                  </a:cubicBezTo>
                  <a:cubicBezTo>
                    <a:pt x="1239" y="6457"/>
                    <a:pt x="1239" y="6457"/>
                    <a:pt x="1240" y="6457"/>
                  </a:cubicBezTo>
                  <a:cubicBezTo>
                    <a:pt x="1334" y="6440"/>
                    <a:pt x="1155" y="4980"/>
                    <a:pt x="838" y="3198"/>
                  </a:cubicBezTo>
                  <a:cubicBezTo>
                    <a:pt x="525" y="1426"/>
                    <a:pt x="194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2790925" y="2808400"/>
              <a:ext cx="92325" cy="93100"/>
            </a:xfrm>
            <a:custGeom>
              <a:rect b="b" l="l" r="r" t="t"/>
              <a:pathLst>
                <a:path extrusionOk="0" h="3724" w="3693">
                  <a:moveTo>
                    <a:pt x="81" y="0"/>
                  </a:moveTo>
                  <a:cubicBezTo>
                    <a:pt x="76" y="0"/>
                    <a:pt x="72" y="1"/>
                    <a:pt x="69" y="4"/>
                  </a:cubicBezTo>
                  <a:cubicBezTo>
                    <a:pt x="1" y="71"/>
                    <a:pt x="739" y="956"/>
                    <a:pt x="1721" y="1982"/>
                  </a:cubicBezTo>
                  <a:cubicBezTo>
                    <a:pt x="2662" y="2967"/>
                    <a:pt x="3486" y="3724"/>
                    <a:pt x="3610" y="3724"/>
                  </a:cubicBezTo>
                  <a:cubicBezTo>
                    <a:pt x="3615" y="3724"/>
                    <a:pt x="3619" y="3722"/>
                    <a:pt x="3622" y="3720"/>
                  </a:cubicBezTo>
                  <a:cubicBezTo>
                    <a:pt x="3692" y="3653"/>
                    <a:pt x="2954" y="2768"/>
                    <a:pt x="1972" y="1742"/>
                  </a:cubicBezTo>
                  <a:cubicBezTo>
                    <a:pt x="1029" y="756"/>
                    <a:pt x="207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103175" y="3064500"/>
              <a:ext cx="117100" cy="8725"/>
            </a:xfrm>
            <a:custGeom>
              <a:rect b="b" l="l" r="r" t="t"/>
              <a:pathLst>
                <a:path extrusionOk="0" h="349" w="4684">
                  <a:moveTo>
                    <a:pt x="2343" y="1"/>
                  </a:moveTo>
                  <a:cubicBezTo>
                    <a:pt x="1049" y="1"/>
                    <a:pt x="1" y="79"/>
                    <a:pt x="1" y="176"/>
                  </a:cubicBezTo>
                  <a:cubicBezTo>
                    <a:pt x="1" y="272"/>
                    <a:pt x="1049" y="349"/>
                    <a:pt x="2343" y="349"/>
                  </a:cubicBezTo>
                  <a:cubicBezTo>
                    <a:pt x="3635" y="349"/>
                    <a:pt x="4684" y="270"/>
                    <a:pt x="4684" y="174"/>
                  </a:cubicBezTo>
                  <a:cubicBezTo>
                    <a:pt x="4684" y="78"/>
                    <a:pt x="3637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515100" y="2892275"/>
              <a:ext cx="113500" cy="91450"/>
            </a:xfrm>
            <a:custGeom>
              <a:rect b="b" l="l" r="r" t="t"/>
              <a:pathLst>
                <a:path extrusionOk="0" h="3658" w="4540">
                  <a:moveTo>
                    <a:pt x="4464" y="1"/>
                  </a:moveTo>
                  <a:cubicBezTo>
                    <a:pt x="4324" y="1"/>
                    <a:pt x="3324" y="734"/>
                    <a:pt x="2159" y="1694"/>
                  </a:cubicBezTo>
                  <a:cubicBezTo>
                    <a:pt x="940" y="2702"/>
                    <a:pt x="1" y="3578"/>
                    <a:pt x="61" y="3653"/>
                  </a:cubicBezTo>
                  <a:cubicBezTo>
                    <a:pt x="64" y="3656"/>
                    <a:pt x="69" y="3658"/>
                    <a:pt x="76" y="3658"/>
                  </a:cubicBezTo>
                  <a:cubicBezTo>
                    <a:pt x="219" y="3658"/>
                    <a:pt x="1218" y="2924"/>
                    <a:pt x="2381" y="1964"/>
                  </a:cubicBezTo>
                  <a:cubicBezTo>
                    <a:pt x="3601" y="956"/>
                    <a:pt x="4540" y="81"/>
                    <a:pt x="4478" y="6"/>
                  </a:cubicBezTo>
                  <a:cubicBezTo>
                    <a:pt x="4475" y="2"/>
                    <a:pt x="4470" y="1"/>
                    <a:pt x="4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4" name="Google Shape;664;p31"/>
          <p:cNvCxnSpPr/>
          <p:nvPr/>
        </p:nvCxnSpPr>
        <p:spPr>
          <a:xfrm flipH="1" rot="10800000">
            <a:off x="1211400" y="3385375"/>
            <a:ext cx="3585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/>
          <p:cNvSpPr txBox="1"/>
          <p:nvPr/>
        </p:nvSpPr>
        <p:spPr>
          <a:xfrm>
            <a:off x="466563" y="1780453"/>
            <a:ext cx="32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Problem Statement</a:t>
            </a:r>
            <a:endParaRPr b="0" i="0" sz="2400" u="none" cap="none" strike="noStrike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70" name="Google Shape;670;p32"/>
          <p:cNvSpPr txBox="1"/>
          <p:nvPr/>
        </p:nvSpPr>
        <p:spPr>
          <a:xfrm>
            <a:off x="466575" y="2551609"/>
            <a:ext cx="6069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Our aim is to build an intelligent solution that will automate the hiring process by filtering out worthy candidates and assessing their technical and communication abilities.</a:t>
            </a:r>
            <a:endParaRPr b="0" i="0" sz="23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-1304273" y="5020356"/>
            <a:ext cx="70640" cy="27420"/>
          </a:xfrm>
          <a:custGeom>
            <a:rect b="b" l="l" r="r" t="t"/>
            <a:pathLst>
              <a:path extrusionOk="0" h="1194" w="3076">
                <a:moveTo>
                  <a:pt x="3017" y="1"/>
                </a:moveTo>
                <a:cubicBezTo>
                  <a:pt x="2864" y="1"/>
                  <a:pt x="2234" y="200"/>
                  <a:pt x="1495" y="485"/>
                </a:cubicBezTo>
                <a:cubicBezTo>
                  <a:pt x="659" y="808"/>
                  <a:pt x="1" y="1121"/>
                  <a:pt x="25" y="1183"/>
                </a:cubicBezTo>
                <a:cubicBezTo>
                  <a:pt x="27" y="1190"/>
                  <a:pt x="39" y="1194"/>
                  <a:pt x="60" y="1194"/>
                </a:cubicBezTo>
                <a:cubicBezTo>
                  <a:pt x="214" y="1194"/>
                  <a:pt x="844" y="994"/>
                  <a:pt x="1581" y="709"/>
                </a:cubicBezTo>
                <a:cubicBezTo>
                  <a:pt x="2418" y="386"/>
                  <a:pt x="3076" y="74"/>
                  <a:pt x="3052" y="11"/>
                </a:cubicBezTo>
                <a:cubicBezTo>
                  <a:pt x="3049" y="4"/>
                  <a:pt x="3037" y="1"/>
                  <a:pt x="30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32"/>
          <p:cNvGrpSpPr/>
          <p:nvPr/>
        </p:nvGrpSpPr>
        <p:grpSpPr>
          <a:xfrm>
            <a:off x="6387069" y="1213220"/>
            <a:ext cx="2179411" cy="2717058"/>
            <a:chOff x="7713043" y="113127"/>
            <a:chExt cx="1269461" cy="1582537"/>
          </a:xfrm>
        </p:grpSpPr>
        <p:grpSp>
          <p:nvGrpSpPr>
            <p:cNvPr id="673" name="Google Shape;673;p32"/>
            <p:cNvGrpSpPr/>
            <p:nvPr/>
          </p:nvGrpSpPr>
          <p:grpSpPr>
            <a:xfrm>
              <a:off x="7825653" y="156941"/>
              <a:ext cx="1156851" cy="1538723"/>
              <a:chOff x="6330824" y="201921"/>
              <a:chExt cx="2245876" cy="2987232"/>
            </a:xfrm>
          </p:grpSpPr>
          <p:sp>
            <p:nvSpPr>
              <p:cNvPr id="674" name="Google Shape;674;p32"/>
              <p:cNvSpPr/>
              <p:nvPr/>
            </p:nvSpPr>
            <p:spPr>
              <a:xfrm>
                <a:off x="7319413" y="321428"/>
                <a:ext cx="664300" cy="221619"/>
              </a:xfrm>
              <a:custGeom>
                <a:rect b="b" l="l" r="r" t="t"/>
                <a:pathLst>
                  <a:path extrusionOk="0" h="15544" w="45337">
                    <a:moveTo>
                      <a:pt x="7685" y="1"/>
                    </a:moveTo>
                    <a:cubicBezTo>
                      <a:pt x="5647" y="1"/>
                      <a:pt x="3691" y="811"/>
                      <a:pt x="2251" y="2252"/>
                    </a:cubicBezTo>
                    <a:cubicBezTo>
                      <a:pt x="810" y="3693"/>
                      <a:pt x="1" y="5648"/>
                      <a:pt x="1" y="7685"/>
                    </a:cubicBezTo>
                    <a:lnTo>
                      <a:pt x="1" y="15543"/>
                    </a:lnTo>
                    <a:lnTo>
                      <a:pt x="45337" y="15543"/>
                    </a:lnTo>
                    <a:lnTo>
                      <a:pt x="45337" y="7372"/>
                    </a:lnTo>
                    <a:cubicBezTo>
                      <a:pt x="45337" y="5418"/>
                      <a:pt x="44560" y="3542"/>
                      <a:pt x="43178" y="2160"/>
                    </a:cubicBezTo>
                    <a:cubicBezTo>
                      <a:pt x="41795" y="778"/>
                      <a:pt x="39920" y="1"/>
                      <a:pt x="37966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7457836" y="201921"/>
                <a:ext cx="382489" cy="119521"/>
              </a:xfrm>
              <a:custGeom>
                <a:rect b="b" l="l" r="r" t="t"/>
                <a:pathLst>
                  <a:path extrusionOk="0" h="8383" w="26104">
                    <a:moveTo>
                      <a:pt x="0" y="0"/>
                    </a:moveTo>
                    <a:lnTo>
                      <a:pt x="1657" y="8383"/>
                    </a:lnTo>
                    <a:lnTo>
                      <a:pt x="24653" y="8383"/>
                    </a:lnTo>
                    <a:lnTo>
                      <a:pt x="2610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7792792" y="201921"/>
                <a:ext cx="47533" cy="119521"/>
              </a:xfrm>
              <a:custGeom>
                <a:rect b="b" l="l" r="r" t="t"/>
                <a:pathLst>
                  <a:path extrusionOk="0" h="8383" w="3244">
                    <a:moveTo>
                      <a:pt x="1440" y="0"/>
                    </a:moveTo>
                    <a:lnTo>
                      <a:pt x="0" y="8383"/>
                    </a:lnTo>
                    <a:lnTo>
                      <a:pt x="1793" y="8383"/>
                    </a:lnTo>
                    <a:lnTo>
                      <a:pt x="32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6726412" y="397705"/>
                <a:ext cx="1850288" cy="2467104"/>
              </a:xfrm>
              <a:custGeom>
                <a:rect b="b" l="l" r="r" t="t"/>
                <a:pathLst>
                  <a:path extrusionOk="0" h="173039" w="126278">
                    <a:moveTo>
                      <a:pt x="1" y="1"/>
                    </a:moveTo>
                    <a:lnTo>
                      <a:pt x="1" y="173039"/>
                    </a:lnTo>
                    <a:lnTo>
                      <a:pt x="126278" y="173039"/>
                    </a:lnTo>
                    <a:lnTo>
                      <a:pt x="126278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6880483" y="497422"/>
                <a:ext cx="1623101" cy="2220663"/>
              </a:xfrm>
              <a:custGeom>
                <a:rect b="b" l="l" r="r" t="t"/>
                <a:pathLst>
                  <a:path extrusionOk="0" h="155754" w="110773">
                    <a:moveTo>
                      <a:pt x="0" y="0"/>
                    </a:moveTo>
                    <a:lnTo>
                      <a:pt x="0" y="155753"/>
                    </a:lnTo>
                    <a:lnTo>
                      <a:pt x="110772" y="155753"/>
                    </a:lnTo>
                    <a:lnTo>
                      <a:pt x="110772" y="136377"/>
                    </a:lnTo>
                    <a:lnTo>
                      <a:pt x="1107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6869464" y="468066"/>
                <a:ext cx="1608478" cy="2208815"/>
              </a:xfrm>
              <a:custGeom>
                <a:rect b="b" l="l" r="r" t="t"/>
                <a:pathLst>
                  <a:path extrusionOk="0" h="154923" w="109775">
                    <a:moveTo>
                      <a:pt x="0" y="0"/>
                    </a:moveTo>
                    <a:lnTo>
                      <a:pt x="0" y="154923"/>
                    </a:lnTo>
                    <a:lnTo>
                      <a:pt x="109774" y="154923"/>
                    </a:lnTo>
                    <a:lnTo>
                      <a:pt x="109774" y="135649"/>
                    </a:lnTo>
                    <a:lnTo>
                      <a:pt x="109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6839427" y="473655"/>
                <a:ext cx="1623101" cy="2178118"/>
              </a:xfrm>
              <a:custGeom>
                <a:rect b="b" l="l" r="r" t="t"/>
                <a:pathLst>
                  <a:path extrusionOk="0" h="152770" w="110773">
                    <a:moveTo>
                      <a:pt x="1" y="1"/>
                    </a:moveTo>
                    <a:lnTo>
                      <a:pt x="1" y="152770"/>
                    </a:lnTo>
                    <a:lnTo>
                      <a:pt x="87385" y="152770"/>
                    </a:lnTo>
                    <a:lnTo>
                      <a:pt x="100028" y="142474"/>
                    </a:lnTo>
                    <a:lnTo>
                      <a:pt x="110773" y="133764"/>
                    </a:lnTo>
                    <a:lnTo>
                      <a:pt x="11077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6837434" y="471716"/>
                <a:ext cx="1626882" cy="2181611"/>
              </a:xfrm>
              <a:custGeom>
                <a:rect b="b" l="l" r="r" t="t"/>
                <a:pathLst>
                  <a:path extrusionOk="0" h="153015" w="111031">
                    <a:moveTo>
                      <a:pt x="1" y="1"/>
                    </a:moveTo>
                    <a:lnTo>
                      <a:pt x="1" y="137"/>
                    </a:lnTo>
                    <a:cubicBezTo>
                      <a:pt x="10" y="57570"/>
                      <a:pt x="20" y="110554"/>
                      <a:pt x="27" y="152906"/>
                    </a:cubicBezTo>
                    <a:lnTo>
                      <a:pt x="27" y="153015"/>
                    </a:lnTo>
                    <a:lnTo>
                      <a:pt x="136" y="153015"/>
                    </a:lnTo>
                    <a:lnTo>
                      <a:pt x="87520" y="152951"/>
                    </a:lnTo>
                    <a:lnTo>
                      <a:pt x="87536" y="152951"/>
                    </a:lnTo>
                    <a:lnTo>
                      <a:pt x="87550" y="152942"/>
                    </a:lnTo>
                    <a:lnTo>
                      <a:pt x="97015" y="145205"/>
                    </a:lnTo>
                    <a:lnTo>
                      <a:pt x="99380" y="143264"/>
                    </a:lnTo>
                    <a:cubicBezTo>
                      <a:pt x="99905" y="142832"/>
                      <a:pt x="100164" y="142610"/>
                      <a:pt x="100164" y="142610"/>
                    </a:cubicBezTo>
                    <a:lnTo>
                      <a:pt x="100164" y="142610"/>
                    </a:lnTo>
                    <a:cubicBezTo>
                      <a:pt x="100164" y="142610"/>
                      <a:pt x="99894" y="142819"/>
                      <a:pt x="99365" y="143245"/>
                    </a:cubicBezTo>
                    <a:lnTo>
                      <a:pt x="96985" y="145168"/>
                    </a:lnTo>
                    <a:lnTo>
                      <a:pt x="87503" y="152859"/>
                    </a:lnTo>
                    <a:lnTo>
                      <a:pt x="87503" y="152859"/>
                    </a:lnTo>
                    <a:lnTo>
                      <a:pt x="246" y="152797"/>
                    </a:lnTo>
                    <a:lnTo>
                      <a:pt x="246" y="152797"/>
                    </a:lnTo>
                    <a:cubicBezTo>
                      <a:pt x="253" y="110496"/>
                      <a:pt x="262" y="57603"/>
                      <a:pt x="272" y="272"/>
                    </a:cubicBezTo>
                    <a:lnTo>
                      <a:pt x="1104" y="272"/>
                    </a:lnTo>
                    <a:lnTo>
                      <a:pt x="110786" y="259"/>
                    </a:lnTo>
                    <a:lnTo>
                      <a:pt x="110786" y="259"/>
                    </a:lnTo>
                    <a:cubicBezTo>
                      <a:pt x="110824" y="63148"/>
                      <a:pt x="110853" y="111911"/>
                      <a:pt x="110866" y="133879"/>
                    </a:cubicBezTo>
                    <a:lnTo>
                      <a:pt x="110866" y="133879"/>
                    </a:lnTo>
                    <a:lnTo>
                      <a:pt x="102865" y="140392"/>
                    </a:lnTo>
                    <a:lnTo>
                      <a:pt x="100839" y="142049"/>
                    </a:lnTo>
                    <a:cubicBezTo>
                      <a:pt x="100388" y="142419"/>
                      <a:pt x="100164" y="142610"/>
                      <a:pt x="100164" y="142610"/>
                    </a:cubicBezTo>
                    <a:cubicBezTo>
                      <a:pt x="100164" y="142610"/>
                      <a:pt x="100398" y="142431"/>
                      <a:pt x="100854" y="142065"/>
                    </a:cubicBezTo>
                    <a:lnTo>
                      <a:pt x="102892" y="140427"/>
                    </a:lnTo>
                    <a:lnTo>
                      <a:pt x="110935" y="133933"/>
                    </a:lnTo>
                    <a:lnTo>
                      <a:pt x="110952" y="133920"/>
                    </a:lnTo>
                    <a:lnTo>
                      <a:pt x="110952" y="133900"/>
                    </a:lnTo>
                    <a:cubicBezTo>
                      <a:pt x="110965" y="111927"/>
                      <a:pt x="110994" y="63104"/>
                      <a:pt x="111031" y="137"/>
                    </a:cubicBezTo>
                    <a:lnTo>
                      <a:pt x="111031" y="14"/>
                    </a:lnTo>
                    <a:lnTo>
                      <a:pt x="1109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7398713" y="882988"/>
                <a:ext cx="850197" cy="3892"/>
              </a:xfrm>
              <a:custGeom>
                <a:rect b="b" l="l" r="r" t="t"/>
                <a:pathLst>
                  <a:path extrusionOk="0" h="273" w="58024">
                    <a:moveTo>
                      <a:pt x="29014" y="0"/>
                    </a:moveTo>
                    <a:cubicBezTo>
                      <a:pt x="12987" y="0"/>
                      <a:pt x="1" y="61"/>
                      <a:pt x="1" y="136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0"/>
                      <a:pt x="58024" y="136"/>
                    </a:cubicBezTo>
                    <a:cubicBezTo>
                      <a:pt x="58024" y="61"/>
                      <a:pt x="45034" y="0"/>
                      <a:pt x="290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7398713" y="938278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0"/>
                    </a:moveTo>
                    <a:cubicBezTo>
                      <a:pt x="12987" y="0"/>
                      <a:pt x="1" y="61"/>
                      <a:pt x="1" y="136"/>
                    </a:cubicBezTo>
                    <a:cubicBezTo>
                      <a:pt x="1" y="211"/>
                      <a:pt x="12987" y="271"/>
                      <a:pt x="29014" y="271"/>
                    </a:cubicBezTo>
                    <a:cubicBezTo>
                      <a:pt x="45034" y="271"/>
                      <a:pt x="58024" y="210"/>
                      <a:pt x="58024" y="136"/>
                    </a:cubicBezTo>
                    <a:cubicBezTo>
                      <a:pt x="58024" y="61"/>
                      <a:pt x="45034" y="0"/>
                      <a:pt x="290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7398713" y="993569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0"/>
                    </a:moveTo>
                    <a:cubicBezTo>
                      <a:pt x="12987" y="0"/>
                      <a:pt x="1" y="61"/>
                      <a:pt x="1" y="136"/>
                    </a:cubicBezTo>
                    <a:cubicBezTo>
                      <a:pt x="1" y="212"/>
                      <a:pt x="12987" y="271"/>
                      <a:pt x="29014" y="271"/>
                    </a:cubicBezTo>
                    <a:cubicBezTo>
                      <a:pt x="45034" y="271"/>
                      <a:pt x="58024" y="210"/>
                      <a:pt x="58024" y="136"/>
                    </a:cubicBezTo>
                    <a:cubicBezTo>
                      <a:pt x="58024" y="61"/>
                      <a:pt x="45034" y="0"/>
                      <a:pt x="290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7398713" y="1048860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0"/>
                    </a:moveTo>
                    <a:cubicBezTo>
                      <a:pt x="12987" y="0"/>
                      <a:pt x="1" y="61"/>
                      <a:pt x="1" y="136"/>
                    </a:cubicBezTo>
                    <a:cubicBezTo>
                      <a:pt x="1" y="210"/>
                      <a:pt x="12987" y="271"/>
                      <a:pt x="29014" y="271"/>
                    </a:cubicBezTo>
                    <a:cubicBezTo>
                      <a:pt x="45034" y="271"/>
                      <a:pt x="58024" y="210"/>
                      <a:pt x="58024" y="136"/>
                    </a:cubicBezTo>
                    <a:cubicBezTo>
                      <a:pt x="58024" y="61"/>
                      <a:pt x="45034" y="0"/>
                      <a:pt x="290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7398713" y="1293048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2"/>
                      <a:pt x="1" y="137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7"/>
                    </a:cubicBezTo>
                    <a:cubicBezTo>
                      <a:pt x="58024" y="62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7398713" y="1348338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2"/>
                      <a:pt x="1" y="137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7"/>
                    </a:cubicBezTo>
                    <a:cubicBezTo>
                      <a:pt x="58024" y="62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7398713" y="1403629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2"/>
                      <a:pt x="1" y="136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6"/>
                    </a:cubicBezTo>
                    <a:cubicBezTo>
                      <a:pt x="58024" y="62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7398713" y="1458934"/>
                <a:ext cx="850197" cy="3864"/>
              </a:xfrm>
              <a:custGeom>
                <a:rect b="b" l="l" r="r" t="t"/>
                <a:pathLst>
                  <a:path extrusionOk="0" h="271" w="58024">
                    <a:moveTo>
                      <a:pt x="29014" y="0"/>
                    </a:moveTo>
                    <a:cubicBezTo>
                      <a:pt x="12987" y="0"/>
                      <a:pt x="1" y="61"/>
                      <a:pt x="1" y="135"/>
                    </a:cubicBezTo>
                    <a:cubicBezTo>
                      <a:pt x="1" y="210"/>
                      <a:pt x="12987" y="271"/>
                      <a:pt x="29014" y="271"/>
                    </a:cubicBezTo>
                    <a:cubicBezTo>
                      <a:pt x="45034" y="271"/>
                      <a:pt x="58024" y="210"/>
                      <a:pt x="58024" y="135"/>
                    </a:cubicBezTo>
                    <a:cubicBezTo>
                      <a:pt x="58024" y="61"/>
                      <a:pt x="45034" y="0"/>
                      <a:pt x="290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7398713" y="1689863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1"/>
                      <a:pt x="1" y="135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5"/>
                    </a:cubicBezTo>
                    <a:cubicBezTo>
                      <a:pt x="58024" y="61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7398713" y="1745153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2"/>
                      <a:pt x="1" y="136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6"/>
                    </a:cubicBezTo>
                    <a:cubicBezTo>
                      <a:pt x="58024" y="62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7398713" y="1800444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0"/>
                      <a:pt x="1" y="136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6"/>
                    </a:cubicBezTo>
                    <a:cubicBezTo>
                      <a:pt x="58024" y="60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7398713" y="1855734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1"/>
                      <a:pt x="1" y="136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6"/>
                    </a:cubicBezTo>
                    <a:cubicBezTo>
                      <a:pt x="58024" y="61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7398713" y="2072990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2"/>
                      <a:pt x="1" y="136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6"/>
                    </a:cubicBezTo>
                    <a:cubicBezTo>
                      <a:pt x="58024" y="62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7398713" y="2128281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2"/>
                      <a:pt x="1" y="136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6"/>
                    </a:cubicBezTo>
                    <a:cubicBezTo>
                      <a:pt x="58024" y="62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398713" y="2183571"/>
                <a:ext cx="850197" cy="3878"/>
              </a:xfrm>
              <a:custGeom>
                <a:rect b="b" l="l" r="r" t="t"/>
                <a:pathLst>
                  <a:path extrusionOk="0" h="272" w="58024">
                    <a:moveTo>
                      <a:pt x="29014" y="1"/>
                    </a:moveTo>
                    <a:cubicBezTo>
                      <a:pt x="12987" y="1"/>
                      <a:pt x="1" y="61"/>
                      <a:pt x="1" y="136"/>
                    </a:cubicBezTo>
                    <a:cubicBezTo>
                      <a:pt x="1" y="211"/>
                      <a:pt x="12987" y="272"/>
                      <a:pt x="29014" y="272"/>
                    </a:cubicBezTo>
                    <a:cubicBezTo>
                      <a:pt x="45034" y="272"/>
                      <a:pt x="58024" y="211"/>
                      <a:pt x="58024" y="136"/>
                    </a:cubicBezTo>
                    <a:cubicBezTo>
                      <a:pt x="58024" y="61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7398713" y="2238848"/>
                <a:ext cx="850197" cy="3907"/>
              </a:xfrm>
              <a:custGeom>
                <a:rect b="b" l="l" r="r" t="t"/>
                <a:pathLst>
                  <a:path extrusionOk="0" h="274" w="58024">
                    <a:moveTo>
                      <a:pt x="29014" y="1"/>
                    </a:moveTo>
                    <a:cubicBezTo>
                      <a:pt x="12987" y="1"/>
                      <a:pt x="1" y="62"/>
                      <a:pt x="1" y="137"/>
                    </a:cubicBezTo>
                    <a:cubicBezTo>
                      <a:pt x="1" y="212"/>
                      <a:pt x="12987" y="273"/>
                      <a:pt x="29014" y="273"/>
                    </a:cubicBezTo>
                    <a:cubicBezTo>
                      <a:pt x="45034" y="273"/>
                      <a:pt x="58024" y="212"/>
                      <a:pt x="58024" y="137"/>
                    </a:cubicBezTo>
                    <a:cubicBezTo>
                      <a:pt x="58024" y="62"/>
                      <a:pt x="45034" y="1"/>
                      <a:pt x="2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7992784" y="2291144"/>
                <a:ext cx="177955" cy="358605"/>
              </a:xfrm>
              <a:custGeom>
                <a:rect b="b" l="l" r="r" t="t"/>
                <a:pathLst>
                  <a:path extrusionOk="0" h="25152" w="12145">
                    <a:moveTo>
                      <a:pt x="12144" y="1"/>
                    </a:moveTo>
                    <a:lnTo>
                      <a:pt x="0" y="25152"/>
                    </a:lnTo>
                    <a:lnTo>
                      <a:pt x="8671" y="25152"/>
                    </a:lnTo>
                    <a:lnTo>
                      <a:pt x="121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8119821" y="2293154"/>
                <a:ext cx="342707" cy="358619"/>
              </a:xfrm>
              <a:custGeom>
                <a:rect b="b" l="l" r="r" t="t"/>
                <a:pathLst>
                  <a:path extrusionOk="0" h="25153" w="23389">
                    <a:moveTo>
                      <a:pt x="3474" y="1"/>
                    </a:moveTo>
                    <a:lnTo>
                      <a:pt x="1" y="25153"/>
                    </a:lnTo>
                    <a:lnTo>
                      <a:pt x="23389" y="6147"/>
                    </a:lnTo>
                    <a:lnTo>
                      <a:pt x="3474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8119806" y="2290788"/>
                <a:ext cx="346781" cy="361000"/>
              </a:xfrm>
              <a:custGeom>
                <a:rect b="b" l="l" r="r" t="t"/>
                <a:pathLst>
                  <a:path extrusionOk="0" h="25320" w="23667">
                    <a:moveTo>
                      <a:pt x="3581" y="334"/>
                    </a:moveTo>
                    <a:lnTo>
                      <a:pt x="15662" y="4070"/>
                    </a:lnTo>
                    <a:lnTo>
                      <a:pt x="23115" y="6367"/>
                    </a:lnTo>
                    <a:lnTo>
                      <a:pt x="23115" y="6367"/>
                    </a:lnTo>
                    <a:lnTo>
                      <a:pt x="6698" y="19807"/>
                    </a:lnTo>
                    <a:lnTo>
                      <a:pt x="2" y="25319"/>
                    </a:lnTo>
                    <a:cubicBezTo>
                      <a:pt x="84" y="24754"/>
                      <a:pt x="408" y="22522"/>
                      <a:pt x="1036" y="18198"/>
                    </a:cubicBezTo>
                    <a:cubicBezTo>
                      <a:pt x="1665" y="13779"/>
                      <a:pt x="2549" y="7576"/>
                      <a:pt x="3581" y="334"/>
                    </a:cubicBezTo>
                    <a:close/>
                    <a:moveTo>
                      <a:pt x="3369" y="1"/>
                    </a:moveTo>
                    <a:lnTo>
                      <a:pt x="3349" y="150"/>
                    </a:lnTo>
                    <a:cubicBezTo>
                      <a:pt x="2364" y="7514"/>
                      <a:pt x="1520" y="13821"/>
                      <a:pt x="921" y="18305"/>
                    </a:cubicBezTo>
                    <a:cubicBezTo>
                      <a:pt x="630" y="20511"/>
                      <a:pt x="397" y="22268"/>
                      <a:pt x="236" y="23489"/>
                    </a:cubicBezTo>
                    <a:cubicBezTo>
                      <a:pt x="160" y="24076"/>
                      <a:pt x="100" y="24534"/>
                      <a:pt x="57" y="24859"/>
                    </a:cubicBezTo>
                    <a:cubicBezTo>
                      <a:pt x="39" y="25003"/>
                      <a:pt x="25" y="25117"/>
                      <a:pt x="14" y="25207"/>
                    </a:cubicBezTo>
                    <a:cubicBezTo>
                      <a:pt x="5" y="25282"/>
                      <a:pt x="1" y="25319"/>
                      <a:pt x="2" y="25319"/>
                    </a:cubicBezTo>
                    <a:cubicBezTo>
                      <a:pt x="2" y="25319"/>
                      <a:pt x="2" y="25319"/>
                      <a:pt x="2" y="25319"/>
                    </a:cubicBezTo>
                    <a:lnTo>
                      <a:pt x="2" y="25319"/>
                    </a:lnTo>
                    <a:cubicBezTo>
                      <a:pt x="2" y="25319"/>
                      <a:pt x="2" y="25319"/>
                      <a:pt x="2" y="25319"/>
                    </a:cubicBezTo>
                    <a:cubicBezTo>
                      <a:pt x="4" y="25319"/>
                      <a:pt x="41" y="25291"/>
                      <a:pt x="112" y="25235"/>
                    </a:cubicBezTo>
                    <a:lnTo>
                      <a:pt x="447" y="24968"/>
                    </a:lnTo>
                    <a:lnTo>
                      <a:pt x="1755" y="23919"/>
                    </a:lnTo>
                    <a:lnTo>
                      <a:pt x="6665" y="19975"/>
                    </a:lnTo>
                    <a:lnTo>
                      <a:pt x="23473" y="6417"/>
                    </a:lnTo>
                    <a:lnTo>
                      <a:pt x="23667" y="6260"/>
                    </a:lnTo>
                    <a:lnTo>
                      <a:pt x="23429" y="6186"/>
                    </a:lnTo>
                    <a:lnTo>
                      <a:pt x="15742" y="3811"/>
                    </a:lnTo>
                    <a:lnTo>
                      <a:pt x="3514" y="45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6635713" y="1065042"/>
                <a:ext cx="199201" cy="397756"/>
              </a:xfrm>
              <a:custGeom>
                <a:rect b="b" l="l" r="r" t="t"/>
                <a:pathLst>
                  <a:path extrusionOk="0" h="27898" w="13595">
                    <a:moveTo>
                      <a:pt x="7472" y="1"/>
                    </a:moveTo>
                    <a:cubicBezTo>
                      <a:pt x="4853" y="1"/>
                      <a:pt x="2245" y="772"/>
                      <a:pt x="1" y="2292"/>
                    </a:cubicBezTo>
                    <a:lnTo>
                      <a:pt x="239" y="15750"/>
                    </a:lnTo>
                    <a:lnTo>
                      <a:pt x="239" y="22990"/>
                    </a:lnTo>
                    <a:cubicBezTo>
                      <a:pt x="264" y="25420"/>
                      <a:pt x="1527" y="27697"/>
                      <a:pt x="3948" y="27884"/>
                    </a:cubicBezTo>
                    <a:cubicBezTo>
                      <a:pt x="4070" y="27893"/>
                      <a:pt x="4191" y="27898"/>
                      <a:pt x="4311" y="27898"/>
                    </a:cubicBezTo>
                    <a:cubicBezTo>
                      <a:pt x="6804" y="27898"/>
                      <a:pt x="8889" y="25926"/>
                      <a:pt x="8987" y="23392"/>
                    </a:cubicBezTo>
                    <a:cubicBezTo>
                      <a:pt x="9085" y="20842"/>
                      <a:pt x="9171" y="18264"/>
                      <a:pt x="9171" y="18264"/>
                    </a:cubicBezTo>
                    <a:cubicBezTo>
                      <a:pt x="9171" y="18264"/>
                      <a:pt x="13035" y="17903"/>
                      <a:pt x="13315" y="14079"/>
                    </a:cubicBezTo>
                    <a:cubicBezTo>
                      <a:pt x="13595" y="10255"/>
                      <a:pt x="13467" y="1427"/>
                      <a:pt x="13467" y="1427"/>
                    </a:cubicBezTo>
                    <a:cubicBezTo>
                      <a:pt x="11574" y="473"/>
                      <a:pt x="9520" y="1"/>
                      <a:pt x="7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606188" y="1019332"/>
                <a:ext cx="275174" cy="322704"/>
              </a:xfrm>
              <a:custGeom>
                <a:rect b="b" l="l" r="r" t="t"/>
                <a:pathLst>
                  <a:path extrusionOk="0" h="22634" w="18780">
                    <a:moveTo>
                      <a:pt x="11271" y="1"/>
                    </a:moveTo>
                    <a:cubicBezTo>
                      <a:pt x="10393" y="1"/>
                      <a:pt x="9485" y="302"/>
                      <a:pt x="8690" y="708"/>
                    </a:cubicBezTo>
                    <a:cubicBezTo>
                      <a:pt x="7451" y="1342"/>
                      <a:pt x="6327" y="2221"/>
                      <a:pt x="5002" y="2649"/>
                    </a:cubicBezTo>
                    <a:cubicBezTo>
                      <a:pt x="3943" y="2992"/>
                      <a:pt x="2765" y="3044"/>
                      <a:pt x="1834" y="3655"/>
                    </a:cubicBezTo>
                    <a:cubicBezTo>
                      <a:pt x="985" y="4215"/>
                      <a:pt x="467" y="5176"/>
                      <a:pt x="233" y="6166"/>
                    </a:cubicBezTo>
                    <a:cubicBezTo>
                      <a:pt x="1" y="7155"/>
                      <a:pt x="20" y="8184"/>
                      <a:pt x="41" y="9201"/>
                    </a:cubicBezTo>
                    <a:lnTo>
                      <a:pt x="216" y="17659"/>
                    </a:lnTo>
                    <a:cubicBezTo>
                      <a:pt x="241" y="18851"/>
                      <a:pt x="291" y="20125"/>
                      <a:pt x="979" y="21099"/>
                    </a:cubicBezTo>
                    <a:cubicBezTo>
                      <a:pt x="1767" y="22211"/>
                      <a:pt x="3189" y="22634"/>
                      <a:pt x="4582" y="22634"/>
                    </a:cubicBezTo>
                    <a:cubicBezTo>
                      <a:pt x="4865" y="22634"/>
                      <a:pt x="5147" y="22617"/>
                      <a:pt x="5422" y="22584"/>
                    </a:cubicBezTo>
                    <a:cubicBezTo>
                      <a:pt x="7079" y="22388"/>
                      <a:pt x="8727" y="21723"/>
                      <a:pt x="9848" y="20488"/>
                    </a:cubicBezTo>
                    <a:cubicBezTo>
                      <a:pt x="10569" y="19693"/>
                      <a:pt x="11081" y="18785"/>
                      <a:pt x="11191" y="17825"/>
                    </a:cubicBezTo>
                    <a:cubicBezTo>
                      <a:pt x="11274" y="17092"/>
                      <a:pt x="10764" y="16395"/>
                      <a:pt x="10041" y="16243"/>
                    </a:cubicBezTo>
                    <a:cubicBezTo>
                      <a:pt x="9273" y="16082"/>
                      <a:pt x="8503" y="15484"/>
                      <a:pt x="8165" y="14824"/>
                    </a:cubicBezTo>
                    <a:cubicBezTo>
                      <a:pt x="7686" y="13889"/>
                      <a:pt x="8024" y="12618"/>
                      <a:pt x="8905" y="12045"/>
                    </a:cubicBezTo>
                    <a:cubicBezTo>
                      <a:pt x="9210" y="11848"/>
                      <a:pt x="9537" y="11757"/>
                      <a:pt x="9863" y="11757"/>
                    </a:cubicBezTo>
                    <a:cubicBezTo>
                      <a:pt x="10479" y="11757"/>
                      <a:pt x="11087" y="12081"/>
                      <a:pt x="11519" y="12616"/>
                    </a:cubicBezTo>
                    <a:lnTo>
                      <a:pt x="11518" y="12617"/>
                    </a:lnTo>
                    <a:cubicBezTo>
                      <a:pt x="12179" y="12605"/>
                      <a:pt x="12229" y="11959"/>
                      <a:pt x="12370" y="11537"/>
                    </a:cubicBezTo>
                    <a:cubicBezTo>
                      <a:pt x="12812" y="10213"/>
                      <a:pt x="12399" y="9281"/>
                      <a:pt x="12443" y="8862"/>
                    </a:cubicBezTo>
                    <a:lnTo>
                      <a:pt x="12443" y="8862"/>
                    </a:lnTo>
                    <a:cubicBezTo>
                      <a:pt x="13036" y="9149"/>
                      <a:pt x="13692" y="9287"/>
                      <a:pt x="14349" y="9287"/>
                    </a:cubicBezTo>
                    <a:cubicBezTo>
                      <a:pt x="16136" y="9287"/>
                      <a:pt x="17939" y="8268"/>
                      <a:pt x="18552" y="6459"/>
                    </a:cubicBezTo>
                    <a:cubicBezTo>
                      <a:pt x="18764" y="5832"/>
                      <a:pt x="18780" y="5143"/>
                      <a:pt x="18572" y="4515"/>
                    </a:cubicBezTo>
                    <a:cubicBezTo>
                      <a:pt x="17972" y="2697"/>
                      <a:pt x="16289" y="2857"/>
                      <a:pt x="15052" y="2154"/>
                    </a:cubicBezTo>
                    <a:cubicBezTo>
                      <a:pt x="14185" y="1660"/>
                      <a:pt x="13585" y="768"/>
                      <a:pt x="12693" y="320"/>
                    </a:cubicBezTo>
                    <a:cubicBezTo>
                      <a:pt x="12245" y="96"/>
                      <a:pt x="11763" y="1"/>
                      <a:pt x="112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6520457" y="966537"/>
                <a:ext cx="119901" cy="125195"/>
              </a:xfrm>
              <a:custGeom>
                <a:rect b="b" l="l" r="r" t="t"/>
                <a:pathLst>
                  <a:path extrusionOk="0" h="8781" w="8183">
                    <a:moveTo>
                      <a:pt x="4429" y="0"/>
                    </a:moveTo>
                    <a:cubicBezTo>
                      <a:pt x="4393" y="0"/>
                      <a:pt x="4357" y="1"/>
                      <a:pt x="4320" y="2"/>
                    </a:cubicBezTo>
                    <a:cubicBezTo>
                      <a:pt x="2572" y="53"/>
                      <a:pt x="954" y="1364"/>
                      <a:pt x="477" y="3047"/>
                    </a:cubicBezTo>
                    <a:cubicBezTo>
                      <a:pt x="1" y="4729"/>
                      <a:pt x="658" y="6656"/>
                      <a:pt x="2023" y="7750"/>
                    </a:cubicBezTo>
                    <a:cubicBezTo>
                      <a:pt x="2873" y="8432"/>
                      <a:pt x="3963" y="8780"/>
                      <a:pt x="5054" y="8780"/>
                    </a:cubicBezTo>
                    <a:cubicBezTo>
                      <a:pt x="5712" y="8780"/>
                      <a:pt x="6370" y="8653"/>
                      <a:pt x="6976" y="8397"/>
                    </a:cubicBezTo>
                    <a:lnTo>
                      <a:pt x="6976" y="8397"/>
                    </a:lnTo>
                    <a:lnTo>
                      <a:pt x="6817" y="8447"/>
                    </a:lnTo>
                    <a:cubicBezTo>
                      <a:pt x="7359" y="7210"/>
                      <a:pt x="7910" y="5949"/>
                      <a:pt x="8046" y="4606"/>
                    </a:cubicBezTo>
                    <a:cubicBezTo>
                      <a:pt x="8183" y="3263"/>
                      <a:pt x="7841" y="1800"/>
                      <a:pt x="6841" y="894"/>
                    </a:cubicBezTo>
                    <a:cubicBezTo>
                      <a:pt x="6190" y="304"/>
                      <a:pt x="5307" y="0"/>
                      <a:pt x="44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6604533" y="1067081"/>
                <a:ext cx="27884" cy="25621"/>
              </a:xfrm>
              <a:custGeom>
                <a:rect b="b" l="l" r="r" t="t"/>
                <a:pathLst>
                  <a:path extrusionOk="0" h="1797" w="1903">
                    <a:moveTo>
                      <a:pt x="1826" y="0"/>
                    </a:moveTo>
                    <a:cubicBezTo>
                      <a:pt x="1748" y="0"/>
                      <a:pt x="1578" y="564"/>
                      <a:pt x="1078" y="1042"/>
                    </a:cubicBezTo>
                    <a:cubicBezTo>
                      <a:pt x="578" y="1539"/>
                      <a:pt x="0" y="1692"/>
                      <a:pt x="18" y="1770"/>
                    </a:cubicBezTo>
                    <a:cubicBezTo>
                      <a:pt x="17" y="1786"/>
                      <a:pt x="51" y="1796"/>
                      <a:pt x="110" y="1796"/>
                    </a:cubicBezTo>
                    <a:cubicBezTo>
                      <a:pt x="315" y="1796"/>
                      <a:pt x="826" y="1671"/>
                      <a:pt x="1267" y="1235"/>
                    </a:cubicBezTo>
                    <a:cubicBezTo>
                      <a:pt x="1840" y="682"/>
                      <a:pt x="1903" y="1"/>
                      <a:pt x="1831" y="1"/>
                    </a:cubicBezTo>
                    <a:cubicBezTo>
                      <a:pt x="1830" y="1"/>
                      <a:pt x="1830" y="1"/>
                      <a:pt x="1830" y="1"/>
                    </a:cubicBezTo>
                    <a:cubicBezTo>
                      <a:pt x="1829" y="0"/>
                      <a:pt x="1827" y="0"/>
                      <a:pt x="1826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6548340" y="1030824"/>
                <a:ext cx="64823" cy="65955"/>
              </a:xfrm>
              <a:custGeom>
                <a:rect b="b" l="l" r="r" t="t"/>
                <a:pathLst>
                  <a:path extrusionOk="0" h="4626" w="4424">
                    <a:moveTo>
                      <a:pt x="1667" y="1"/>
                    </a:moveTo>
                    <a:cubicBezTo>
                      <a:pt x="1627" y="1"/>
                      <a:pt x="1254" y="307"/>
                      <a:pt x="764" y="914"/>
                    </a:cubicBezTo>
                    <a:cubicBezTo>
                      <a:pt x="524" y="1231"/>
                      <a:pt x="250" y="1643"/>
                      <a:pt x="122" y="2180"/>
                    </a:cubicBezTo>
                    <a:cubicBezTo>
                      <a:pt x="0" y="2702"/>
                      <a:pt x="15" y="3367"/>
                      <a:pt x="405" y="3909"/>
                    </a:cubicBezTo>
                    <a:cubicBezTo>
                      <a:pt x="789" y="4441"/>
                      <a:pt x="1430" y="4626"/>
                      <a:pt x="1957" y="4626"/>
                    </a:cubicBezTo>
                    <a:cubicBezTo>
                      <a:pt x="1972" y="4626"/>
                      <a:pt x="1987" y="4626"/>
                      <a:pt x="2002" y="4625"/>
                    </a:cubicBezTo>
                    <a:cubicBezTo>
                      <a:pt x="2553" y="4617"/>
                      <a:pt x="3018" y="4425"/>
                      <a:pt x="3370" y="4237"/>
                    </a:cubicBezTo>
                    <a:cubicBezTo>
                      <a:pt x="4070" y="3842"/>
                      <a:pt x="4424" y="3500"/>
                      <a:pt x="4408" y="3478"/>
                    </a:cubicBezTo>
                    <a:cubicBezTo>
                      <a:pt x="4407" y="3476"/>
                      <a:pt x="4404" y="3475"/>
                      <a:pt x="4399" y="3475"/>
                    </a:cubicBezTo>
                    <a:cubicBezTo>
                      <a:pt x="4332" y="3475"/>
                      <a:pt x="3938" y="3750"/>
                      <a:pt x="3283" y="4066"/>
                    </a:cubicBezTo>
                    <a:cubicBezTo>
                      <a:pt x="2941" y="4221"/>
                      <a:pt x="2512" y="4376"/>
                      <a:pt x="2027" y="4376"/>
                    </a:cubicBezTo>
                    <a:cubicBezTo>
                      <a:pt x="2018" y="4376"/>
                      <a:pt x="2009" y="4376"/>
                      <a:pt x="2000" y="4376"/>
                    </a:cubicBezTo>
                    <a:cubicBezTo>
                      <a:pt x="1514" y="4372"/>
                      <a:pt x="947" y="4202"/>
                      <a:pt x="623" y="3749"/>
                    </a:cubicBezTo>
                    <a:cubicBezTo>
                      <a:pt x="296" y="3300"/>
                      <a:pt x="265" y="2712"/>
                      <a:pt x="365" y="2235"/>
                    </a:cubicBezTo>
                    <a:cubicBezTo>
                      <a:pt x="466" y="1749"/>
                      <a:pt x="706" y="1345"/>
                      <a:pt x="919" y="1027"/>
                    </a:cubicBezTo>
                    <a:cubicBezTo>
                      <a:pt x="1368" y="394"/>
                      <a:pt x="1705" y="31"/>
                      <a:pt x="1670" y="1"/>
                    </a:cubicBezTo>
                    <a:cubicBezTo>
                      <a:pt x="1669" y="1"/>
                      <a:pt x="1669" y="1"/>
                      <a:pt x="16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6517438" y="1086799"/>
                <a:ext cx="93952" cy="90407"/>
              </a:xfrm>
              <a:custGeom>
                <a:rect b="b" l="l" r="r" t="t"/>
                <a:pathLst>
                  <a:path extrusionOk="0" h="6341" w="6412">
                    <a:moveTo>
                      <a:pt x="6123" y="0"/>
                    </a:moveTo>
                    <a:cubicBezTo>
                      <a:pt x="6069" y="0"/>
                      <a:pt x="6008" y="4"/>
                      <a:pt x="5940" y="13"/>
                    </a:cubicBezTo>
                    <a:cubicBezTo>
                      <a:pt x="5636" y="51"/>
                      <a:pt x="5197" y="234"/>
                      <a:pt x="4826" y="648"/>
                    </a:cubicBezTo>
                    <a:cubicBezTo>
                      <a:pt x="4445" y="1061"/>
                      <a:pt x="4211" y="1701"/>
                      <a:pt x="4097" y="2400"/>
                    </a:cubicBezTo>
                    <a:cubicBezTo>
                      <a:pt x="3971" y="3100"/>
                      <a:pt x="3953" y="3878"/>
                      <a:pt x="3705" y="4622"/>
                    </a:cubicBezTo>
                    <a:cubicBezTo>
                      <a:pt x="3473" y="5359"/>
                      <a:pt x="2905" y="5950"/>
                      <a:pt x="2263" y="6073"/>
                    </a:cubicBezTo>
                    <a:cubicBezTo>
                      <a:pt x="2184" y="6089"/>
                      <a:pt x="2106" y="6096"/>
                      <a:pt x="2030" y="6096"/>
                    </a:cubicBezTo>
                    <a:cubicBezTo>
                      <a:pt x="1485" y="6096"/>
                      <a:pt x="1028" y="5729"/>
                      <a:pt x="766" y="5384"/>
                    </a:cubicBezTo>
                    <a:cubicBezTo>
                      <a:pt x="458" y="4976"/>
                      <a:pt x="313" y="4567"/>
                      <a:pt x="203" y="4295"/>
                    </a:cubicBezTo>
                    <a:cubicBezTo>
                      <a:pt x="99" y="4024"/>
                      <a:pt x="37" y="3871"/>
                      <a:pt x="18" y="3871"/>
                    </a:cubicBezTo>
                    <a:cubicBezTo>
                      <a:pt x="17" y="3871"/>
                      <a:pt x="17" y="3871"/>
                      <a:pt x="17" y="3871"/>
                    </a:cubicBezTo>
                    <a:cubicBezTo>
                      <a:pt x="0" y="3877"/>
                      <a:pt x="28" y="4039"/>
                      <a:pt x="103" y="4328"/>
                    </a:cubicBezTo>
                    <a:cubicBezTo>
                      <a:pt x="184" y="4613"/>
                      <a:pt x="301" y="5041"/>
                      <a:pt x="612" y="5499"/>
                    </a:cubicBezTo>
                    <a:cubicBezTo>
                      <a:pt x="771" y="5723"/>
                      <a:pt x="985" y="5949"/>
                      <a:pt x="1271" y="6119"/>
                    </a:cubicBezTo>
                    <a:cubicBezTo>
                      <a:pt x="1493" y="6251"/>
                      <a:pt x="1770" y="6341"/>
                      <a:pt x="2063" y="6341"/>
                    </a:cubicBezTo>
                    <a:cubicBezTo>
                      <a:pt x="2144" y="6341"/>
                      <a:pt x="2226" y="6334"/>
                      <a:pt x="2309" y="6319"/>
                    </a:cubicBezTo>
                    <a:cubicBezTo>
                      <a:pt x="3072" y="6190"/>
                      <a:pt x="3711" y="5509"/>
                      <a:pt x="3962" y="4710"/>
                    </a:cubicBezTo>
                    <a:cubicBezTo>
                      <a:pt x="4227" y="3909"/>
                      <a:pt x="4233" y="3121"/>
                      <a:pt x="4344" y="2441"/>
                    </a:cubicBezTo>
                    <a:cubicBezTo>
                      <a:pt x="4442" y="1761"/>
                      <a:pt x="4644" y="1164"/>
                      <a:pt x="4973" y="773"/>
                    </a:cubicBezTo>
                    <a:cubicBezTo>
                      <a:pt x="5296" y="377"/>
                      <a:pt x="5684" y="183"/>
                      <a:pt x="5960" y="117"/>
                    </a:cubicBezTo>
                    <a:cubicBezTo>
                      <a:pt x="6239" y="47"/>
                      <a:pt x="6405" y="80"/>
                      <a:pt x="6407" y="54"/>
                    </a:cubicBezTo>
                    <a:cubicBezTo>
                      <a:pt x="6411" y="45"/>
                      <a:pt x="6312" y="0"/>
                      <a:pt x="6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6461583" y="1600012"/>
                <a:ext cx="149719" cy="247981"/>
              </a:xfrm>
              <a:custGeom>
                <a:rect b="b" l="l" r="r" t="t"/>
                <a:pathLst>
                  <a:path extrusionOk="0" h="17393" w="10218">
                    <a:moveTo>
                      <a:pt x="1950" y="0"/>
                    </a:moveTo>
                    <a:cubicBezTo>
                      <a:pt x="1950" y="0"/>
                      <a:pt x="1" y="14278"/>
                      <a:pt x="1950" y="16088"/>
                    </a:cubicBezTo>
                    <a:cubicBezTo>
                      <a:pt x="3122" y="17176"/>
                      <a:pt x="4267" y="17393"/>
                      <a:pt x="4994" y="17393"/>
                    </a:cubicBezTo>
                    <a:cubicBezTo>
                      <a:pt x="5477" y="17393"/>
                      <a:pt x="5776" y="17297"/>
                      <a:pt x="5776" y="17297"/>
                    </a:cubicBezTo>
                    <a:lnTo>
                      <a:pt x="9487" y="14194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6709298" y="3084203"/>
                <a:ext cx="204651" cy="87014"/>
              </a:xfrm>
              <a:custGeom>
                <a:rect b="b" l="l" r="r" t="t"/>
                <a:pathLst>
                  <a:path extrusionOk="0" h="6103" w="13967">
                    <a:moveTo>
                      <a:pt x="7490" y="0"/>
                    </a:moveTo>
                    <a:lnTo>
                      <a:pt x="0" y="119"/>
                    </a:lnTo>
                    <a:lnTo>
                      <a:pt x="69" y="5971"/>
                    </a:lnTo>
                    <a:lnTo>
                      <a:pt x="534" y="5992"/>
                    </a:lnTo>
                    <a:cubicBezTo>
                      <a:pt x="1584" y="6034"/>
                      <a:pt x="4283" y="6103"/>
                      <a:pt x="6864" y="6103"/>
                    </a:cubicBezTo>
                    <a:cubicBezTo>
                      <a:pt x="9365" y="6103"/>
                      <a:pt x="11756" y="6038"/>
                      <a:pt x="12433" y="5821"/>
                    </a:cubicBezTo>
                    <a:cubicBezTo>
                      <a:pt x="13967" y="5330"/>
                      <a:pt x="7580" y="3999"/>
                      <a:pt x="7580" y="3999"/>
                    </a:cubicBezTo>
                    <a:lnTo>
                      <a:pt x="7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6709928" y="3137797"/>
                <a:ext cx="40163" cy="30069"/>
              </a:xfrm>
              <a:custGeom>
                <a:rect b="b" l="l" r="r" t="t"/>
                <a:pathLst>
                  <a:path extrusionOk="0" h="2109" w="2741">
                    <a:moveTo>
                      <a:pt x="229" y="1"/>
                    </a:moveTo>
                    <a:cubicBezTo>
                      <a:pt x="153" y="1"/>
                      <a:pt x="77" y="4"/>
                      <a:pt x="0" y="12"/>
                    </a:cubicBezTo>
                    <a:lnTo>
                      <a:pt x="32" y="2104"/>
                    </a:lnTo>
                    <a:lnTo>
                      <a:pt x="2741" y="2109"/>
                    </a:lnTo>
                    <a:cubicBezTo>
                      <a:pt x="2620" y="1479"/>
                      <a:pt x="2272" y="915"/>
                      <a:pt x="1759" y="527"/>
                    </a:cubicBezTo>
                    <a:cubicBezTo>
                      <a:pt x="1314" y="192"/>
                      <a:pt x="781" y="1"/>
                      <a:pt x="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6710309" y="3152069"/>
                <a:ext cx="188636" cy="19333"/>
              </a:xfrm>
              <a:custGeom>
                <a:rect b="b" l="l" r="r" t="t"/>
                <a:pathLst>
                  <a:path extrusionOk="0" h="1356" w="12874">
                    <a:moveTo>
                      <a:pt x="10633" y="0"/>
                    </a:moveTo>
                    <a:cubicBezTo>
                      <a:pt x="10197" y="25"/>
                      <a:pt x="9986" y="974"/>
                      <a:pt x="9986" y="974"/>
                    </a:cubicBezTo>
                    <a:lnTo>
                      <a:pt x="10" y="1043"/>
                    </a:lnTo>
                    <a:lnTo>
                      <a:pt x="0" y="1211"/>
                    </a:lnTo>
                    <a:cubicBezTo>
                      <a:pt x="1375" y="1310"/>
                      <a:pt x="3382" y="1355"/>
                      <a:pt x="5392" y="1355"/>
                    </a:cubicBezTo>
                    <a:cubicBezTo>
                      <a:pt x="8905" y="1355"/>
                      <a:pt x="12428" y="1216"/>
                      <a:pt x="12601" y="979"/>
                    </a:cubicBezTo>
                    <a:cubicBezTo>
                      <a:pt x="12874" y="608"/>
                      <a:pt x="10633" y="0"/>
                      <a:pt x="106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6708712" y="3164188"/>
                <a:ext cx="186248" cy="4006"/>
              </a:xfrm>
              <a:custGeom>
                <a:rect b="b" l="l" r="r" t="t"/>
                <a:pathLst>
                  <a:path extrusionOk="0" h="281" w="12711">
                    <a:moveTo>
                      <a:pt x="12637" y="1"/>
                    </a:moveTo>
                    <a:cubicBezTo>
                      <a:pt x="12621" y="1"/>
                      <a:pt x="12603" y="1"/>
                      <a:pt x="12582" y="1"/>
                    </a:cubicBezTo>
                    <a:lnTo>
                      <a:pt x="12212" y="12"/>
                    </a:lnTo>
                    <a:lnTo>
                      <a:pt x="10850" y="61"/>
                    </a:lnTo>
                    <a:cubicBezTo>
                      <a:pt x="9701" y="102"/>
                      <a:pt x="8113" y="149"/>
                      <a:pt x="6357" y="176"/>
                    </a:cubicBezTo>
                    <a:cubicBezTo>
                      <a:pt x="5274" y="192"/>
                      <a:pt x="4255" y="197"/>
                      <a:pt x="3363" y="197"/>
                    </a:cubicBezTo>
                    <a:cubicBezTo>
                      <a:pt x="2809" y="197"/>
                      <a:pt x="2304" y="195"/>
                      <a:pt x="1863" y="192"/>
                    </a:cubicBezTo>
                    <a:lnTo>
                      <a:pt x="501" y="184"/>
                    </a:lnTo>
                    <a:lnTo>
                      <a:pt x="131" y="184"/>
                    </a:lnTo>
                    <a:cubicBezTo>
                      <a:pt x="46" y="185"/>
                      <a:pt x="1" y="188"/>
                      <a:pt x="1" y="190"/>
                    </a:cubicBezTo>
                    <a:cubicBezTo>
                      <a:pt x="1" y="193"/>
                      <a:pt x="46" y="197"/>
                      <a:pt x="130" y="202"/>
                    </a:cubicBezTo>
                    <a:lnTo>
                      <a:pt x="501" y="219"/>
                    </a:lnTo>
                    <a:lnTo>
                      <a:pt x="1863" y="257"/>
                    </a:lnTo>
                    <a:cubicBezTo>
                      <a:pt x="2551" y="271"/>
                      <a:pt x="3398" y="281"/>
                      <a:pt x="4344" y="281"/>
                    </a:cubicBezTo>
                    <a:cubicBezTo>
                      <a:pt x="4977" y="281"/>
                      <a:pt x="5654" y="276"/>
                      <a:pt x="6358" y="266"/>
                    </a:cubicBezTo>
                    <a:cubicBezTo>
                      <a:pt x="8114" y="241"/>
                      <a:pt x="9704" y="183"/>
                      <a:pt x="10852" y="125"/>
                    </a:cubicBezTo>
                    <a:lnTo>
                      <a:pt x="12213" y="48"/>
                    </a:lnTo>
                    <a:lnTo>
                      <a:pt x="12583" y="20"/>
                    </a:lnTo>
                    <a:cubicBezTo>
                      <a:pt x="12666" y="13"/>
                      <a:pt x="12710" y="7"/>
                      <a:pt x="12710" y="5"/>
                    </a:cubicBezTo>
                    <a:cubicBezTo>
                      <a:pt x="12710" y="2"/>
                      <a:pt x="12686" y="1"/>
                      <a:pt x="126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6855955" y="3150743"/>
                <a:ext cx="11180" cy="16895"/>
              </a:xfrm>
              <a:custGeom>
                <a:rect b="b" l="l" r="r" t="t"/>
                <a:pathLst>
                  <a:path extrusionOk="0" h="1185" w="763">
                    <a:moveTo>
                      <a:pt x="740" y="0"/>
                    </a:moveTo>
                    <a:cubicBezTo>
                      <a:pt x="698" y="0"/>
                      <a:pt x="407" y="149"/>
                      <a:pt x="212" y="484"/>
                    </a:cubicBezTo>
                    <a:cubicBezTo>
                      <a:pt x="0" y="837"/>
                      <a:pt x="23" y="1184"/>
                      <a:pt x="44" y="1184"/>
                    </a:cubicBezTo>
                    <a:cubicBezTo>
                      <a:pt x="45" y="1184"/>
                      <a:pt x="45" y="1184"/>
                      <a:pt x="45" y="1184"/>
                    </a:cubicBezTo>
                    <a:cubicBezTo>
                      <a:pt x="45" y="1184"/>
                      <a:pt x="45" y="1184"/>
                      <a:pt x="45" y="1184"/>
                    </a:cubicBezTo>
                    <a:cubicBezTo>
                      <a:pt x="74" y="1184"/>
                      <a:pt x="90" y="861"/>
                      <a:pt x="290" y="530"/>
                    </a:cubicBezTo>
                    <a:cubicBezTo>
                      <a:pt x="484" y="196"/>
                      <a:pt x="762" y="25"/>
                      <a:pt x="746" y="3"/>
                    </a:cubicBezTo>
                    <a:cubicBezTo>
                      <a:pt x="745" y="1"/>
                      <a:pt x="743" y="0"/>
                      <a:pt x="7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6823675" y="3143130"/>
                <a:ext cx="6286" cy="9011"/>
              </a:xfrm>
              <a:custGeom>
                <a:rect b="b" l="l" r="r" t="t"/>
                <a:pathLst>
                  <a:path extrusionOk="0" h="632" w="429">
                    <a:moveTo>
                      <a:pt x="404" y="1"/>
                    </a:moveTo>
                    <a:cubicBezTo>
                      <a:pt x="376" y="1"/>
                      <a:pt x="277" y="127"/>
                      <a:pt x="176" y="292"/>
                    </a:cubicBezTo>
                    <a:cubicBezTo>
                      <a:pt x="68" y="466"/>
                      <a:pt x="0" y="618"/>
                      <a:pt x="21" y="631"/>
                    </a:cubicBezTo>
                    <a:cubicBezTo>
                      <a:pt x="22" y="631"/>
                      <a:pt x="23" y="632"/>
                      <a:pt x="24" y="632"/>
                    </a:cubicBezTo>
                    <a:cubicBezTo>
                      <a:pt x="52" y="632"/>
                      <a:pt x="151" y="506"/>
                      <a:pt x="253" y="340"/>
                    </a:cubicBezTo>
                    <a:cubicBezTo>
                      <a:pt x="360" y="167"/>
                      <a:pt x="429" y="15"/>
                      <a:pt x="407" y="2"/>
                    </a:cubicBezTo>
                    <a:cubicBezTo>
                      <a:pt x="406" y="1"/>
                      <a:pt x="405" y="1"/>
                      <a:pt x="4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6814767" y="3141547"/>
                <a:ext cx="7282" cy="6188"/>
              </a:xfrm>
              <a:custGeom>
                <a:rect b="b" l="l" r="r" t="t"/>
                <a:pathLst>
                  <a:path extrusionOk="0" h="434" w="497">
                    <a:moveTo>
                      <a:pt x="471" y="0"/>
                    </a:moveTo>
                    <a:cubicBezTo>
                      <a:pt x="440" y="0"/>
                      <a:pt x="333" y="77"/>
                      <a:pt x="218" y="183"/>
                    </a:cubicBezTo>
                    <a:cubicBezTo>
                      <a:pt x="90" y="301"/>
                      <a:pt x="1" y="412"/>
                      <a:pt x="18" y="430"/>
                    </a:cubicBezTo>
                    <a:cubicBezTo>
                      <a:pt x="19" y="432"/>
                      <a:pt x="22" y="433"/>
                      <a:pt x="26" y="433"/>
                    </a:cubicBezTo>
                    <a:cubicBezTo>
                      <a:pt x="59" y="433"/>
                      <a:pt x="165" y="357"/>
                      <a:pt x="279" y="250"/>
                    </a:cubicBezTo>
                    <a:cubicBezTo>
                      <a:pt x="407" y="132"/>
                      <a:pt x="496" y="22"/>
                      <a:pt x="478" y="3"/>
                    </a:cubicBezTo>
                    <a:cubicBezTo>
                      <a:pt x="477" y="1"/>
                      <a:pt x="474" y="0"/>
                      <a:pt x="4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6809243" y="3136999"/>
                <a:ext cx="11488" cy="1326"/>
              </a:xfrm>
              <a:custGeom>
                <a:rect b="b" l="l" r="r" t="t"/>
                <a:pathLst>
                  <a:path extrusionOk="0" h="93" w="784">
                    <a:moveTo>
                      <a:pt x="392" y="1"/>
                    </a:moveTo>
                    <a:cubicBezTo>
                      <a:pt x="175" y="2"/>
                      <a:pt x="1" y="24"/>
                      <a:pt x="1" y="49"/>
                    </a:cubicBezTo>
                    <a:cubicBezTo>
                      <a:pt x="1" y="74"/>
                      <a:pt x="176" y="93"/>
                      <a:pt x="392" y="93"/>
                    </a:cubicBezTo>
                    <a:cubicBezTo>
                      <a:pt x="608" y="92"/>
                      <a:pt x="784" y="70"/>
                      <a:pt x="784" y="45"/>
                    </a:cubicBezTo>
                    <a:cubicBezTo>
                      <a:pt x="784" y="20"/>
                      <a:pt x="608" y="1"/>
                      <a:pt x="3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6807089" y="3130483"/>
                <a:ext cx="13202" cy="1882"/>
              </a:xfrm>
              <a:custGeom>
                <a:rect b="b" l="l" r="r" t="t"/>
                <a:pathLst>
                  <a:path extrusionOk="0" h="132" w="901">
                    <a:moveTo>
                      <a:pt x="42" y="1"/>
                    </a:moveTo>
                    <a:cubicBezTo>
                      <a:pt x="22" y="1"/>
                      <a:pt x="10" y="3"/>
                      <a:pt x="8" y="9"/>
                    </a:cubicBezTo>
                    <a:cubicBezTo>
                      <a:pt x="1" y="32"/>
                      <a:pt x="192" y="114"/>
                      <a:pt x="446" y="130"/>
                    </a:cubicBezTo>
                    <a:cubicBezTo>
                      <a:pt x="473" y="131"/>
                      <a:pt x="500" y="132"/>
                      <a:pt x="525" y="132"/>
                    </a:cubicBezTo>
                    <a:cubicBezTo>
                      <a:pt x="741" y="132"/>
                      <a:pt x="900" y="83"/>
                      <a:pt x="896" y="62"/>
                    </a:cubicBezTo>
                    <a:cubicBezTo>
                      <a:pt x="891" y="37"/>
                      <a:pt x="693" y="54"/>
                      <a:pt x="452" y="39"/>
                    </a:cubicBezTo>
                    <a:cubicBezTo>
                      <a:pt x="267" y="27"/>
                      <a:pt x="109" y="1"/>
                      <a:pt x="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6827558" y="3132935"/>
                <a:ext cx="20792" cy="11677"/>
              </a:xfrm>
              <a:custGeom>
                <a:rect b="b" l="l" r="r" t="t"/>
                <a:pathLst>
                  <a:path extrusionOk="0" h="819" w="1419">
                    <a:moveTo>
                      <a:pt x="972" y="88"/>
                    </a:moveTo>
                    <a:cubicBezTo>
                      <a:pt x="1078" y="88"/>
                      <a:pt x="1184" y="108"/>
                      <a:pt x="1268" y="161"/>
                    </a:cubicBezTo>
                    <a:cubicBezTo>
                      <a:pt x="1346" y="215"/>
                      <a:pt x="1317" y="306"/>
                      <a:pt x="1233" y="358"/>
                    </a:cubicBezTo>
                    <a:cubicBezTo>
                      <a:pt x="1155" y="410"/>
                      <a:pt x="1053" y="443"/>
                      <a:pt x="965" y="477"/>
                    </a:cubicBezTo>
                    <a:cubicBezTo>
                      <a:pt x="804" y="535"/>
                      <a:pt x="639" y="581"/>
                      <a:pt x="471" y="614"/>
                    </a:cubicBezTo>
                    <a:cubicBezTo>
                      <a:pt x="329" y="642"/>
                      <a:pt x="212" y="657"/>
                      <a:pt x="131" y="666"/>
                    </a:cubicBezTo>
                    <a:lnTo>
                      <a:pt x="131" y="666"/>
                    </a:lnTo>
                    <a:cubicBezTo>
                      <a:pt x="160" y="594"/>
                      <a:pt x="208" y="502"/>
                      <a:pt x="288" y="404"/>
                    </a:cubicBezTo>
                    <a:cubicBezTo>
                      <a:pt x="394" y="275"/>
                      <a:pt x="535" y="181"/>
                      <a:pt x="695" y="131"/>
                    </a:cubicBezTo>
                    <a:cubicBezTo>
                      <a:pt x="776" y="105"/>
                      <a:pt x="874" y="88"/>
                      <a:pt x="972" y="88"/>
                    </a:cubicBezTo>
                    <a:close/>
                    <a:moveTo>
                      <a:pt x="955" y="0"/>
                    </a:moveTo>
                    <a:cubicBezTo>
                      <a:pt x="635" y="0"/>
                      <a:pt x="359" y="189"/>
                      <a:pt x="237" y="365"/>
                    </a:cubicBezTo>
                    <a:cubicBezTo>
                      <a:pt x="167" y="456"/>
                      <a:pt x="118" y="560"/>
                      <a:pt x="89" y="671"/>
                    </a:cubicBezTo>
                    <a:lnTo>
                      <a:pt x="89" y="671"/>
                    </a:lnTo>
                    <a:cubicBezTo>
                      <a:pt x="32" y="678"/>
                      <a:pt x="0" y="682"/>
                      <a:pt x="0" y="688"/>
                    </a:cubicBezTo>
                    <a:cubicBezTo>
                      <a:pt x="0" y="692"/>
                      <a:pt x="29" y="698"/>
                      <a:pt x="83" y="701"/>
                    </a:cubicBezTo>
                    <a:lnTo>
                      <a:pt x="83" y="701"/>
                    </a:lnTo>
                    <a:cubicBezTo>
                      <a:pt x="67" y="775"/>
                      <a:pt x="70" y="817"/>
                      <a:pt x="74" y="818"/>
                    </a:cubicBezTo>
                    <a:cubicBezTo>
                      <a:pt x="75" y="818"/>
                      <a:pt x="75" y="818"/>
                      <a:pt x="75" y="818"/>
                    </a:cubicBezTo>
                    <a:cubicBezTo>
                      <a:pt x="83" y="818"/>
                      <a:pt x="91" y="773"/>
                      <a:pt x="117" y="702"/>
                    </a:cubicBezTo>
                    <a:lnTo>
                      <a:pt x="117" y="702"/>
                    </a:lnTo>
                    <a:cubicBezTo>
                      <a:pt x="128" y="702"/>
                      <a:pt x="140" y="702"/>
                      <a:pt x="153" y="702"/>
                    </a:cubicBezTo>
                    <a:cubicBezTo>
                      <a:pt x="235" y="702"/>
                      <a:pt x="347" y="697"/>
                      <a:pt x="481" y="679"/>
                    </a:cubicBezTo>
                    <a:cubicBezTo>
                      <a:pt x="656" y="654"/>
                      <a:pt x="826" y="613"/>
                      <a:pt x="992" y="557"/>
                    </a:cubicBezTo>
                    <a:cubicBezTo>
                      <a:pt x="1085" y="522"/>
                      <a:pt x="1183" y="496"/>
                      <a:pt x="1284" y="432"/>
                    </a:cubicBezTo>
                    <a:cubicBezTo>
                      <a:pt x="1331" y="399"/>
                      <a:pt x="1383" y="354"/>
                      <a:pt x="1401" y="281"/>
                    </a:cubicBezTo>
                    <a:cubicBezTo>
                      <a:pt x="1418" y="207"/>
                      <a:pt x="1379" y="127"/>
                      <a:pt x="1324" y="89"/>
                    </a:cubicBezTo>
                    <a:cubicBezTo>
                      <a:pt x="1199" y="27"/>
                      <a:pt x="1074" y="0"/>
                      <a:pt x="9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6819792" y="3129884"/>
                <a:ext cx="10711" cy="13188"/>
              </a:xfrm>
              <a:custGeom>
                <a:rect b="b" l="l" r="r" t="t"/>
                <a:pathLst>
                  <a:path extrusionOk="0" h="925" w="731">
                    <a:moveTo>
                      <a:pt x="188" y="0"/>
                    </a:moveTo>
                    <a:cubicBezTo>
                      <a:pt x="180" y="0"/>
                      <a:pt x="172" y="0"/>
                      <a:pt x="164" y="1"/>
                    </a:cubicBezTo>
                    <a:cubicBezTo>
                      <a:pt x="53" y="18"/>
                      <a:pt x="0" y="145"/>
                      <a:pt x="20" y="225"/>
                    </a:cubicBezTo>
                    <a:cubicBezTo>
                      <a:pt x="29" y="310"/>
                      <a:pt x="68" y="382"/>
                      <a:pt x="104" y="439"/>
                    </a:cubicBezTo>
                    <a:cubicBezTo>
                      <a:pt x="170" y="545"/>
                      <a:pt x="248" y="642"/>
                      <a:pt x="337" y="727"/>
                    </a:cubicBezTo>
                    <a:cubicBezTo>
                      <a:pt x="479" y="862"/>
                      <a:pt x="592" y="919"/>
                      <a:pt x="612" y="919"/>
                    </a:cubicBezTo>
                    <a:cubicBezTo>
                      <a:pt x="614" y="919"/>
                      <a:pt x="615" y="918"/>
                      <a:pt x="615" y="918"/>
                    </a:cubicBezTo>
                    <a:cubicBezTo>
                      <a:pt x="624" y="906"/>
                      <a:pt x="517" y="833"/>
                      <a:pt x="382" y="683"/>
                    </a:cubicBezTo>
                    <a:cubicBezTo>
                      <a:pt x="304" y="594"/>
                      <a:pt x="236" y="499"/>
                      <a:pt x="177" y="397"/>
                    </a:cubicBezTo>
                    <a:cubicBezTo>
                      <a:pt x="109" y="296"/>
                      <a:pt x="61" y="114"/>
                      <a:pt x="182" y="90"/>
                    </a:cubicBezTo>
                    <a:cubicBezTo>
                      <a:pt x="188" y="90"/>
                      <a:pt x="194" y="89"/>
                      <a:pt x="201" y="89"/>
                    </a:cubicBezTo>
                    <a:cubicBezTo>
                      <a:pt x="314" y="89"/>
                      <a:pt x="430" y="199"/>
                      <a:pt x="502" y="290"/>
                    </a:cubicBezTo>
                    <a:cubicBezTo>
                      <a:pt x="571" y="382"/>
                      <a:pt x="619" y="488"/>
                      <a:pt x="643" y="600"/>
                    </a:cubicBezTo>
                    <a:cubicBezTo>
                      <a:pt x="682" y="796"/>
                      <a:pt x="639" y="921"/>
                      <a:pt x="656" y="925"/>
                    </a:cubicBezTo>
                    <a:cubicBezTo>
                      <a:pt x="656" y="925"/>
                      <a:pt x="656" y="925"/>
                      <a:pt x="656" y="925"/>
                    </a:cubicBezTo>
                    <a:cubicBezTo>
                      <a:pt x="665" y="925"/>
                      <a:pt x="730" y="801"/>
                      <a:pt x="706" y="589"/>
                    </a:cubicBezTo>
                    <a:cubicBezTo>
                      <a:pt x="689" y="463"/>
                      <a:pt x="641" y="344"/>
                      <a:pt x="569" y="240"/>
                    </a:cubicBezTo>
                    <a:cubicBezTo>
                      <a:pt x="486" y="139"/>
                      <a:pt x="379" y="0"/>
                      <a:pt x="18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6710485" y="3136828"/>
                <a:ext cx="39562" cy="30426"/>
              </a:xfrm>
              <a:custGeom>
                <a:rect b="b" l="l" r="r" t="t"/>
                <a:pathLst>
                  <a:path extrusionOk="0" h="2134" w="2700">
                    <a:moveTo>
                      <a:pt x="432" y="0"/>
                    </a:moveTo>
                    <a:cubicBezTo>
                      <a:pt x="337" y="0"/>
                      <a:pt x="242" y="7"/>
                      <a:pt x="148" y="21"/>
                    </a:cubicBezTo>
                    <a:cubicBezTo>
                      <a:pt x="53" y="37"/>
                      <a:pt x="0" y="52"/>
                      <a:pt x="1" y="57"/>
                    </a:cubicBezTo>
                    <a:cubicBezTo>
                      <a:pt x="2" y="61"/>
                      <a:pt x="10" y="62"/>
                      <a:pt x="26" y="62"/>
                    </a:cubicBezTo>
                    <a:cubicBezTo>
                      <a:pt x="65" y="62"/>
                      <a:pt x="149" y="54"/>
                      <a:pt x="269" y="54"/>
                    </a:cubicBezTo>
                    <a:cubicBezTo>
                      <a:pt x="349" y="54"/>
                      <a:pt x="446" y="57"/>
                      <a:pt x="555" y="69"/>
                    </a:cubicBezTo>
                    <a:cubicBezTo>
                      <a:pt x="891" y="101"/>
                      <a:pt x="1360" y="231"/>
                      <a:pt x="1769" y="548"/>
                    </a:cubicBezTo>
                    <a:cubicBezTo>
                      <a:pt x="2180" y="864"/>
                      <a:pt x="2425" y="1285"/>
                      <a:pt x="2540" y="1602"/>
                    </a:cubicBezTo>
                    <a:cubicBezTo>
                      <a:pt x="2659" y="1920"/>
                      <a:pt x="2674" y="2134"/>
                      <a:pt x="2690" y="2134"/>
                    </a:cubicBezTo>
                    <a:cubicBezTo>
                      <a:pt x="2691" y="2134"/>
                      <a:pt x="2691" y="2134"/>
                      <a:pt x="2691" y="2134"/>
                    </a:cubicBezTo>
                    <a:cubicBezTo>
                      <a:pt x="2697" y="2134"/>
                      <a:pt x="2699" y="2080"/>
                      <a:pt x="2690" y="1984"/>
                    </a:cubicBezTo>
                    <a:cubicBezTo>
                      <a:pt x="2674" y="1846"/>
                      <a:pt x="2644" y="1711"/>
                      <a:pt x="2601" y="1580"/>
                    </a:cubicBezTo>
                    <a:cubicBezTo>
                      <a:pt x="2497" y="1249"/>
                      <a:pt x="2253" y="807"/>
                      <a:pt x="1825" y="476"/>
                    </a:cubicBezTo>
                    <a:cubicBezTo>
                      <a:pt x="1398" y="144"/>
                      <a:pt x="906" y="21"/>
                      <a:pt x="560" y="5"/>
                    </a:cubicBezTo>
                    <a:cubicBezTo>
                      <a:pt x="517" y="2"/>
                      <a:pt x="474" y="0"/>
                      <a:pt x="4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6720536" y="3093029"/>
                <a:ext cx="1421" cy="43899"/>
              </a:xfrm>
              <a:custGeom>
                <a:rect b="b" l="l" r="r" t="t"/>
                <a:pathLst>
                  <a:path extrusionOk="0" h="3079" w="97">
                    <a:moveTo>
                      <a:pt x="44" y="1"/>
                    </a:moveTo>
                    <a:cubicBezTo>
                      <a:pt x="19" y="1"/>
                      <a:pt x="1" y="690"/>
                      <a:pt x="3" y="1540"/>
                    </a:cubicBezTo>
                    <a:cubicBezTo>
                      <a:pt x="5" y="2390"/>
                      <a:pt x="27" y="3079"/>
                      <a:pt x="52" y="3079"/>
                    </a:cubicBezTo>
                    <a:cubicBezTo>
                      <a:pt x="77" y="3079"/>
                      <a:pt x="96" y="2390"/>
                      <a:pt x="94" y="1540"/>
                    </a:cubicBezTo>
                    <a:cubicBezTo>
                      <a:pt x="91" y="689"/>
                      <a:pt x="69" y="1"/>
                      <a:pt x="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6763688" y="3156931"/>
                <a:ext cx="32177" cy="1640"/>
              </a:xfrm>
              <a:custGeom>
                <a:rect b="b" l="l" r="r" t="t"/>
                <a:pathLst>
                  <a:path extrusionOk="0" h="115" w="2196">
                    <a:moveTo>
                      <a:pt x="2099" y="1"/>
                    </a:moveTo>
                    <a:cubicBezTo>
                      <a:pt x="1928" y="1"/>
                      <a:pt x="1545" y="22"/>
                      <a:pt x="1098" y="23"/>
                    </a:cubicBezTo>
                    <a:cubicBezTo>
                      <a:pt x="1065" y="24"/>
                      <a:pt x="1031" y="24"/>
                      <a:pt x="998" y="24"/>
                    </a:cubicBezTo>
                    <a:cubicBezTo>
                      <a:pt x="620" y="24"/>
                      <a:pt x="298" y="11"/>
                      <a:pt x="129" y="11"/>
                    </a:cubicBezTo>
                    <a:cubicBezTo>
                      <a:pt x="50" y="11"/>
                      <a:pt x="5" y="14"/>
                      <a:pt x="4" y="22"/>
                    </a:cubicBezTo>
                    <a:cubicBezTo>
                      <a:pt x="0" y="45"/>
                      <a:pt x="459" y="114"/>
                      <a:pt x="1041" y="114"/>
                    </a:cubicBezTo>
                    <a:cubicBezTo>
                      <a:pt x="1060" y="114"/>
                      <a:pt x="1079" y="114"/>
                      <a:pt x="1098" y="114"/>
                    </a:cubicBezTo>
                    <a:cubicBezTo>
                      <a:pt x="1707" y="109"/>
                      <a:pt x="2195" y="33"/>
                      <a:pt x="2193" y="10"/>
                    </a:cubicBezTo>
                    <a:cubicBezTo>
                      <a:pt x="2192" y="3"/>
                      <a:pt x="2158" y="1"/>
                      <a:pt x="20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6741958" y="3157501"/>
                <a:ext cx="3751" cy="6102"/>
              </a:xfrm>
              <a:custGeom>
                <a:rect b="b" l="l" r="r" t="t"/>
                <a:pathLst>
                  <a:path extrusionOk="0" h="428" w="256">
                    <a:moveTo>
                      <a:pt x="27" y="0"/>
                    </a:moveTo>
                    <a:cubicBezTo>
                      <a:pt x="23" y="0"/>
                      <a:pt x="20" y="1"/>
                      <a:pt x="19" y="4"/>
                    </a:cubicBezTo>
                    <a:cubicBezTo>
                      <a:pt x="1" y="23"/>
                      <a:pt x="60" y="106"/>
                      <a:pt x="112" y="218"/>
                    </a:cubicBezTo>
                    <a:cubicBezTo>
                      <a:pt x="163" y="329"/>
                      <a:pt x="191" y="427"/>
                      <a:pt x="218" y="427"/>
                    </a:cubicBezTo>
                    <a:cubicBezTo>
                      <a:pt x="218" y="427"/>
                      <a:pt x="218" y="427"/>
                      <a:pt x="218" y="427"/>
                    </a:cubicBezTo>
                    <a:cubicBezTo>
                      <a:pt x="244" y="425"/>
                      <a:pt x="255" y="308"/>
                      <a:pt x="194" y="180"/>
                    </a:cubicBezTo>
                    <a:cubicBezTo>
                      <a:pt x="140" y="67"/>
                      <a:pt x="56" y="0"/>
                      <a:pt x="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6733709" y="3147792"/>
                <a:ext cx="4703" cy="4106"/>
              </a:xfrm>
              <a:custGeom>
                <a:rect b="b" l="l" r="r" t="t"/>
                <a:pathLst>
                  <a:path extrusionOk="0" h="288" w="321">
                    <a:moveTo>
                      <a:pt x="28" y="0"/>
                    </a:moveTo>
                    <a:cubicBezTo>
                      <a:pt x="23" y="0"/>
                      <a:pt x="20" y="2"/>
                      <a:pt x="17" y="4"/>
                    </a:cubicBezTo>
                    <a:cubicBezTo>
                      <a:pt x="0" y="22"/>
                      <a:pt x="49" y="99"/>
                      <a:pt x="128" y="176"/>
                    </a:cubicBezTo>
                    <a:cubicBezTo>
                      <a:pt x="196" y="243"/>
                      <a:pt x="262" y="287"/>
                      <a:pt x="291" y="287"/>
                    </a:cubicBezTo>
                    <a:cubicBezTo>
                      <a:pt x="296" y="287"/>
                      <a:pt x="300" y="286"/>
                      <a:pt x="302" y="284"/>
                    </a:cubicBezTo>
                    <a:cubicBezTo>
                      <a:pt x="320" y="266"/>
                      <a:pt x="270" y="189"/>
                      <a:pt x="191" y="112"/>
                    </a:cubicBezTo>
                    <a:cubicBezTo>
                      <a:pt x="124" y="45"/>
                      <a:pt x="57" y="0"/>
                      <a:pt x="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6722207" y="3142887"/>
                <a:ext cx="6638" cy="2652"/>
              </a:xfrm>
              <a:custGeom>
                <a:rect b="b" l="l" r="r" t="t"/>
                <a:pathLst>
                  <a:path extrusionOk="0" h="186" w="453">
                    <a:moveTo>
                      <a:pt x="136" y="0"/>
                    </a:moveTo>
                    <a:cubicBezTo>
                      <a:pt x="56" y="0"/>
                      <a:pt x="1" y="29"/>
                      <a:pt x="6" y="45"/>
                    </a:cubicBezTo>
                    <a:cubicBezTo>
                      <a:pt x="12" y="71"/>
                      <a:pt x="111" y="69"/>
                      <a:pt x="222" y="105"/>
                    </a:cubicBezTo>
                    <a:cubicBezTo>
                      <a:pt x="319" y="135"/>
                      <a:pt x="393" y="186"/>
                      <a:pt x="422" y="186"/>
                    </a:cubicBezTo>
                    <a:cubicBezTo>
                      <a:pt x="426" y="186"/>
                      <a:pt x="430" y="185"/>
                      <a:pt x="432" y="182"/>
                    </a:cubicBezTo>
                    <a:cubicBezTo>
                      <a:pt x="452" y="168"/>
                      <a:pt x="388" y="63"/>
                      <a:pt x="249" y="19"/>
                    </a:cubicBezTo>
                    <a:cubicBezTo>
                      <a:pt x="209" y="5"/>
                      <a:pt x="170" y="0"/>
                      <a:pt x="1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6713870" y="3141290"/>
                <a:ext cx="3590" cy="1711"/>
              </a:xfrm>
              <a:custGeom>
                <a:rect b="b" l="l" r="r" t="t"/>
                <a:pathLst>
                  <a:path extrusionOk="0" h="120" w="245">
                    <a:moveTo>
                      <a:pt x="54" y="0"/>
                    </a:moveTo>
                    <a:cubicBezTo>
                      <a:pt x="31" y="0"/>
                      <a:pt x="14" y="6"/>
                      <a:pt x="9" y="17"/>
                    </a:cubicBezTo>
                    <a:cubicBezTo>
                      <a:pt x="1" y="41"/>
                      <a:pt x="44" y="79"/>
                      <a:pt x="107" y="102"/>
                    </a:cubicBezTo>
                    <a:cubicBezTo>
                      <a:pt x="138" y="114"/>
                      <a:pt x="167" y="120"/>
                      <a:pt x="191" y="120"/>
                    </a:cubicBezTo>
                    <a:cubicBezTo>
                      <a:pt x="215" y="120"/>
                      <a:pt x="232" y="114"/>
                      <a:pt x="236" y="102"/>
                    </a:cubicBezTo>
                    <a:cubicBezTo>
                      <a:pt x="244" y="79"/>
                      <a:pt x="201" y="41"/>
                      <a:pt x="138" y="17"/>
                    </a:cubicBezTo>
                    <a:cubicBezTo>
                      <a:pt x="107" y="6"/>
                      <a:pt x="77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6330824" y="3010592"/>
                <a:ext cx="154027" cy="177976"/>
              </a:xfrm>
              <a:custGeom>
                <a:rect b="b" l="l" r="r" t="t"/>
                <a:pathLst>
                  <a:path extrusionOk="0" h="12483" w="10512">
                    <a:moveTo>
                      <a:pt x="3764" y="1"/>
                    </a:moveTo>
                    <a:lnTo>
                      <a:pt x="0" y="4480"/>
                    </a:lnTo>
                    <a:lnTo>
                      <a:pt x="338" y="4800"/>
                    </a:lnTo>
                    <a:cubicBezTo>
                      <a:pt x="1853" y="6211"/>
                      <a:pt x="8139" y="11868"/>
                      <a:pt x="9469" y="12430"/>
                    </a:cubicBezTo>
                    <a:cubicBezTo>
                      <a:pt x="9554" y="12466"/>
                      <a:pt x="9621" y="12483"/>
                      <a:pt x="9672" y="12483"/>
                    </a:cubicBezTo>
                    <a:cubicBezTo>
                      <a:pt x="10512" y="12483"/>
                      <a:pt x="6979" y="7882"/>
                      <a:pt x="6979" y="7882"/>
                    </a:cubicBezTo>
                    <a:lnTo>
                      <a:pt x="9519" y="4794"/>
                    </a:lnTo>
                    <a:lnTo>
                      <a:pt x="3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6330824" y="3072726"/>
                <a:ext cx="148752" cy="116427"/>
              </a:xfrm>
              <a:custGeom>
                <a:rect b="b" l="l" r="r" t="t"/>
                <a:pathLst>
                  <a:path extrusionOk="0" h="8166" w="10152">
                    <a:moveTo>
                      <a:pt x="116" y="1"/>
                    </a:moveTo>
                    <a:lnTo>
                      <a:pt x="0" y="121"/>
                    </a:lnTo>
                    <a:cubicBezTo>
                      <a:pt x="2660" y="2766"/>
                      <a:pt x="9130" y="8165"/>
                      <a:pt x="9689" y="8165"/>
                    </a:cubicBezTo>
                    <a:cubicBezTo>
                      <a:pt x="9694" y="8165"/>
                      <a:pt x="9699" y="8165"/>
                      <a:pt x="9703" y="8164"/>
                    </a:cubicBezTo>
                    <a:cubicBezTo>
                      <a:pt x="10152" y="8060"/>
                      <a:pt x="8850" y="6138"/>
                      <a:pt x="8850" y="6138"/>
                    </a:cubicBezTo>
                    <a:cubicBezTo>
                      <a:pt x="8785" y="6089"/>
                      <a:pt x="8706" y="6069"/>
                      <a:pt x="8620" y="6069"/>
                    </a:cubicBezTo>
                    <a:cubicBezTo>
                      <a:pt x="8241" y="6069"/>
                      <a:pt x="7724" y="6455"/>
                      <a:pt x="7724" y="6455"/>
                    </a:cubicBez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6331220" y="3071600"/>
                <a:ext cx="143008" cy="116184"/>
              </a:xfrm>
              <a:custGeom>
                <a:rect b="b" l="l" r="r" t="t"/>
                <a:pathLst>
                  <a:path extrusionOk="0" h="8149" w="9760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32" y="35"/>
                      <a:pt x="91" y="94"/>
                    </a:cubicBezTo>
                    <a:lnTo>
                      <a:pt x="361" y="348"/>
                    </a:lnTo>
                    <a:lnTo>
                      <a:pt x="1370" y="1265"/>
                    </a:lnTo>
                    <a:cubicBezTo>
                      <a:pt x="2225" y="2032"/>
                      <a:pt x="3424" y="3078"/>
                      <a:pt x="4771" y="4204"/>
                    </a:cubicBezTo>
                    <a:cubicBezTo>
                      <a:pt x="6119" y="5329"/>
                      <a:pt x="7362" y="6322"/>
                      <a:pt x="8270" y="7028"/>
                    </a:cubicBezTo>
                    <a:lnTo>
                      <a:pt x="9351" y="7856"/>
                    </a:lnTo>
                    <a:lnTo>
                      <a:pt x="9650" y="8077"/>
                    </a:lnTo>
                    <a:cubicBezTo>
                      <a:pt x="9716" y="8124"/>
                      <a:pt x="9753" y="8149"/>
                      <a:pt x="9758" y="8149"/>
                    </a:cubicBezTo>
                    <a:cubicBezTo>
                      <a:pt x="9758" y="8149"/>
                      <a:pt x="9758" y="8149"/>
                      <a:pt x="9758" y="8148"/>
                    </a:cubicBezTo>
                    <a:cubicBezTo>
                      <a:pt x="9760" y="8146"/>
                      <a:pt x="9726" y="8116"/>
                      <a:pt x="9662" y="8063"/>
                    </a:cubicBezTo>
                    <a:cubicBezTo>
                      <a:pt x="9576" y="7992"/>
                      <a:pt x="9480" y="7915"/>
                      <a:pt x="9374" y="7829"/>
                    </a:cubicBezTo>
                    <a:lnTo>
                      <a:pt x="8311" y="6979"/>
                    </a:lnTo>
                    <a:cubicBezTo>
                      <a:pt x="7412" y="6260"/>
                      <a:pt x="6176" y="5260"/>
                      <a:pt x="4830" y="4136"/>
                    </a:cubicBezTo>
                    <a:cubicBezTo>
                      <a:pt x="3482" y="3010"/>
                      <a:pt x="2279" y="1973"/>
                      <a:pt x="1413" y="1217"/>
                    </a:cubicBezTo>
                    <a:lnTo>
                      <a:pt x="386" y="322"/>
                    </a:lnTo>
                    <a:lnTo>
                      <a:pt x="104" y="81"/>
                    </a:lnTo>
                    <a:cubicBezTo>
                      <a:pt x="41" y="28"/>
                      <a:pt x="7" y="1"/>
                      <a:pt x="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6442564" y="3158984"/>
                <a:ext cx="19488" cy="7057"/>
              </a:xfrm>
              <a:custGeom>
                <a:rect b="b" l="l" r="r" t="t"/>
                <a:pathLst>
                  <a:path extrusionOk="0" h="495" w="1330">
                    <a:moveTo>
                      <a:pt x="1023" y="0"/>
                    </a:moveTo>
                    <a:cubicBezTo>
                      <a:pt x="904" y="0"/>
                      <a:pt x="758" y="17"/>
                      <a:pt x="604" y="70"/>
                    </a:cubicBezTo>
                    <a:cubicBezTo>
                      <a:pt x="210" y="202"/>
                      <a:pt x="0" y="483"/>
                      <a:pt x="22" y="493"/>
                    </a:cubicBezTo>
                    <a:cubicBezTo>
                      <a:pt x="22" y="494"/>
                      <a:pt x="24" y="494"/>
                      <a:pt x="25" y="494"/>
                    </a:cubicBezTo>
                    <a:cubicBezTo>
                      <a:pt x="59" y="494"/>
                      <a:pt x="280" y="272"/>
                      <a:pt x="633" y="156"/>
                    </a:cubicBezTo>
                    <a:cubicBezTo>
                      <a:pt x="999" y="30"/>
                      <a:pt x="1320" y="82"/>
                      <a:pt x="1324" y="54"/>
                    </a:cubicBezTo>
                    <a:cubicBezTo>
                      <a:pt x="1330" y="41"/>
                      <a:pt x="1208" y="0"/>
                      <a:pt x="10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6428410" y="3130212"/>
                <a:ext cx="10550" cy="3465"/>
              </a:xfrm>
              <a:custGeom>
                <a:rect b="b" l="l" r="r" t="t"/>
                <a:pathLst>
                  <a:path extrusionOk="0" h="243" w="720">
                    <a:moveTo>
                      <a:pt x="683" y="1"/>
                    </a:moveTo>
                    <a:cubicBezTo>
                      <a:pt x="627" y="1"/>
                      <a:pt x="496" y="30"/>
                      <a:pt x="345" y="78"/>
                    </a:cubicBezTo>
                    <a:cubicBezTo>
                      <a:pt x="152" y="140"/>
                      <a:pt x="0" y="211"/>
                      <a:pt x="8" y="235"/>
                    </a:cubicBezTo>
                    <a:cubicBezTo>
                      <a:pt x="10" y="240"/>
                      <a:pt x="20" y="243"/>
                      <a:pt x="36" y="243"/>
                    </a:cubicBezTo>
                    <a:cubicBezTo>
                      <a:pt x="92" y="243"/>
                      <a:pt x="224" y="213"/>
                      <a:pt x="374" y="165"/>
                    </a:cubicBezTo>
                    <a:cubicBezTo>
                      <a:pt x="567" y="102"/>
                      <a:pt x="719" y="33"/>
                      <a:pt x="711" y="9"/>
                    </a:cubicBezTo>
                    <a:cubicBezTo>
                      <a:pt x="709" y="4"/>
                      <a:pt x="699" y="1"/>
                      <a:pt x="6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6424702" y="3123654"/>
                <a:ext cx="9231" cy="1354"/>
              </a:xfrm>
              <a:custGeom>
                <a:rect b="b" l="l" r="r" t="t"/>
                <a:pathLst>
                  <a:path extrusionOk="0" h="95" w="630">
                    <a:moveTo>
                      <a:pt x="386" y="1"/>
                    </a:moveTo>
                    <a:cubicBezTo>
                      <a:pt x="363" y="1"/>
                      <a:pt x="338" y="1"/>
                      <a:pt x="313" y="2"/>
                    </a:cubicBezTo>
                    <a:cubicBezTo>
                      <a:pt x="140" y="8"/>
                      <a:pt x="0" y="36"/>
                      <a:pt x="0" y="60"/>
                    </a:cubicBezTo>
                    <a:cubicBezTo>
                      <a:pt x="1" y="80"/>
                      <a:pt x="100" y="95"/>
                      <a:pt x="233" y="95"/>
                    </a:cubicBezTo>
                    <a:cubicBezTo>
                      <a:pt x="260" y="95"/>
                      <a:pt x="288" y="94"/>
                      <a:pt x="317" y="93"/>
                    </a:cubicBezTo>
                    <a:cubicBezTo>
                      <a:pt x="490" y="87"/>
                      <a:pt x="629" y="62"/>
                      <a:pt x="628" y="37"/>
                    </a:cubicBezTo>
                    <a:cubicBezTo>
                      <a:pt x="627" y="15"/>
                      <a:pt x="524" y="1"/>
                      <a:pt x="3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6426783" y="3113217"/>
                <a:ext cx="9216" cy="7328"/>
              </a:xfrm>
              <a:custGeom>
                <a:rect b="b" l="l" r="r" t="t"/>
                <a:pathLst>
                  <a:path extrusionOk="0" h="514" w="629">
                    <a:moveTo>
                      <a:pt x="24" y="0"/>
                    </a:moveTo>
                    <a:cubicBezTo>
                      <a:pt x="21" y="0"/>
                      <a:pt x="18" y="1"/>
                      <a:pt x="17" y="3"/>
                    </a:cubicBezTo>
                    <a:cubicBezTo>
                      <a:pt x="0" y="22"/>
                      <a:pt x="121" y="152"/>
                      <a:pt x="286" y="291"/>
                    </a:cubicBezTo>
                    <a:cubicBezTo>
                      <a:pt x="436" y="420"/>
                      <a:pt x="571" y="513"/>
                      <a:pt x="606" y="513"/>
                    </a:cubicBezTo>
                    <a:cubicBezTo>
                      <a:pt x="609" y="513"/>
                      <a:pt x="611" y="513"/>
                      <a:pt x="613" y="511"/>
                    </a:cubicBezTo>
                    <a:cubicBezTo>
                      <a:pt x="628" y="492"/>
                      <a:pt x="508" y="363"/>
                      <a:pt x="344" y="222"/>
                    </a:cubicBezTo>
                    <a:cubicBezTo>
                      <a:pt x="193" y="94"/>
                      <a:pt x="57" y="0"/>
                      <a:pt x="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6429919" y="3106573"/>
                <a:ext cx="9832" cy="8911"/>
              </a:xfrm>
              <a:custGeom>
                <a:rect b="b" l="l" r="r" t="t"/>
                <a:pathLst>
                  <a:path extrusionOk="0" h="625" w="671">
                    <a:moveTo>
                      <a:pt x="25" y="1"/>
                    </a:moveTo>
                    <a:cubicBezTo>
                      <a:pt x="24" y="1"/>
                      <a:pt x="23" y="1"/>
                      <a:pt x="22" y="2"/>
                    </a:cubicBezTo>
                    <a:cubicBezTo>
                      <a:pt x="0" y="14"/>
                      <a:pt x="92" y="201"/>
                      <a:pt x="275" y="379"/>
                    </a:cubicBezTo>
                    <a:cubicBezTo>
                      <a:pt x="440" y="539"/>
                      <a:pt x="612" y="624"/>
                      <a:pt x="651" y="624"/>
                    </a:cubicBezTo>
                    <a:cubicBezTo>
                      <a:pt x="655" y="624"/>
                      <a:pt x="658" y="623"/>
                      <a:pt x="659" y="621"/>
                    </a:cubicBezTo>
                    <a:cubicBezTo>
                      <a:pt x="671" y="600"/>
                      <a:pt x="511" y="483"/>
                      <a:pt x="338" y="313"/>
                    </a:cubicBezTo>
                    <a:cubicBezTo>
                      <a:pt x="172" y="151"/>
                      <a:pt x="54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6437055" y="3127090"/>
                <a:ext cx="21158" cy="10836"/>
              </a:xfrm>
              <a:custGeom>
                <a:rect b="b" l="l" r="r" t="t"/>
                <a:pathLst>
                  <a:path extrusionOk="0" h="760" w="1444">
                    <a:moveTo>
                      <a:pt x="578" y="74"/>
                    </a:moveTo>
                    <a:cubicBezTo>
                      <a:pt x="696" y="74"/>
                      <a:pt x="813" y="98"/>
                      <a:pt x="922" y="144"/>
                    </a:cubicBezTo>
                    <a:cubicBezTo>
                      <a:pt x="1084" y="215"/>
                      <a:pt x="1279" y="359"/>
                      <a:pt x="1337" y="542"/>
                    </a:cubicBezTo>
                    <a:cubicBezTo>
                      <a:pt x="1357" y="623"/>
                      <a:pt x="1298" y="671"/>
                      <a:pt x="1216" y="671"/>
                    </a:cubicBezTo>
                    <a:cubicBezTo>
                      <a:pt x="1205" y="671"/>
                      <a:pt x="1194" y="670"/>
                      <a:pt x="1182" y="668"/>
                    </a:cubicBezTo>
                    <a:cubicBezTo>
                      <a:pt x="1088" y="658"/>
                      <a:pt x="990" y="616"/>
                      <a:pt x="900" y="584"/>
                    </a:cubicBezTo>
                    <a:cubicBezTo>
                      <a:pt x="740" y="523"/>
                      <a:pt x="585" y="450"/>
                      <a:pt x="436" y="365"/>
                    </a:cubicBezTo>
                    <a:cubicBezTo>
                      <a:pt x="311" y="293"/>
                      <a:pt x="213" y="228"/>
                      <a:pt x="144" y="182"/>
                    </a:cubicBezTo>
                    <a:lnTo>
                      <a:pt x="144" y="182"/>
                    </a:lnTo>
                    <a:cubicBezTo>
                      <a:pt x="214" y="147"/>
                      <a:pt x="310" y="108"/>
                      <a:pt x="435" y="86"/>
                    </a:cubicBezTo>
                    <a:cubicBezTo>
                      <a:pt x="482" y="78"/>
                      <a:pt x="530" y="74"/>
                      <a:pt x="578" y="74"/>
                    </a:cubicBezTo>
                    <a:close/>
                    <a:moveTo>
                      <a:pt x="608" y="1"/>
                    </a:moveTo>
                    <a:cubicBezTo>
                      <a:pt x="540" y="1"/>
                      <a:pt x="477" y="9"/>
                      <a:pt x="423" y="23"/>
                    </a:cubicBezTo>
                    <a:cubicBezTo>
                      <a:pt x="310" y="48"/>
                      <a:pt x="204" y="93"/>
                      <a:pt x="111" y="160"/>
                    </a:cubicBezTo>
                    <a:lnTo>
                      <a:pt x="111" y="160"/>
                    </a:lnTo>
                    <a:cubicBezTo>
                      <a:pt x="68" y="131"/>
                      <a:pt x="42" y="114"/>
                      <a:pt x="33" y="114"/>
                    </a:cubicBezTo>
                    <a:cubicBezTo>
                      <a:pt x="32" y="114"/>
                      <a:pt x="32" y="114"/>
                      <a:pt x="31" y="115"/>
                    </a:cubicBezTo>
                    <a:cubicBezTo>
                      <a:pt x="29" y="117"/>
                      <a:pt x="47" y="141"/>
                      <a:pt x="86" y="178"/>
                    </a:cubicBezTo>
                    <a:lnTo>
                      <a:pt x="86" y="178"/>
                    </a:lnTo>
                    <a:cubicBezTo>
                      <a:pt x="26" y="224"/>
                      <a:pt x="0" y="257"/>
                      <a:pt x="4" y="261"/>
                    </a:cubicBezTo>
                    <a:cubicBezTo>
                      <a:pt x="4" y="262"/>
                      <a:pt x="5" y="262"/>
                      <a:pt x="6" y="262"/>
                    </a:cubicBezTo>
                    <a:cubicBezTo>
                      <a:pt x="15" y="262"/>
                      <a:pt x="49" y="235"/>
                      <a:pt x="111" y="200"/>
                    </a:cubicBezTo>
                    <a:lnTo>
                      <a:pt x="111" y="200"/>
                    </a:lnTo>
                    <a:cubicBezTo>
                      <a:pt x="173" y="256"/>
                      <a:pt x="271" y="335"/>
                      <a:pt x="404" y="420"/>
                    </a:cubicBezTo>
                    <a:cubicBezTo>
                      <a:pt x="550" y="514"/>
                      <a:pt x="707" y="596"/>
                      <a:pt x="869" y="661"/>
                    </a:cubicBezTo>
                    <a:cubicBezTo>
                      <a:pt x="962" y="696"/>
                      <a:pt x="1054" y="740"/>
                      <a:pt x="1172" y="757"/>
                    </a:cubicBezTo>
                    <a:cubicBezTo>
                      <a:pt x="1187" y="758"/>
                      <a:pt x="1203" y="760"/>
                      <a:pt x="1220" y="760"/>
                    </a:cubicBezTo>
                    <a:cubicBezTo>
                      <a:pt x="1265" y="760"/>
                      <a:pt x="1314" y="751"/>
                      <a:pt x="1360" y="719"/>
                    </a:cubicBezTo>
                    <a:cubicBezTo>
                      <a:pt x="1421" y="674"/>
                      <a:pt x="1443" y="588"/>
                      <a:pt x="1427" y="524"/>
                    </a:cubicBezTo>
                    <a:cubicBezTo>
                      <a:pt x="1264" y="138"/>
                      <a:pt x="893" y="1"/>
                      <a:pt x="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6436864" y="3115213"/>
                <a:ext cx="7619" cy="14928"/>
              </a:xfrm>
              <a:custGeom>
                <a:rect b="b" l="l" r="r" t="t"/>
                <a:pathLst>
                  <a:path extrusionOk="0" h="1047" w="520">
                    <a:moveTo>
                      <a:pt x="270" y="1"/>
                    </a:moveTo>
                    <a:cubicBezTo>
                      <a:pt x="197" y="1"/>
                      <a:pt x="126" y="47"/>
                      <a:pt x="99" y="100"/>
                    </a:cubicBezTo>
                    <a:cubicBezTo>
                      <a:pt x="51" y="171"/>
                      <a:pt x="35" y="251"/>
                      <a:pt x="24" y="317"/>
                    </a:cubicBezTo>
                    <a:cubicBezTo>
                      <a:pt x="5" y="440"/>
                      <a:pt x="0" y="563"/>
                      <a:pt x="12" y="687"/>
                    </a:cubicBezTo>
                    <a:cubicBezTo>
                      <a:pt x="33" y="894"/>
                      <a:pt x="88" y="1013"/>
                      <a:pt x="99" y="1013"/>
                    </a:cubicBezTo>
                    <a:cubicBezTo>
                      <a:pt x="99" y="1013"/>
                      <a:pt x="99" y="1013"/>
                      <a:pt x="99" y="1013"/>
                    </a:cubicBezTo>
                    <a:cubicBezTo>
                      <a:pt x="113" y="1010"/>
                      <a:pt x="80" y="886"/>
                      <a:pt x="76" y="684"/>
                    </a:cubicBezTo>
                    <a:cubicBezTo>
                      <a:pt x="74" y="566"/>
                      <a:pt x="84" y="447"/>
                      <a:pt x="106" y="333"/>
                    </a:cubicBezTo>
                    <a:cubicBezTo>
                      <a:pt x="119" y="229"/>
                      <a:pt x="181" y="90"/>
                      <a:pt x="265" y="90"/>
                    </a:cubicBezTo>
                    <a:cubicBezTo>
                      <a:pt x="279" y="90"/>
                      <a:pt x="294" y="94"/>
                      <a:pt x="309" y="102"/>
                    </a:cubicBezTo>
                    <a:cubicBezTo>
                      <a:pt x="409" y="172"/>
                      <a:pt x="427" y="341"/>
                      <a:pt x="423" y="463"/>
                    </a:cubicBezTo>
                    <a:cubicBezTo>
                      <a:pt x="414" y="578"/>
                      <a:pt x="382" y="690"/>
                      <a:pt x="326" y="790"/>
                    </a:cubicBezTo>
                    <a:cubicBezTo>
                      <a:pt x="229" y="965"/>
                      <a:pt x="115" y="1032"/>
                      <a:pt x="125" y="1045"/>
                    </a:cubicBezTo>
                    <a:cubicBezTo>
                      <a:pt x="125" y="1046"/>
                      <a:pt x="126" y="1046"/>
                      <a:pt x="127" y="1046"/>
                    </a:cubicBezTo>
                    <a:cubicBezTo>
                      <a:pt x="145" y="1046"/>
                      <a:pt x="268" y="992"/>
                      <a:pt x="381" y="823"/>
                    </a:cubicBezTo>
                    <a:cubicBezTo>
                      <a:pt x="451" y="717"/>
                      <a:pt x="493" y="595"/>
                      <a:pt x="506" y="470"/>
                    </a:cubicBezTo>
                    <a:cubicBezTo>
                      <a:pt x="509" y="333"/>
                      <a:pt x="519" y="150"/>
                      <a:pt x="355" y="25"/>
                    </a:cubicBezTo>
                    <a:cubicBezTo>
                      <a:pt x="328" y="8"/>
                      <a:pt x="299" y="1"/>
                      <a:pt x="2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6379162" y="3099202"/>
                <a:ext cx="24880" cy="20231"/>
              </a:xfrm>
              <a:custGeom>
                <a:rect b="b" l="l" r="r" t="t"/>
                <a:pathLst>
                  <a:path extrusionOk="0" h="1419" w="1698">
                    <a:moveTo>
                      <a:pt x="19" y="0"/>
                    </a:moveTo>
                    <a:cubicBezTo>
                      <a:pt x="18" y="0"/>
                      <a:pt x="17" y="0"/>
                      <a:pt x="17" y="1"/>
                    </a:cubicBezTo>
                    <a:cubicBezTo>
                      <a:pt x="0" y="16"/>
                      <a:pt x="324" y="390"/>
                      <a:pt x="788" y="784"/>
                    </a:cubicBezTo>
                    <a:cubicBezTo>
                      <a:pt x="1234" y="1163"/>
                      <a:pt x="1642" y="1419"/>
                      <a:pt x="1683" y="1419"/>
                    </a:cubicBezTo>
                    <a:cubicBezTo>
                      <a:pt x="1684" y="1419"/>
                      <a:pt x="1685" y="1418"/>
                      <a:pt x="1686" y="1418"/>
                    </a:cubicBezTo>
                    <a:cubicBezTo>
                      <a:pt x="1698" y="1399"/>
                      <a:pt x="1305" y="1106"/>
                      <a:pt x="847" y="715"/>
                    </a:cubicBezTo>
                    <a:cubicBezTo>
                      <a:pt x="399" y="334"/>
                      <a:pt x="55" y="0"/>
                      <a:pt x="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6537732" y="1868709"/>
                <a:ext cx="330956" cy="1252108"/>
              </a:xfrm>
              <a:custGeom>
                <a:rect b="b" l="l" r="r" t="t"/>
                <a:pathLst>
                  <a:path extrusionOk="0" h="87821" w="22587">
                    <a:moveTo>
                      <a:pt x="21351" y="0"/>
                    </a:moveTo>
                    <a:lnTo>
                      <a:pt x="579" y="2071"/>
                    </a:lnTo>
                    <a:lnTo>
                      <a:pt x="265" y="7846"/>
                    </a:lnTo>
                    <a:cubicBezTo>
                      <a:pt x="1" y="12818"/>
                      <a:pt x="1919" y="15047"/>
                      <a:pt x="3282" y="16348"/>
                    </a:cubicBezTo>
                    <a:lnTo>
                      <a:pt x="9732" y="87821"/>
                    </a:lnTo>
                    <a:lnTo>
                      <a:pt x="22587" y="87755"/>
                    </a:lnTo>
                    <a:lnTo>
                      <a:pt x="213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6651904" y="2121922"/>
                <a:ext cx="72852" cy="516891"/>
              </a:xfrm>
              <a:custGeom>
                <a:rect b="b" l="l" r="r" t="t"/>
                <a:pathLst>
                  <a:path extrusionOk="0" h="36254" w="4972">
                    <a:moveTo>
                      <a:pt x="2431" y="0"/>
                    </a:moveTo>
                    <a:cubicBezTo>
                      <a:pt x="2422" y="2"/>
                      <a:pt x="2420" y="134"/>
                      <a:pt x="2426" y="387"/>
                    </a:cubicBezTo>
                    <a:cubicBezTo>
                      <a:pt x="2436" y="667"/>
                      <a:pt x="2449" y="1033"/>
                      <a:pt x="2463" y="1493"/>
                    </a:cubicBezTo>
                    <a:cubicBezTo>
                      <a:pt x="2505" y="2451"/>
                      <a:pt x="2579" y="3839"/>
                      <a:pt x="2692" y="5552"/>
                    </a:cubicBezTo>
                    <a:cubicBezTo>
                      <a:pt x="2916" y="8979"/>
                      <a:pt x="3293" y="13708"/>
                      <a:pt x="3760" y="18928"/>
                    </a:cubicBezTo>
                    <a:cubicBezTo>
                      <a:pt x="4123" y="22895"/>
                      <a:pt x="4463" y="26577"/>
                      <a:pt x="4741" y="29617"/>
                    </a:cubicBezTo>
                    <a:lnTo>
                      <a:pt x="4741" y="29617"/>
                    </a:lnTo>
                    <a:lnTo>
                      <a:pt x="1279" y="34412"/>
                    </a:lnTo>
                    <a:cubicBezTo>
                      <a:pt x="879" y="34977"/>
                      <a:pt x="561" y="35429"/>
                      <a:pt x="324" y="35763"/>
                    </a:cubicBezTo>
                    <a:cubicBezTo>
                      <a:pt x="226" y="35907"/>
                      <a:pt x="146" y="36025"/>
                      <a:pt x="80" y="36123"/>
                    </a:cubicBezTo>
                    <a:cubicBezTo>
                      <a:pt x="26" y="36206"/>
                      <a:pt x="1" y="36250"/>
                      <a:pt x="6" y="36253"/>
                    </a:cubicBezTo>
                    <a:cubicBezTo>
                      <a:pt x="6" y="36254"/>
                      <a:pt x="6" y="36254"/>
                      <a:pt x="6" y="36254"/>
                    </a:cubicBezTo>
                    <a:cubicBezTo>
                      <a:pt x="13" y="36254"/>
                      <a:pt x="48" y="36216"/>
                      <a:pt x="107" y="36144"/>
                    </a:cubicBezTo>
                    <a:lnTo>
                      <a:pt x="378" y="35803"/>
                    </a:lnTo>
                    <a:cubicBezTo>
                      <a:pt x="626" y="35478"/>
                      <a:pt x="962" y="35037"/>
                      <a:pt x="1382" y="34487"/>
                    </a:cubicBezTo>
                    <a:lnTo>
                      <a:pt x="4946" y="29716"/>
                    </a:lnTo>
                    <a:lnTo>
                      <a:pt x="4971" y="29684"/>
                    </a:lnTo>
                    <a:lnTo>
                      <a:pt x="4968" y="29649"/>
                    </a:lnTo>
                    <a:cubicBezTo>
                      <a:pt x="4737" y="26587"/>
                      <a:pt x="4380" y="22900"/>
                      <a:pt x="4031" y="18904"/>
                    </a:cubicBezTo>
                    <a:cubicBezTo>
                      <a:pt x="3564" y="13685"/>
                      <a:pt x="3156" y="8960"/>
                      <a:pt x="2885" y="5539"/>
                    </a:cubicBezTo>
                    <a:cubicBezTo>
                      <a:pt x="2753" y="3850"/>
                      <a:pt x="2646" y="2472"/>
                      <a:pt x="2570" y="1485"/>
                    </a:cubicBezTo>
                    <a:cubicBezTo>
                      <a:pt x="2533" y="1028"/>
                      <a:pt x="2503" y="662"/>
                      <a:pt x="2480" y="384"/>
                    </a:cubicBezTo>
                    <a:cubicBezTo>
                      <a:pt x="2457" y="132"/>
                      <a:pt x="2441" y="0"/>
                      <a:pt x="2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6610994" y="2101633"/>
                <a:ext cx="98992" cy="20517"/>
              </a:xfrm>
              <a:custGeom>
                <a:rect b="b" l="l" r="r" t="t"/>
                <a:pathLst>
                  <a:path extrusionOk="0" h="1439" w="6756">
                    <a:moveTo>
                      <a:pt x="66" y="1"/>
                    </a:moveTo>
                    <a:cubicBezTo>
                      <a:pt x="38" y="1"/>
                      <a:pt x="22" y="4"/>
                      <a:pt x="20" y="11"/>
                    </a:cubicBezTo>
                    <a:cubicBezTo>
                      <a:pt x="1" y="82"/>
                      <a:pt x="1480" y="526"/>
                      <a:pt x="3340" y="917"/>
                    </a:cubicBezTo>
                    <a:cubicBezTo>
                      <a:pt x="4936" y="1253"/>
                      <a:pt x="6290" y="1439"/>
                      <a:pt x="6650" y="1439"/>
                    </a:cubicBezTo>
                    <a:cubicBezTo>
                      <a:pt x="6710" y="1439"/>
                      <a:pt x="6742" y="1434"/>
                      <a:pt x="6744" y="1423"/>
                    </a:cubicBezTo>
                    <a:cubicBezTo>
                      <a:pt x="6756" y="1348"/>
                      <a:pt x="5249" y="1040"/>
                      <a:pt x="3396" y="651"/>
                    </a:cubicBezTo>
                    <a:cubicBezTo>
                      <a:pt x="1721" y="301"/>
                      <a:pt x="332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6735438" y="2531996"/>
                <a:ext cx="103608" cy="17195"/>
              </a:xfrm>
              <a:custGeom>
                <a:rect b="b" l="l" r="r" t="t"/>
                <a:pathLst>
                  <a:path extrusionOk="0" h="1206" w="7071">
                    <a:moveTo>
                      <a:pt x="2980" y="1"/>
                    </a:moveTo>
                    <a:cubicBezTo>
                      <a:pt x="2210" y="1"/>
                      <a:pt x="1522" y="111"/>
                      <a:pt x="1014" y="250"/>
                    </a:cubicBezTo>
                    <a:cubicBezTo>
                      <a:pt x="369" y="423"/>
                      <a:pt x="1" y="612"/>
                      <a:pt x="13" y="641"/>
                    </a:cubicBezTo>
                    <a:cubicBezTo>
                      <a:pt x="14" y="647"/>
                      <a:pt x="23" y="650"/>
                      <a:pt x="38" y="650"/>
                    </a:cubicBezTo>
                    <a:cubicBezTo>
                      <a:pt x="220" y="650"/>
                      <a:pt x="1351" y="264"/>
                      <a:pt x="2856" y="264"/>
                    </a:cubicBezTo>
                    <a:cubicBezTo>
                      <a:pt x="3090" y="264"/>
                      <a:pt x="3333" y="273"/>
                      <a:pt x="3583" y="295"/>
                    </a:cubicBezTo>
                    <a:cubicBezTo>
                      <a:pt x="5485" y="433"/>
                      <a:pt x="6884" y="1206"/>
                      <a:pt x="7041" y="1206"/>
                    </a:cubicBezTo>
                    <a:cubicBezTo>
                      <a:pt x="7049" y="1206"/>
                      <a:pt x="7053" y="1204"/>
                      <a:pt x="7055" y="1200"/>
                    </a:cubicBezTo>
                    <a:cubicBezTo>
                      <a:pt x="7070" y="1174"/>
                      <a:pt x="6736" y="928"/>
                      <a:pt x="6127" y="655"/>
                    </a:cubicBezTo>
                    <a:cubicBezTo>
                      <a:pt x="5520" y="381"/>
                      <a:pt x="4625" y="108"/>
                      <a:pt x="3604" y="25"/>
                    </a:cubicBezTo>
                    <a:cubicBezTo>
                      <a:pt x="3392" y="9"/>
                      <a:pt x="3183" y="1"/>
                      <a:pt x="29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6664535" y="2607076"/>
                <a:ext cx="241576" cy="306750"/>
              </a:xfrm>
              <a:custGeom>
                <a:rect b="b" l="l" r="r" t="t"/>
                <a:pathLst>
                  <a:path extrusionOk="0" h="21515" w="16487">
                    <a:moveTo>
                      <a:pt x="16426" y="0"/>
                    </a:moveTo>
                    <a:cubicBezTo>
                      <a:pt x="16333" y="0"/>
                      <a:pt x="12635" y="4761"/>
                      <a:pt x="8136" y="10675"/>
                    </a:cubicBezTo>
                    <a:cubicBezTo>
                      <a:pt x="3615" y="16617"/>
                      <a:pt x="1" y="21469"/>
                      <a:pt x="60" y="21514"/>
                    </a:cubicBezTo>
                    <a:cubicBezTo>
                      <a:pt x="61" y="21515"/>
                      <a:pt x="61" y="21515"/>
                      <a:pt x="61" y="21515"/>
                    </a:cubicBezTo>
                    <a:cubicBezTo>
                      <a:pt x="155" y="21515"/>
                      <a:pt x="3855" y="16751"/>
                      <a:pt x="8351" y="10839"/>
                    </a:cubicBezTo>
                    <a:cubicBezTo>
                      <a:pt x="12870" y="4899"/>
                      <a:pt x="16487" y="46"/>
                      <a:pt x="16427" y="0"/>
                    </a:cubicBezTo>
                    <a:cubicBezTo>
                      <a:pt x="16427" y="0"/>
                      <a:pt x="16427" y="0"/>
                      <a:pt x="16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6784539" y="1951901"/>
                <a:ext cx="95534" cy="36057"/>
              </a:xfrm>
              <a:custGeom>
                <a:rect b="b" l="l" r="r" t="t"/>
                <a:pathLst>
                  <a:path extrusionOk="0" h="2529" w="6520">
                    <a:moveTo>
                      <a:pt x="28" y="1"/>
                    </a:moveTo>
                    <a:cubicBezTo>
                      <a:pt x="27" y="1"/>
                      <a:pt x="26" y="1"/>
                      <a:pt x="25" y="1"/>
                    </a:cubicBezTo>
                    <a:cubicBezTo>
                      <a:pt x="0" y="5"/>
                      <a:pt x="79" y="480"/>
                      <a:pt x="534" y="1086"/>
                    </a:cubicBezTo>
                    <a:cubicBezTo>
                      <a:pt x="971" y="1683"/>
                      <a:pt x="1860" y="2382"/>
                      <a:pt x="3032" y="2511"/>
                    </a:cubicBezTo>
                    <a:cubicBezTo>
                      <a:pt x="3150" y="2523"/>
                      <a:pt x="3267" y="2529"/>
                      <a:pt x="3383" y="2529"/>
                    </a:cubicBezTo>
                    <a:cubicBezTo>
                      <a:pt x="4406" y="2529"/>
                      <a:pt x="5277" y="2082"/>
                      <a:pt x="5772" y="1639"/>
                    </a:cubicBezTo>
                    <a:cubicBezTo>
                      <a:pt x="6343" y="1141"/>
                      <a:pt x="6520" y="692"/>
                      <a:pt x="6496" y="684"/>
                    </a:cubicBezTo>
                    <a:cubicBezTo>
                      <a:pt x="6494" y="683"/>
                      <a:pt x="6493" y="682"/>
                      <a:pt x="6491" y="682"/>
                    </a:cubicBezTo>
                    <a:cubicBezTo>
                      <a:pt x="6439" y="682"/>
                      <a:pt x="6203" y="1071"/>
                      <a:pt x="5652" y="1490"/>
                    </a:cubicBezTo>
                    <a:cubicBezTo>
                      <a:pt x="5156" y="1874"/>
                      <a:pt x="4340" y="2259"/>
                      <a:pt x="3403" y="2259"/>
                    </a:cubicBezTo>
                    <a:cubicBezTo>
                      <a:pt x="3291" y="2259"/>
                      <a:pt x="3176" y="2253"/>
                      <a:pt x="3061" y="2242"/>
                    </a:cubicBezTo>
                    <a:cubicBezTo>
                      <a:pt x="1983" y="2123"/>
                      <a:pt x="1135" y="1503"/>
                      <a:pt x="683" y="966"/>
                    </a:cubicBezTo>
                    <a:cubicBezTo>
                      <a:pt x="224" y="434"/>
                      <a:pt x="77" y="1"/>
                      <a:pt x="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6569689" y="1094997"/>
                <a:ext cx="52690" cy="222916"/>
              </a:xfrm>
              <a:custGeom>
                <a:rect b="b" l="l" r="r" t="t"/>
                <a:pathLst>
                  <a:path extrusionOk="0" h="15635" w="3596">
                    <a:moveTo>
                      <a:pt x="2987" y="0"/>
                    </a:moveTo>
                    <a:cubicBezTo>
                      <a:pt x="1056" y="2144"/>
                      <a:pt x="1" y="5057"/>
                      <a:pt x="113" y="7940"/>
                    </a:cubicBezTo>
                    <a:cubicBezTo>
                      <a:pt x="225" y="10824"/>
                      <a:pt x="1503" y="13647"/>
                      <a:pt x="3596" y="15634"/>
                    </a:cubicBezTo>
                    <a:lnTo>
                      <a:pt x="29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6467195" y="1434611"/>
                <a:ext cx="120810" cy="233452"/>
              </a:xfrm>
              <a:custGeom>
                <a:rect b="b" l="l" r="r" t="t"/>
                <a:pathLst>
                  <a:path extrusionOk="0" h="16374" w="8245">
                    <a:moveTo>
                      <a:pt x="3372" y="0"/>
                    </a:moveTo>
                    <a:cubicBezTo>
                      <a:pt x="3372" y="0"/>
                      <a:pt x="579" y="3154"/>
                      <a:pt x="1" y="15220"/>
                    </a:cubicBezTo>
                    <a:cubicBezTo>
                      <a:pt x="1" y="15220"/>
                      <a:pt x="6077" y="16373"/>
                      <a:pt x="7704" y="16373"/>
                    </a:cubicBezTo>
                    <a:cubicBezTo>
                      <a:pt x="7938" y="16373"/>
                      <a:pt x="8080" y="16349"/>
                      <a:pt x="8099" y="16295"/>
                    </a:cubicBezTo>
                    <a:cubicBezTo>
                      <a:pt x="8244" y="15860"/>
                      <a:pt x="3372" y="0"/>
                      <a:pt x="3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6364224" y="3169435"/>
                <a:ext cx="585207" cy="3878"/>
              </a:xfrm>
              <a:custGeom>
                <a:rect b="b" l="l" r="r" t="t"/>
                <a:pathLst>
                  <a:path extrusionOk="0" h="272" w="220833">
                    <a:moveTo>
                      <a:pt x="110421" y="1"/>
                    </a:moveTo>
                    <a:cubicBezTo>
                      <a:pt x="49428" y="1"/>
                      <a:pt x="0" y="61"/>
                      <a:pt x="0" y="137"/>
                    </a:cubicBezTo>
                    <a:cubicBezTo>
                      <a:pt x="0" y="211"/>
                      <a:pt x="48479" y="272"/>
                      <a:pt x="108659" y="272"/>
                    </a:cubicBezTo>
                    <a:cubicBezTo>
                      <a:pt x="109246" y="272"/>
                      <a:pt x="109834" y="272"/>
                      <a:pt x="110422" y="272"/>
                    </a:cubicBezTo>
                    <a:cubicBezTo>
                      <a:pt x="171394" y="272"/>
                      <a:pt x="220833" y="211"/>
                      <a:pt x="220833" y="137"/>
                    </a:cubicBezTo>
                    <a:cubicBezTo>
                      <a:pt x="220833" y="62"/>
                      <a:pt x="171394" y="2"/>
                      <a:pt x="11042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7009191" y="820654"/>
                <a:ext cx="273460" cy="266102"/>
              </a:xfrm>
              <a:custGeom>
                <a:rect b="b" l="l" r="r" t="t"/>
                <a:pathLst>
                  <a:path extrusionOk="0" h="18664" w="18663">
                    <a:moveTo>
                      <a:pt x="18142" y="521"/>
                    </a:moveTo>
                    <a:lnTo>
                      <a:pt x="18142" y="18143"/>
                    </a:lnTo>
                    <a:lnTo>
                      <a:pt x="522" y="18143"/>
                    </a:lnTo>
                    <a:lnTo>
                      <a:pt x="522" y="521"/>
                    </a:lnTo>
                    <a:close/>
                    <a:moveTo>
                      <a:pt x="0" y="1"/>
                    </a:moveTo>
                    <a:lnTo>
                      <a:pt x="0" y="18663"/>
                    </a:lnTo>
                    <a:lnTo>
                      <a:pt x="18663" y="18663"/>
                    </a:lnTo>
                    <a:lnTo>
                      <a:pt x="186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7009191" y="1230728"/>
                <a:ext cx="273460" cy="266102"/>
              </a:xfrm>
              <a:custGeom>
                <a:rect b="b" l="l" r="r" t="t"/>
                <a:pathLst>
                  <a:path extrusionOk="0" h="18664" w="18663">
                    <a:moveTo>
                      <a:pt x="18142" y="521"/>
                    </a:moveTo>
                    <a:lnTo>
                      <a:pt x="18142" y="18141"/>
                    </a:lnTo>
                    <a:lnTo>
                      <a:pt x="522" y="18141"/>
                    </a:lnTo>
                    <a:lnTo>
                      <a:pt x="522" y="521"/>
                    </a:lnTo>
                    <a:close/>
                    <a:moveTo>
                      <a:pt x="0" y="1"/>
                    </a:moveTo>
                    <a:lnTo>
                      <a:pt x="0" y="18663"/>
                    </a:lnTo>
                    <a:lnTo>
                      <a:pt x="18663" y="18663"/>
                    </a:lnTo>
                    <a:lnTo>
                      <a:pt x="186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7063581" y="1247581"/>
                <a:ext cx="268463" cy="205408"/>
              </a:xfrm>
              <a:custGeom>
                <a:rect b="b" l="l" r="r" t="t"/>
                <a:pathLst>
                  <a:path extrusionOk="0" h="14407" w="18322">
                    <a:moveTo>
                      <a:pt x="16057" y="0"/>
                    </a:moveTo>
                    <a:lnTo>
                      <a:pt x="6606" y="9176"/>
                    </a:lnTo>
                    <a:lnTo>
                      <a:pt x="2477" y="5873"/>
                    </a:lnTo>
                    <a:lnTo>
                      <a:pt x="0" y="8534"/>
                    </a:lnTo>
                    <a:lnTo>
                      <a:pt x="6423" y="14406"/>
                    </a:lnTo>
                    <a:lnTo>
                      <a:pt x="18321" y="2669"/>
                    </a:lnTo>
                    <a:lnTo>
                      <a:pt x="160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7009191" y="1627543"/>
                <a:ext cx="273460" cy="266073"/>
              </a:xfrm>
              <a:custGeom>
                <a:rect b="b" l="l" r="r" t="t"/>
                <a:pathLst>
                  <a:path extrusionOk="0" h="18662" w="18663">
                    <a:moveTo>
                      <a:pt x="18142" y="521"/>
                    </a:moveTo>
                    <a:lnTo>
                      <a:pt x="18142" y="18141"/>
                    </a:lnTo>
                    <a:lnTo>
                      <a:pt x="522" y="18141"/>
                    </a:lnTo>
                    <a:lnTo>
                      <a:pt x="522" y="521"/>
                    </a:lnTo>
                    <a:close/>
                    <a:moveTo>
                      <a:pt x="0" y="1"/>
                    </a:moveTo>
                    <a:lnTo>
                      <a:pt x="0" y="18662"/>
                    </a:lnTo>
                    <a:lnTo>
                      <a:pt x="18663" y="18662"/>
                    </a:lnTo>
                    <a:lnTo>
                      <a:pt x="186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7063581" y="1644395"/>
                <a:ext cx="268463" cy="205408"/>
              </a:xfrm>
              <a:custGeom>
                <a:rect b="b" l="l" r="r" t="t"/>
                <a:pathLst>
                  <a:path extrusionOk="0" h="14407" w="18322">
                    <a:moveTo>
                      <a:pt x="16057" y="0"/>
                    </a:moveTo>
                    <a:lnTo>
                      <a:pt x="6606" y="9176"/>
                    </a:lnTo>
                    <a:lnTo>
                      <a:pt x="2477" y="5873"/>
                    </a:lnTo>
                    <a:lnTo>
                      <a:pt x="0" y="8533"/>
                    </a:lnTo>
                    <a:lnTo>
                      <a:pt x="6423" y="14406"/>
                    </a:lnTo>
                    <a:lnTo>
                      <a:pt x="18321" y="2668"/>
                    </a:lnTo>
                    <a:lnTo>
                      <a:pt x="160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7009191" y="2010671"/>
                <a:ext cx="273460" cy="266073"/>
              </a:xfrm>
              <a:custGeom>
                <a:rect b="b" l="l" r="r" t="t"/>
                <a:pathLst>
                  <a:path extrusionOk="0" h="18662" w="18663">
                    <a:moveTo>
                      <a:pt x="18142" y="521"/>
                    </a:moveTo>
                    <a:lnTo>
                      <a:pt x="18142" y="18141"/>
                    </a:lnTo>
                    <a:lnTo>
                      <a:pt x="522" y="18141"/>
                    </a:lnTo>
                    <a:lnTo>
                      <a:pt x="522" y="521"/>
                    </a:lnTo>
                    <a:close/>
                    <a:moveTo>
                      <a:pt x="0" y="1"/>
                    </a:moveTo>
                    <a:lnTo>
                      <a:pt x="0" y="18662"/>
                    </a:lnTo>
                    <a:lnTo>
                      <a:pt x="18663" y="18662"/>
                    </a:lnTo>
                    <a:lnTo>
                      <a:pt x="186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7063581" y="2027523"/>
                <a:ext cx="268463" cy="205408"/>
              </a:xfrm>
              <a:custGeom>
                <a:rect b="b" l="l" r="r" t="t"/>
                <a:pathLst>
                  <a:path extrusionOk="0" h="14407" w="18322">
                    <a:moveTo>
                      <a:pt x="16057" y="0"/>
                    </a:moveTo>
                    <a:lnTo>
                      <a:pt x="6606" y="9176"/>
                    </a:lnTo>
                    <a:lnTo>
                      <a:pt x="2477" y="5873"/>
                    </a:lnTo>
                    <a:lnTo>
                      <a:pt x="0" y="8534"/>
                    </a:lnTo>
                    <a:lnTo>
                      <a:pt x="6423" y="14406"/>
                    </a:lnTo>
                    <a:lnTo>
                      <a:pt x="18321" y="2668"/>
                    </a:lnTo>
                    <a:lnTo>
                      <a:pt x="160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7081120" y="906869"/>
                <a:ext cx="268463" cy="205394"/>
              </a:xfrm>
              <a:custGeom>
                <a:rect b="b" l="l" r="r" t="t"/>
                <a:pathLst>
                  <a:path extrusionOk="0" h="14406" w="18322">
                    <a:moveTo>
                      <a:pt x="16058" y="1"/>
                    </a:moveTo>
                    <a:lnTo>
                      <a:pt x="6607" y="9176"/>
                    </a:lnTo>
                    <a:lnTo>
                      <a:pt x="2477" y="5872"/>
                    </a:lnTo>
                    <a:lnTo>
                      <a:pt x="1" y="8534"/>
                    </a:lnTo>
                    <a:lnTo>
                      <a:pt x="6423" y="14406"/>
                    </a:lnTo>
                    <a:lnTo>
                      <a:pt x="18322" y="2669"/>
                    </a:lnTo>
                    <a:lnTo>
                      <a:pt x="160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6942243" y="1038865"/>
                <a:ext cx="323952" cy="450124"/>
              </a:xfrm>
              <a:custGeom>
                <a:rect b="b" l="l" r="r" t="t"/>
                <a:pathLst>
                  <a:path extrusionOk="0" h="31571" w="22109">
                    <a:moveTo>
                      <a:pt x="16409" y="0"/>
                    </a:moveTo>
                    <a:cubicBezTo>
                      <a:pt x="16354" y="0"/>
                      <a:pt x="16326" y="59"/>
                      <a:pt x="16336" y="192"/>
                    </a:cubicBezTo>
                    <a:cubicBezTo>
                      <a:pt x="16392" y="905"/>
                      <a:pt x="16343" y="4607"/>
                      <a:pt x="16343" y="4607"/>
                    </a:cubicBezTo>
                    <a:lnTo>
                      <a:pt x="9935" y="18089"/>
                    </a:lnTo>
                    <a:cubicBezTo>
                      <a:pt x="9064" y="20224"/>
                      <a:pt x="7300" y="21567"/>
                      <a:pt x="5981" y="21885"/>
                    </a:cubicBezTo>
                    <a:lnTo>
                      <a:pt x="0" y="23663"/>
                    </a:lnTo>
                    <a:lnTo>
                      <a:pt x="2338" y="31571"/>
                    </a:lnTo>
                    <a:lnTo>
                      <a:pt x="10651" y="28815"/>
                    </a:lnTo>
                    <a:cubicBezTo>
                      <a:pt x="12808" y="28100"/>
                      <a:pt x="14498" y="26404"/>
                      <a:pt x="15207" y="24246"/>
                    </a:cubicBezTo>
                    <a:lnTo>
                      <a:pt x="20937" y="6789"/>
                    </a:lnTo>
                    <a:cubicBezTo>
                      <a:pt x="20937" y="6789"/>
                      <a:pt x="21618" y="4804"/>
                      <a:pt x="21862" y="3349"/>
                    </a:cubicBezTo>
                    <a:cubicBezTo>
                      <a:pt x="22108" y="1894"/>
                      <a:pt x="21120" y="1"/>
                      <a:pt x="21120" y="1"/>
                    </a:cubicBezTo>
                    <a:lnTo>
                      <a:pt x="17527" y="2307"/>
                    </a:lnTo>
                    <a:cubicBezTo>
                      <a:pt x="17395" y="1149"/>
                      <a:pt x="16650" y="0"/>
                      <a:pt x="164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6340055" y="1923386"/>
                <a:ext cx="608196" cy="1199925"/>
              </a:xfrm>
              <a:custGeom>
                <a:rect b="b" l="l" r="r" t="t"/>
                <a:pathLst>
                  <a:path extrusionOk="0" h="84161" w="41508">
                    <a:moveTo>
                      <a:pt x="37559" y="1"/>
                    </a:moveTo>
                    <a:lnTo>
                      <a:pt x="21937" y="467"/>
                    </a:lnTo>
                    <a:cubicBezTo>
                      <a:pt x="21937" y="467"/>
                      <a:pt x="19443" y="11018"/>
                      <a:pt x="20147" y="13105"/>
                    </a:cubicBezTo>
                    <a:cubicBezTo>
                      <a:pt x="20853" y="15193"/>
                      <a:pt x="25422" y="16400"/>
                      <a:pt x="25422" y="16400"/>
                    </a:cubicBezTo>
                    <a:lnTo>
                      <a:pt x="25268" y="45293"/>
                    </a:lnTo>
                    <a:lnTo>
                      <a:pt x="0" y="76525"/>
                    </a:lnTo>
                    <a:lnTo>
                      <a:pt x="9331" y="84161"/>
                    </a:lnTo>
                    <a:cubicBezTo>
                      <a:pt x="9331" y="84161"/>
                      <a:pt x="36685" y="52869"/>
                      <a:pt x="39096" y="47203"/>
                    </a:cubicBezTo>
                    <a:cubicBezTo>
                      <a:pt x="41507" y="41537"/>
                      <a:pt x="37559" y="1"/>
                      <a:pt x="375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6496807" y="1350049"/>
                <a:ext cx="533234" cy="585584"/>
              </a:xfrm>
              <a:custGeom>
                <a:rect b="b" l="l" r="r" t="t"/>
                <a:pathLst>
                  <a:path extrusionOk="0" h="41072" w="36392">
                    <a:moveTo>
                      <a:pt x="33465" y="0"/>
                    </a:moveTo>
                    <a:cubicBezTo>
                      <a:pt x="28040" y="917"/>
                      <a:pt x="19840" y="1937"/>
                      <a:pt x="19840" y="1937"/>
                    </a:cubicBezTo>
                    <a:lnTo>
                      <a:pt x="18619" y="2040"/>
                    </a:lnTo>
                    <a:cubicBezTo>
                      <a:pt x="18619" y="2040"/>
                      <a:pt x="10154" y="2482"/>
                      <a:pt x="9974" y="2503"/>
                    </a:cubicBezTo>
                    <a:cubicBezTo>
                      <a:pt x="6432" y="2932"/>
                      <a:pt x="2313" y="3203"/>
                      <a:pt x="806" y="6992"/>
                    </a:cubicBezTo>
                    <a:cubicBezTo>
                      <a:pt x="1" y="9019"/>
                      <a:pt x="766" y="12062"/>
                      <a:pt x="2080" y="15198"/>
                    </a:cubicBezTo>
                    <a:lnTo>
                      <a:pt x="5211" y="24829"/>
                    </a:lnTo>
                    <a:cubicBezTo>
                      <a:pt x="6461" y="30124"/>
                      <a:pt x="4466" y="29872"/>
                      <a:pt x="3372" y="35200"/>
                    </a:cubicBezTo>
                    <a:cubicBezTo>
                      <a:pt x="3206" y="36007"/>
                      <a:pt x="2622" y="40332"/>
                      <a:pt x="2639" y="41072"/>
                    </a:cubicBezTo>
                    <a:lnTo>
                      <a:pt x="27054" y="41072"/>
                    </a:lnTo>
                    <a:lnTo>
                      <a:pt x="26660" y="37257"/>
                    </a:lnTo>
                    <a:cubicBezTo>
                      <a:pt x="26660" y="37257"/>
                      <a:pt x="23870" y="22747"/>
                      <a:pt x="23890" y="22556"/>
                    </a:cubicBezTo>
                    <a:lnTo>
                      <a:pt x="24330" y="21631"/>
                    </a:lnTo>
                    <a:cubicBezTo>
                      <a:pt x="25482" y="19210"/>
                      <a:pt x="25522" y="16407"/>
                      <a:pt x="24437" y="13954"/>
                    </a:cubicBezTo>
                    <a:lnTo>
                      <a:pt x="36392" y="9866"/>
                    </a:lnTo>
                    <a:lnTo>
                      <a:pt x="334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6827148" y="1492924"/>
                <a:ext cx="201340" cy="69605"/>
              </a:xfrm>
              <a:custGeom>
                <a:rect b="b" l="l" r="r" t="t"/>
                <a:pathLst>
                  <a:path extrusionOk="0" h="4882" w="13741">
                    <a:moveTo>
                      <a:pt x="13720" y="1"/>
                    </a:moveTo>
                    <a:cubicBezTo>
                      <a:pt x="13668" y="1"/>
                      <a:pt x="13477" y="45"/>
                      <a:pt x="13173" y="126"/>
                    </a:cubicBezTo>
                    <a:cubicBezTo>
                      <a:pt x="12816" y="222"/>
                      <a:pt x="12302" y="370"/>
                      <a:pt x="11670" y="556"/>
                    </a:cubicBezTo>
                    <a:cubicBezTo>
                      <a:pt x="10405" y="932"/>
                      <a:pt x="8662" y="1461"/>
                      <a:pt x="6743" y="2075"/>
                    </a:cubicBezTo>
                    <a:cubicBezTo>
                      <a:pt x="4822" y="2690"/>
                      <a:pt x="3108" y="3331"/>
                      <a:pt x="1904" y="3883"/>
                    </a:cubicBezTo>
                    <a:cubicBezTo>
                      <a:pt x="1300" y="4152"/>
                      <a:pt x="823" y="4399"/>
                      <a:pt x="497" y="4575"/>
                    </a:cubicBezTo>
                    <a:cubicBezTo>
                      <a:pt x="175" y="4755"/>
                      <a:pt x="1" y="4863"/>
                      <a:pt x="9" y="4879"/>
                    </a:cubicBezTo>
                    <a:cubicBezTo>
                      <a:pt x="10" y="4881"/>
                      <a:pt x="13" y="4882"/>
                      <a:pt x="16" y="4882"/>
                    </a:cubicBezTo>
                    <a:cubicBezTo>
                      <a:pt x="54" y="4882"/>
                      <a:pt x="239" y="4806"/>
                      <a:pt x="544" y="4669"/>
                    </a:cubicBezTo>
                    <a:cubicBezTo>
                      <a:pt x="883" y="4525"/>
                      <a:pt x="1369" y="4305"/>
                      <a:pt x="1979" y="4058"/>
                    </a:cubicBezTo>
                    <a:cubicBezTo>
                      <a:pt x="3196" y="3556"/>
                      <a:pt x="4909" y="2947"/>
                      <a:pt x="6826" y="2333"/>
                    </a:cubicBezTo>
                    <a:cubicBezTo>
                      <a:pt x="8742" y="1721"/>
                      <a:pt x="10477" y="1161"/>
                      <a:pt x="11727" y="740"/>
                    </a:cubicBezTo>
                    <a:cubicBezTo>
                      <a:pt x="12354" y="529"/>
                      <a:pt x="12857" y="354"/>
                      <a:pt x="13205" y="228"/>
                    </a:cubicBezTo>
                    <a:cubicBezTo>
                      <a:pt x="13552" y="100"/>
                      <a:pt x="13741" y="22"/>
                      <a:pt x="13735" y="5"/>
                    </a:cubicBezTo>
                    <a:cubicBezTo>
                      <a:pt x="13734" y="2"/>
                      <a:pt x="13729" y="1"/>
                      <a:pt x="137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6535153" y="1416161"/>
                <a:ext cx="472470" cy="3878"/>
              </a:xfrm>
              <a:custGeom>
                <a:rect b="b" l="l" r="r" t="t"/>
                <a:pathLst>
                  <a:path extrusionOk="0" h="272" w="32245">
                    <a:moveTo>
                      <a:pt x="16122" y="0"/>
                    </a:moveTo>
                    <a:cubicBezTo>
                      <a:pt x="7217" y="0"/>
                      <a:pt x="0" y="61"/>
                      <a:pt x="0" y="137"/>
                    </a:cubicBezTo>
                    <a:cubicBezTo>
                      <a:pt x="0" y="211"/>
                      <a:pt x="7217" y="271"/>
                      <a:pt x="16122" y="271"/>
                    </a:cubicBezTo>
                    <a:cubicBezTo>
                      <a:pt x="25026" y="271"/>
                      <a:pt x="32245" y="211"/>
                      <a:pt x="32245" y="137"/>
                    </a:cubicBezTo>
                    <a:cubicBezTo>
                      <a:pt x="32245" y="61"/>
                      <a:pt x="25026" y="0"/>
                      <a:pt x="1612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6492749" y="1484526"/>
                <a:ext cx="525776" cy="3892"/>
              </a:xfrm>
              <a:custGeom>
                <a:rect b="b" l="l" r="r" t="t"/>
                <a:pathLst>
                  <a:path extrusionOk="0" h="273" w="35883">
                    <a:moveTo>
                      <a:pt x="17942" y="0"/>
                    </a:moveTo>
                    <a:cubicBezTo>
                      <a:pt x="8032" y="0"/>
                      <a:pt x="1" y="61"/>
                      <a:pt x="1" y="136"/>
                    </a:cubicBezTo>
                    <a:cubicBezTo>
                      <a:pt x="1" y="212"/>
                      <a:pt x="8032" y="272"/>
                      <a:pt x="17942" y="272"/>
                    </a:cubicBezTo>
                    <a:cubicBezTo>
                      <a:pt x="27849" y="272"/>
                      <a:pt x="35882" y="210"/>
                      <a:pt x="35882" y="136"/>
                    </a:cubicBezTo>
                    <a:cubicBezTo>
                      <a:pt x="35882" y="61"/>
                      <a:pt x="27849" y="0"/>
                      <a:pt x="179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6478199" y="1562329"/>
                <a:ext cx="43840" cy="3878"/>
              </a:xfrm>
              <a:custGeom>
                <a:rect b="b" l="l" r="r" t="t"/>
                <a:pathLst>
                  <a:path extrusionOk="0" h="272" w="2992">
                    <a:moveTo>
                      <a:pt x="1496" y="1"/>
                    </a:moveTo>
                    <a:cubicBezTo>
                      <a:pt x="670" y="1"/>
                      <a:pt x="1" y="61"/>
                      <a:pt x="1" y="137"/>
                    </a:cubicBezTo>
                    <a:cubicBezTo>
                      <a:pt x="1" y="211"/>
                      <a:pt x="670" y="271"/>
                      <a:pt x="1496" y="271"/>
                    </a:cubicBezTo>
                    <a:cubicBezTo>
                      <a:pt x="2322" y="271"/>
                      <a:pt x="2992" y="211"/>
                      <a:pt x="2992" y="137"/>
                    </a:cubicBezTo>
                    <a:cubicBezTo>
                      <a:pt x="2992" y="61"/>
                      <a:pt x="2322" y="1"/>
                      <a:pt x="149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6522024" y="1564682"/>
                <a:ext cx="343865" cy="3892"/>
              </a:xfrm>
              <a:custGeom>
                <a:rect b="b" l="l" r="r" t="t"/>
                <a:pathLst>
                  <a:path extrusionOk="0" h="273" w="23468">
                    <a:moveTo>
                      <a:pt x="11734" y="0"/>
                    </a:moveTo>
                    <a:cubicBezTo>
                      <a:pt x="5253" y="0"/>
                      <a:pt x="1" y="61"/>
                      <a:pt x="1" y="136"/>
                    </a:cubicBezTo>
                    <a:cubicBezTo>
                      <a:pt x="1" y="212"/>
                      <a:pt x="5253" y="272"/>
                      <a:pt x="11734" y="272"/>
                    </a:cubicBezTo>
                    <a:cubicBezTo>
                      <a:pt x="18213" y="272"/>
                      <a:pt x="23468" y="212"/>
                      <a:pt x="23468" y="136"/>
                    </a:cubicBezTo>
                    <a:cubicBezTo>
                      <a:pt x="23468" y="61"/>
                      <a:pt x="18213" y="0"/>
                      <a:pt x="1173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6549688" y="1644852"/>
                <a:ext cx="308611" cy="3878"/>
              </a:xfrm>
              <a:custGeom>
                <a:rect b="b" l="l" r="r" t="t"/>
                <a:pathLst>
                  <a:path extrusionOk="0" h="272" w="21062">
                    <a:moveTo>
                      <a:pt x="10531" y="0"/>
                    </a:moveTo>
                    <a:cubicBezTo>
                      <a:pt x="4715" y="0"/>
                      <a:pt x="0" y="60"/>
                      <a:pt x="0" y="135"/>
                    </a:cubicBezTo>
                    <a:cubicBezTo>
                      <a:pt x="0" y="211"/>
                      <a:pt x="4716" y="271"/>
                      <a:pt x="10531" y="271"/>
                    </a:cubicBezTo>
                    <a:cubicBezTo>
                      <a:pt x="16347" y="271"/>
                      <a:pt x="21062" y="211"/>
                      <a:pt x="21062" y="135"/>
                    </a:cubicBezTo>
                    <a:cubicBezTo>
                      <a:pt x="21062" y="60"/>
                      <a:pt x="16348" y="0"/>
                      <a:pt x="105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6576341" y="1719105"/>
                <a:ext cx="279716" cy="3892"/>
              </a:xfrm>
              <a:custGeom>
                <a:rect b="b" l="l" r="r" t="t"/>
                <a:pathLst>
                  <a:path extrusionOk="0" h="273" w="19090">
                    <a:moveTo>
                      <a:pt x="9546" y="0"/>
                    </a:moveTo>
                    <a:cubicBezTo>
                      <a:pt x="4273" y="0"/>
                      <a:pt x="0" y="61"/>
                      <a:pt x="0" y="136"/>
                    </a:cubicBezTo>
                    <a:cubicBezTo>
                      <a:pt x="0" y="212"/>
                      <a:pt x="4275" y="272"/>
                      <a:pt x="9546" y="272"/>
                    </a:cubicBezTo>
                    <a:cubicBezTo>
                      <a:pt x="14817" y="272"/>
                      <a:pt x="19090" y="210"/>
                      <a:pt x="19090" y="136"/>
                    </a:cubicBezTo>
                    <a:cubicBezTo>
                      <a:pt x="19090" y="61"/>
                      <a:pt x="14818" y="0"/>
                      <a:pt x="954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2"/>
              <p:cNvSpPr/>
              <p:nvPr/>
            </p:nvSpPr>
            <p:spPr>
              <a:xfrm>
                <a:off x="6569059" y="1779229"/>
                <a:ext cx="299248" cy="3878"/>
              </a:xfrm>
              <a:custGeom>
                <a:rect b="b" l="l" r="r" t="t"/>
                <a:pathLst>
                  <a:path extrusionOk="0" h="272" w="20423">
                    <a:moveTo>
                      <a:pt x="10212" y="0"/>
                    </a:moveTo>
                    <a:cubicBezTo>
                      <a:pt x="4572" y="0"/>
                      <a:pt x="1" y="61"/>
                      <a:pt x="1" y="135"/>
                    </a:cubicBezTo>
                    <a:cubicBezTo>
                      <a:pt x="1" y="210"/>
                      <a:pt x="4573" y="271"/>
                      <a:pt x="10212" y="271"/>
                    </a:cubicBezTo>
                    <a:cubicBezTo>
                      <a:pt x="15851" y="271"/>
                      <a:pt x="20422" y="210"/>
                      <a:pt x="20422" y="135"/>
                    </a:cubicBezTo>
                    <a:cubicBezTo>
                      <a:pt x="20422" y="61"/>
                      <a:pt x="15852" y="0"/>
                      <a:pt x="1021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547271" y="1855863"/>
                <a:ext cx="340407" cy="3878"/>
              </a:xfrm>
              <a:custGeom>
                <a:rect b="b" l="l" r="r" t="t"/>
                <a:pathLst>
                  <a:path extrusionOk="0" h="272" w="23232">
                    <a:moveTo>
                      <a:pt x="11617" y="0"/>
                    </a:moveTo>
                    <a:cubicBezTo>
                      <a:pt x="5200" y="0"/>
                      <a:pt x="0" y="60"/>
                      <a:pt x="0" y="135"/>
                    </a:cubicBezTo>
                    <a:cubicBezTo>
                      <a:pt x="0" y="210"/>
                      <a:pt x="5202" y="271"/>
                      <a:pt x="11617" y="271"/>
                    </a:cubicBezTo>
                    <a:cubicBezTo>
                      <a:pt x="18031" y="271"/>
                      <a:pt x="23232" y="210"/>
                      <a:pt x="23232" y="135"/>
                    </a:cubicBezTo>
                    <a:cubicBezTo>
                      <a:pt x="23232" y="61"/>
                      <a:pt x="18034" y="0"/>
                      <a:pt x="1161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6507548" y="1517860"/>
                <a:ext cx="63738" cy="179787"/>
              </a:xfrm>
              <a:custGeom>
                <a:rect b="b" l="l" r="r" t="t"/>
                <a:pathLst>
                  <a:path extrusionOk="0" h="12610" w="4350">
                    <a:moveTo>
                      <a:pt x="19" y="0"/>
                    </a:moveTo>
                    <a:cubicBezTo>
                      <a:pt x="19" y="0"/>
                      <a:pt x="19" y="1"/>
                      <a:pt x="19" y="1"/>
                    </a:cubicBezTo>
                    <a:cubicBezTo>
                      <a:pt x="1" y="4"/>
                      <a:pt x="34" y="189"/>
                      <a:pt x="103" y="520"/>
                    </a:cubicBezTo>
                    <a:cubicBezTo>
                      <a:pt x="174" y="850"/>
                      <a:pt x="297" y="1324"/>
                      <a:pt x="460" y="1906"/>
                    </a:cubicBezTo>
                    <a:cubicBezTo>
                      <a:pt x="787" y="3069"/>
                      <a:pt x="1306" y="4657"/>
                      <a:pt x="1939" y="6388"/>
                    </a:cubicBezTo>
                    <a:cubicBezTo>
                      <a:pt x="2568" y="8118"/>
                      <a:pt x="3172" y="9671"/>
                      <a:pt x="3602" y="10797"/>
                    </a:cubicBezTo>
                    <a:lnTo>
                      <a:pt x="4115" y="12129"/>
                    </a:lnTo>
                    <a:cubicBezTo>
                      <a:pt x="4236" y="12439"/>
                      <a:pt x="4311" y="12609"/>
                      <a:pt x="4330" y="12609"/>
                    </a:cubicBezTo>
                    <a:cubicBezTo>
                      <a:pt x="4330" y="12609"/>
                      <a:pt x="4331" y="12609"/>
                      <a:pt x="4331" y="12609"/>
                    </a:cubicBezTo>
                    <a:cubicBezTo>
                      <a:pt x="4349" y="12604"/>
                      <a:pt x="4308" y="12420"/>
                      <a:pt x="4215" y="12096"/>
                    </a:cubicBezTo>
                    <a:cubicBezTo>
                      <a:pt x="4122" y="11771"/>
                      <a:pt x="3977" y="11304"/>
                      <a:pt x="3782" y="10733"/>
                    </a:cubicBezTo>
                    <a:cubicBezTo>
                      <a:pt x="3399" y="9587"/>
                      <a:pt x="2821" y="8023"/>
                      <a:pt x="2193" y="6295"/>
                    </a:cubicBezTo>
                    <a:cubicBezTo>
                      <a:pt x="1562" y="4567"/>
                      <a:pt x="1018" y="2995"/>
                      <a:pt x="643" y="1851"/>
                    </a:cubicBezTo>
                    <a:cubicBezTo>
                      <a:pt x="272" y="714"/>
                      <a:pt x="62" y="0"/>
                      <a:pt x="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7" name="Google Shape;767;p32"/>
            <p:cNvSpPr/>
            <p:nvPr/>
          </p:nvSpPr>
          <p:spPr>
            <a:xfrm>
              <a:off x="7731317" y="473677"/>
              <a:ext cx="76565" cy="76588"/>
            </a:xfrm>
            <a:custGeom>
              <a:rect b="b" l="l" r="r" t="t"/>
              <a:pathLst>
                <a:path extrusionOk="0" h="3335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7918030" y="113127"/>
              <a:ext cx="76565" cy="76588"/>
            </a:xfrm>
            <a:custGeom>
              <a:rect b="b" l="l" r="r" t="t"/>
              <a:pathLst>
                <a:path extrusionOk="0" h="3335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832430" y="113127"/>
              <a:ext cx="76565" cy="76588"/>
            </a:xfrm>
            <a:custGeom>
              <a:rect b="b" l="l" r="r" t="t"/>
              <a:pathLst>
                <a:path extrusionOk="0" h="3335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7789243" y="297000"/>
              <a:ext cx="113103" cy="113149"/>
            </a:xfrm>
            <a:custGeom>
              <a:rect b="b" l="l" r="r" t="t"/>
              <a:pathLst>
                <a:path extrusionOk="0" h="4927" w="4925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713043" y="144600"/>
              <a:ext cx="113103" cy="113149"/>
            </a:xfrm>
            <a:custGeom>
              <a:rect b="b" l="l" r="r" t="t"/>
              <a:pathLst>
                <a:path extrusionOk="0" h="4927" w="4925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2" name="Google Shape;772;p32"/>
          <p:cNvCxnSpPr/>
          <p:nvPr/>
        </p:nvCxnSpPr>
        <p:spPr>
          <a:xfrm>
            <a:off x="-146425" y="2294803"/>
            <a:ext cx="3447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3" name="Google Shape;77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