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3" r:id="rId2"/>
    <p:sldId id="304" r:id="rId3"/>
    <p:sldId id="309" r:id="rId4"/>
    <p:sldId id="314" r:id="rId5"/>
    <p:sldId id="315" r:id="rId6"/>
    <p:sldId id="273" r:id="rId7"/>
    <p:sldId id="316" r:id="rId8"/>
    <p:sldId id="317" r:id="rId9"/>
    <p:sldId id="318" r:id="rId10"/>
    <p:sldId id="319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7312" autoAdjust="0"/>
  </p:normalViewPr>
  <p:slideViewPr>
    <p:cSldViewPr>
      <p:cViewPr varScale="1">
        <p:scale>
          <a:sx n="110" d="100"/>
          <a:sy n="110" d="100"/>
        </p:scale>
        <p:origin x="61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3A73-7E71-49D8-92D0-115430B01572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AA0-304A-4342-893E-85B1BA856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18BD-2D04-41BB-9FDA-B3B143C371A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3554-0430-45DB-BDFE-3C446509E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28" y="-19050"/>
            <a:ext cx="9144000" cy="3128962"/>
          </a:xfrm>
          <a:prstGeom prst="rect">
            <a:avLst/>
          </a:prstGeom>
          <a:effectLst/>
        </p:spPr>
      </p:pic>
      <p:sp>
        <p:nvSpPr>
          <p:cNvPr id="9" name="矩形 2"/>
          <p:cNvSpPr/>
          <p:nvPr userDrawn="1"/>
        </p:nvSpPr>
        <p:spPr>
          <a:xfrm>
            <a:off x="0" y="3188372"/>
            <a:ext cx="9144000" cy="1955128"/>
          </a:xfrm>
          <a:prstGeom prst="rect">
            <a:avLst/>
          </a:prstGeom>
          <a:solidFill>
            <a:srgbClr val="213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3109452"/>
            <a:ext cx="5357130" cy="82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5347728" y="3109452"/>
            <a:ext cx="949662" cy="8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297391" y="3109452"/>
            <a:ext cx="948487" cy="82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45879" y="3109452"/>
            <a:ext cx="949662" cy="822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195541" y="3109452"/>
            <a:ext cx="948487" cy="82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18868" y="119564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73512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96190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641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984373" y="2811018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34290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83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26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83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26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83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26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430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57800" y="1005840"/>
            <a:ext cx="2743200" cy="2743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46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862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40762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5305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006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1252" y="118845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9200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77688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008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3192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86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672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436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36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33172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3172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86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007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470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670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3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056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7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670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863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7056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352550"/>
            <a:ext cx="7772400" cy="1371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66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864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862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2860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MEDIA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628650" y="1169098"/>
            <a:ext cx="5495206" cy="3091054"/>
          </a:xfrm>
          <a:prstGeom prst="rect">
            <a:avLst/>
          </a:prstGeom>
        </p:spPr>
        <p:txBody>
          <a:bodyPr lIns="45720" tIns="22860" rIns="45720" bIns="22860"/>
          <a:lstStyle/>
          <a:p>
            <a:r>
              <a:rPr lang="en-US" dirty="0"/>
              <a:t>Click icon to add media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76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3152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8288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864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7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6576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152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288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4864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CAS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3429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4703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直接连接符 6"/>
          <p:cNvCxnSpPr/>
          <p:nvPr userDrawn="1"/>
        </p:nvCxnSpPr>
        <p:spPr>
          <a:xfrm flipV="1">
            <a:off x="304800" y="603492"/>
            <a:ext cx="8321040" cy="1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/>
          <p:cNvSpPr/>
          <p:nvPr userDrawn="1"/>
        </p:nvSpPr>
        <p:spPr bwMode="auto">
          <a:xfrm rot="5400000">
            <a:off x="8587507" y="385043"/>
            <a:ext cx="406185" cy="3599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Slide Number Placeholder 5"/>
          <p:cNvSpPr txBox="1"/>
          <p:nvPr userDrawn="1"/>
        </p:nvSpPr>
        <p:spPr>
          <a:xfrm>
            <a:off x="8614563" y="460564"/>
            <a:ext cx="360000" cy="2286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7B18ED-D931-45F4-8873-1BEDAB4DC0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5" r:id="rId3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5"/>
          <p:cNvSpPr/>
          <p:nvPr/>
        </p:nvSpPr>
        <p:spPr>
          <a:xfrm>
            <a:off x="685800" y="3181350"/>
            <a:ext cx="7849590" cy="715581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34290" tIns="34290" rIns="34290" bIns="34290">
            <a:spAutoFit/>
          </a:bodyPr>
          <a:lstStyle>
            <a:lvl1pPr algn="l" defTabSz="914400">
              <a:defRPr sz="9000" cap="all" spc="1350">
                <a:solidFill>
                  <a:srgbClr val="3766D7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lang="zh-CN" altLang="en-US" sz="4200" b="1" cap="none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校园博客汇报答辩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4629150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汇报小组：绝顶聪明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45"/>
          <p:cNvGrpSpPr/>
          <p:nvPr/>
        </p:nvGrpSpPr>
        <p:grpSpPr>
          <a:xfrm>
            <a:off x="1659990" y="4290596"/>
            <a:ext cx="5960010" cy="338554"/>
            <a:chOff x="2002264" y="3416297"/>
            <a:chExt cx="8187473" cy="451404"/>
          </a:xfrm>
        </p:grpSpPr>
        <p:sp>
          <p:nvSpPr>
            <p:cNvPr id="17" name="矩形 17"/>
            <p:cNvSpPr>
              <a:spLocks noChangeArrowheads="1"/>
            </p:cNvSpPr>
            <p:nvPr/>
          </p:nvSpPr>
          <p:spPr bwMode="auto">
            <a:xfrm>
              <a:off x="3898034" y="3416297"/>
              <a:ext cx="4395931" cy="45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甲方：锐不可挡</a:t>
              </a:r>
            </a:p>
          </p:txBody>
        </p:sp>
        <p:cxnSp>
          <p:nvCxnSpPr>
            <p:cNvPr id="18" name="直接连接符 13"/>
            <p:cNvCxnSpPr/>
            <p:nvPr/>
          </p:nvCxnSpPr>
          <p:spPr bwMode="auto">
            <a:xfrm>
              <a:off x="2002264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9" name="直接连接符 14"/>
            <p:cNvCxnSpPr/>
            <p:nvPr/>
          </p:nvCxnSpPr>
          <p:spPr bwMode="auto">
            <a:xfrm>
              <a:off x="842013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333750"/>
            <a:ext cx="5124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45"/>
          <p:cNvGrpSpPr/>
          <p:nvPr/>
        </p:nvGrpSpPr>
        <p:grpSpPr>
          <a:xfrm>
            <a:off x="1659990" y="4290596"/>
            <a:ext cx="5960010" cy="338554"/>
            <a:chOff x="2002264" y="3416297"/>
            <a:chExt cx="8187473" cy="451404"/>
          </a:xfrm>
        </p:grpSpPr>
        <p:sp>
          <p:nvSpPr>
            <p:cNvPr id="4" name="矩形 17"/>
            <p:cNvSpPr>
              <a:spLocks noChangeArrowheads="1"/>
            </p:cNvSpPr>
            <p:nvPr/>
          </p:nvSpPr>
          <p:spPr bwMode="auto">
            <a:xfrm>
              <a:off x="3898034" y="3416297"/>
              <a:ext cx="4395931" cy="45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绝顶聪明</a:t>
              </a:r>
              <a:r>
                <a:rPr lang="en-US" altLang="zh-CN" sz="1600" dirty="0">
                  <a:solidFill>
                    <a:prstClr val="white"/>
                  </a:solidFill>
                  <a:latin typeface="+mn-ea"/>
                  <a:ea typeface="+mn-ea"/>
                </a:rPr>
                <a:t>2.0</a:t>
              </a:r>
              <a:endParaRPr lang="zh-CN" alt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直接连接符 13"/>
            <p:cNvCxnSpPr/>
            <p:nvPr/>
          </p:nvCxnSpPr>
          <p:spPr bwMode="auto">
            <a:xfrm>
              <a:off x="2002264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6" name="直接连接符 14"/>
            <p:cNvCxnSpPr/>
            <p:nvPr/>
          </p:nvCxnSpPr>
          <p:spPr bwMode="auto">
            <a:xfrm>
              <a:off x="842013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86620" y="754805"/>
            <a:ext cx="1624497" cy="2415701"/>
            <a:chOff x="543542" y="1756249"/>
            <a:chExt cx="1624497" cy="2415701"/>
          </a:xfrm>
        </p:grpSpPr>
        <p:sp>
          <p:nvSpPr>
            <p:cNvPr id="23" name="Oval 76"/>
            <p:cNvSpPr/>
            <p:nvPr/>
          </p:nvSpPr>
          <p:spPr>
            <a:xfrm>
              <a:off x="609600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79"/>
            <p:cNvSpPr txBox="1"/>
            <p:nvPr/>
          </p:nvSpPr>
          <p:spPr>
            <a:xfrm>
              <a:off x="819485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02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25" name="TextBox 80"/>
            <p:cNvSpPr txBox="1"/>
            <p:nvPr/>
          </p:nvSpPr>
          <p:spPr>
            <a:xfrm>
              <a:off x="599869" y="3543106"/>
              <a:ext cx="136960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阐述甲方需求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48"/>
            <p:cNvSpPr>
              <a:spLocks noChangeArrowheads="1"/>
            </p:cNvSpPr>
            <p:nvPr/>
          </p:nvSpPr>
          <p:spPr bwMode="auto">
            <a:xfrm>
              <a:off x="543542" y="1756249"/>
              <a:ext cx="162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阐述甲方需求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4800" y="1809750"/>
            <a:ext cx="1350150" cy="1350150"/>
            <a:chOff x="2200925" y="2821800"/>
            <a:chExt cx="1350150" cy="1350150"/>
          </a:xfrm>
        </p:grpSpPr>
        <p:sp>
          <p:nvSpPr>
            <p:cNvPr id="31" name="Oval 147"/>
            <p:cNvSpPr/>
            <p:nvPr/>
          </p:nvSpPr>
          <p:spPr>
            <a:xfrm>
              <a:off x="2200925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145"/>
            <p:cNvSpPr txBox="1"/>
            <p:nvPr/>
          </p:nvSpPr>
          <p:spPr>
            <a:xfrm>
              <a:off x="2410808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01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extBox 146"/>
            <p:cNvSpPr txBox="1"/>
            <p:nvPr/>
          </p:nvSpPr>
          <p:spPr>
            <a:xfrm>
              <a:off x="2396379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49542" y="1831271"/>
            <a:ext cx="1350150" cy="1350150"/>
            <a:chOff x="3792249" y="2821800"/>
            <a:chExt cx="1350150" cy="1350150"/>
          </a:xfrm>
        </p:grpSpPr>
        <p:sp>
          <p:nvSpPr>
            <p:cNvPr id="43" name="Oval 154"/>
            <p:cNvSpPr/>
            <p:nvPr/>
          </p:nvSpPr>
          <p:spPr>
            <a:xfrm>
              <a:off x="3792249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152"/>
            <p:cNvSpPr txBox="1"/>
            <p:nvPr/>
          </p:nvSpPr>
          <p:spPr>
            <a:xfrm>
              <a:off x="4002133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04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45" name="TextBox 153"/>
            <p:cNvSpPr txBox="1"/>
            <p:nvPr/>
          </p:nvSpPr>
          <p:spPr>
            <a:xfrm>
              <a:off x="3987705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前端介绍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Group 40"/>
          <p:cNvGrpSpPr/>
          <p:nvPr/>
        </p:nvGrpSpPr>
        <p:grpSpPr>
          <a:xfrm>
            <a:off x="6118632" y="1812483"/>
            <a:ext cx="1350150" cy="1350150"/>
            <a:chOff x="5383575" y="2821800"/>
            <a:chExt cx="1350150" cy="1350150"/>
          </a:xfrm>
        </p:grpSpPr>
        <p:sp>
          <p:nvSpPr>
            <p:cNvPr id="69" name="Oval 161"/>
            <p:cNvSpPr/>
            <p:nvPr/>
          </p:nvSpPr>
          <p:spPr>
            <a:xfrm>
              <a:off x="5383575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59"/>
            <p:cNvSpPr txBox="1"/>
            <p:nvPr/>
          </p:nvSpPr>
          <p:spPr>
            <a:xfrm>
              <a:off x="5593459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05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71" name="TextBox 160"/>
            <p:cNvSpPr txBox="1"/>
            <p:nvPr/>
          </p:nvSpPr>
          <p:spPr>
            <a:xfrm>
              <a:off x="5579029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后端介绍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64159" y="715864"/>
            <a:ext cx="1365284" cy="2446769"/>
            <a:chOff x="6934200" y="1725181"/>
            <a:chExt cx="1365284" cy="2446769"/>
          </a:xfrm>
        </p:grpSpPr>
        <p:sp>
          <p:nvSpPr>
            <p:cNvPr id="74" name="Oval 161"/>
            <p:cNvSpPr/>
            <p:nvPr/>
          </p:nvSpPr>
          <p:spPr>
            <a:xfrm>
              <a:off x="6934200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159"/>
            <p:cNvSpPr txBox="1"/>
            <p:nvPr/>
          </p:nvSpPr>
          <p:spPr>
            <a:xfrm>
              <a:off x="7144084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06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TextBox 160"/>
            <p:cNvSpPr txBox="1"/>
            <p:nvPr/>
          </p:nvSpPr>
          <p:spPr>
            <a:xfrm>
              <a:off x="7334838" y="3543106"/>
              <a:ext cx="54886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48"/>
            <p:cNvSpPr>
              <a:spLocks noChangeArrowheads="1"/>
            </p:cNvSpPr>
            <p:nvPr/>
          </p:nvSpPr>
          <p:spPr bwMode="auto">
            <a:xfrm>
              <a:off x="6934200" y="1725181"/>
              <a:ext cx="13652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问答</a:t>
              </a:r>
            </a:p>
          </p:txBody>
        </p:sp>
      </p:grpSp>
      <p:sp>
        <p:nvSpPr>
          <p:cNvPr id="80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46" name="Group 28">
            <a:extLst>
              <a:ext uri="{FF2B5EF4-FFF2-40B4-BE49-F238E27FC236}">
                <a16:creationId xmlns:a16="http://schemas.microsoft.com/office/drawing/2014/main" id="{907E59C4-8D8D-42C1-9F93-485ED52DA4D1}"/>
              </a:ext>
            </a:extLst>
          </p:cNvPr>
          <p:cNvGrpSpPr/>
          <p:nvPr/>
        </p:nvGrpSpPr>
        <p:grpSpPr>
          <a:xfrm>
            <a:off x="3198962" y="1812483"/>
            <a:ext cx="1350150" cy="1350150"/>
            <a:chOff x="2200925" y="2821800"/>
            <a:chExt cx="1350150" cy="1350150"/>
          </a:xfrm>
        </p:grpSpPr>
        <p:sp>
          <p:nvSpPr>
            <p:cNvPr id="47" name="Oval 147">
              <a:extLst>
                <a:ext uri="{FF2B5EF4-FFF2-40B4-BE49-F238E27FC236}">
                  <a16:creationId xmlns:a16="http://schemas.microsoft.com/office/drawing/2014/main" id="{C1930E92-D4F9-45B5-AF13-BED16EDC59C2}"/>
                </a:ext>
              </a:extLst>
            </p:cNvPr>
            <p:cNvSpPr/>
            <p:nvPr/>
          </p:nvSpPr>
          <p:spPr>
            <a:xfrm>
              <a:off x="2200925" y="2821800"/>
              <a:ext cx="1350150" cy="1350150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145">
              <a:extLst>
                <a:ext uri="{FF2B5EF4-FFF2-40B4-BE49-F238E27FC236}">
                  <a16:creationId xmlns:a16="http://schemas.microsoft.com/office/drawing/2014/main" id="{4EB93A7E-7F1B-47E4-AB00-8FD0EECCF820}"/>
                </a:ext>
              </a:extLst>
            </p:cNvPr>
            <p:cNvSpPr txBox="1"/>
            <p:nvPr/>
          </p:nvSpPr>
          <p:spPr>
            <a:xfrm>
              <a:off x="2410808" y="2884885"/>
              <a:ext cx="930383" cy="83869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zh-CN" sz="5000" b="1" dirty="0">
                  <a:solidFill>
                    <a:schemeClr val="accent5"/>
                  </a:solidFill>
                </a:rPr>
                <a:t>03</a:t>
              </a:r>
              <a:endParaRPr lang="en-US" sz="5000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TextBox 146">
              <a:extLst>
                <a:ext uri="{FF2B5EF4-FFF2-40B4-BE49-F238E27FC236}">
                  <a16:creationId xmlns:a16="http://schemas.microsoft.com/office/drawing/2014/main" id="{FCAD6CF7-AF68-415B-96F4-87798E674591}"/>
                </a:ext>
              </a:extLst>
            </p:cNvPr>
            <p:cNvSpPr txBox="1"/>
            <p:nvPr/>
          </p:nvSpPr>
          <p:spPr>
            <a:xfrm>
              <a:off x="2396379" y="3543106"/>
              <a:ext cx="959237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zh-CN" altLang="en-US" sz="1600" cap="small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演示项目</a:t>
              </a:r>
              <a:endParaRPr lang="en-US" sz="1600" cap="small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Oval 39"/>
          <p:cNvSpPr>
            <a:spLocks noChangeAspect="1" noChangeArrowheads="1"/>
          </p:cNvSpPr>
          <p:nvPr/>
        </p:nvSpPr>
        <p:spPr bwMode="auto">
          <a:xfrm>
            <a:off x="3336405" y="2806816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9" name="Oval 42"/>
          <p:cNvSpPr>
            <a:spLocks noChangeAspect="1" noChangeArrowheads="1"/>
          </p:cNvSpPr>
          <p:nvPr/>
        </p:nvSpPr>
        <p:spPr bwMode="auto">
          <a:xfrm>
            <a:off x="3336404" y="3139159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3608712" y="2738234"/>
            <a:ext cx="1698003" cy="30006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团队简介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711" y="3070577"/>
            <a:ext cx="1698003" cy="30008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核心成员介绍</a:t>
            </a: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80F71E-53BC-48E0-AA46-1EADE08D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69" y="636769"/>
            <a:ext cx="6796461" cy="4480754"/>
          </a:xfrm>
          <a:prstGeom prst="rect">
            <a:avLst/>
          </a:prstGeom>
        </p:spPr>
      </p:pic>
      <p:sp>
        <p:nvSpPr>
          <p:cNvPr id="4" name="矩形 10">
            <a:extLst>
              <a:ext uri="{FF2B5EF4-FFF2-40B4-BE49-F238E27FC236}">
                <a16:creationId xmlns:a16="http://schemas.microsoft.com/office/drawing/2014/main" id="{FAE6239F-46D4-4205-BC78-F7216863C973}"/>
              </a:ext>
            </a:extLst>
          </p:cNvPr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团队介绍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9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甲方需求阐述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Oval 39"/>
          <p:cNvSpPr>
            <a:spLocks noChangeAspect="1" noChangeArrowheads="1"/>
          </p:cNvSpPr>
          <p:nvPr/>
        </p:nvSpPr>
        <p:spPr bwMode="auto">
          <a:xfrm>
            <a:off x="3336405" y="2806816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9" name="Oval 42"/>
          <p:cNvSpPr>
            <a:spLocks noChangeAspect="1" noChangeArrowheads="1"/>
          </p:cNvSpPr>
          <p:nvPr/>
        </p:nvSpPr>
        <p:spPr bwMode="auto">
          <a:xfrm>
            <a:off x="3336404" y="3139159"/>
            <a:ext cx="161937" cy="16292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3608712" y="2738234"/>
            <a:ext cx="1698003" cy="30006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团队简介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711" y="3070577"/>
            <a:ext cx="1698003" cy="30008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500" dirty="0">
                <a:latin typeface="+mn-ea"/>
                <a:ea typeface="+mn-ea"/>
              </a:rPr>
              <a:t>核心成员介绍</a:t>
            </a: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811280" y="1463535"/>
            <a:ext cx="1861058" cy="2216429"/>
            <a:chOff x="1827008" y="2120901"/>
            <a:chExt cx="2298700" cy="2736849"/>
          </a:xfrm>
        </p:grpSpPr>
        <p:sp>
          <p:nvSpPr>
            <p:cNvPr id="10" name="矩形 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5926851" y="1463535"/>
            <a:ext cx="1861058" cy="2216429"/>
            <a:chOff x="1827008" y="2120901"/>
            <a:chExt cx="2298700" cy="2736849"/>
          </a:xfrm>
        </p:grpSpPr>
        <p:sp>
          <p:nvSpPr>
            <p:cNvPr id="13" name="矩形 12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5" name="组合 17"/>
          <p:cNvGrpSpPr/>
          <p:nvPr/>
        </p:nvGrpSpPr>
        <p:grpSpPr>
          <a:xfrm>
            <a:off x="1695708" y="1463535"/>
            <a:ext cx="1861058" cy="2216429"/>
            <a:chOff x="1827008" y="2120901"/>
            <a:chExt cx="2298700" cy="2736849"/>
          </a:xfrm>
        </p:grpSpPr>
        <p:sp>
          <p:nvSpPr>
            <p:cNvPr id="19" name="矩形 18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9"/>
          <p:cNvSpPr txBox="1"/>
          <p:nvPr/>
        </p:nvSpPr>
        <p:spPr>
          <a:xfrm>
            <a:off x="1763374" y="1484289"/>
            <a:ext cx="1676399" cy="31546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6106774" y="1484289"/>
            <a:ext cx="1524000" cy="31546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1"/>
          <p:cNvSpPr txBox="1"/>
          <p:nvPr/>
        </p:nvSpPr>
        <p:spPr>
          <a:xfrm>
            <a:off x="4049374" y="1484289"/>
            <a:ext cx="1447800" cy="31546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3"/>
          <p:cNvSpPr txBox="1"/>
          <p:nvPr/>
        </p:nvSpPr>
        <p:spPr>
          <a:xfrm>
            <a:off x="1674925" y="1844266"/>
            <a:ext cx="20574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一、用户注册</a:t>
            </a:r>
          </a:p>
        </p:txBody>
      </p:sp>
      <p:sp>
        <p:nvSpPr>
          <p:cNvPr id="26" name="文本框 34"/>
          <p:cNvSpPr txBox="1"/>
          <p:nvPr/>
        </p:nvSpPr>
        <p:spPr>
          <a:xfrm>
            <a:off x="3930277" y="2183181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二、发布博客</a:t>
            </a:r>
          </a:p>
        </p:txBody>
      </p:sp>
      <p:sp>
        <p:nvSpPr>
          <p:cNvPr id="27" name="文本框 35"/>
          <p:cNvSpPr txBox="1"/>
          <p:nvPr/>
        </p:nvSpPr>
        <p:spPr>
          <a:xfrm>
            <a:off x="6106774" y="2010004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一、查看注册用户</a:t>
            </a:r>
          </a:p>
        </p:txBody>
      </p:sp>
      <p:sp>
        <p:nvSpPr>
          <p:cNvPr id="29" name="文本框 2"/>
          <p:cNvSpPr txBox="1"/>
          <p:nvPr/>
        </p:nvSpPr>
        <p:spPr>
          <a:xfrm>
            <a:off x="492637" y="123795"/>
            <a:ext cx="4267200" cy="43857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甲方需求阐述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498348" y="236878"/>
            <a:ext cx="417052" cy="353672"/>
          </a:xfrm>
        </p:spPr>
        <p:txBody>
          <a:bodyPr/>
          <a:lstStyle/>
          <a:p>
            <a:fld id="{5DE872C3-2ED1-43FB-B3C4-BA6F078D7C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E45084E0-EE0B-49C3-B345-6FDD0A5BA66D}"/>
              </a:ext>
            </a:extLst>
          </p:cNvPr>
          <p:cNvSpPr txBox="1"/>
          <p:nvPr/>
        </p:nvSpPr>
        <p:spPr>
          <a:xfrm>
            <a:off x="1674925" y="2212449"/>
            <a:ext cx="20574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二、忘记密码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21D80E-D68B-4A72-8141-873698BABC0F}"/>
              </a:ext>
            </a:extLst>
          </p:cNvPr>
          <p:cNvSpPr txBox="1"/>
          <p:nvPr/>
        </p:nvSpPr>
        <p:spPr>
          <a:xfrm>
            <a:off x="1678132" y="2577347"/>
            <a:ext cx="20574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三、邮箱登录</a:t>
            </a:r>
          </a:p>
        </p:txBody>
      </p:sp>
      <p:sp>
        <p:nvSpPr>
          <p:cNvPr id="36" name="文本框 34">
            <a:extLst>
              <a:ext uri="{FF2B5EF4-FFF2-40B4-BE49-F238E27FC236}">
                <a16:creationId xmlns:a16="http://schemas.microsoft.com/office/drawing/2014/main" id="{6666FC7D-8800-4D76-AFC6-2DA7CCB112E2}"/>
              </a:ext>
            </a:extLst>
          </p:cNvPr>
          <p:cNvSpPr txBox="1"/>
          <p:nvPr/>
        </p:nvSpPr>
        <p:spPr>
          <a:xfrm>
            <a:off x="3937204" y="2446961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三、修改博客</a:t>
            </a:r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17B93E25-0CDD-4B54-A7CF-17A396A2B748}"/>
              </a:ext>
            </a:extLst>
          </p:cNvPr>
          <p:cNvSpPr txBox="1"/>
          <p:nvPr/>
        </p:nvSpPr>
        <p:spPr>
          <a:xfrm>
            <a:off x="3937204" y="2739604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四、删除博客</a:t>
            </a:r>
          </a:p>
        </p:txBody>
      </p:sp>
      <p:sp>
        <p:nvSpPr>
          <p:cNvPr id="38" name="文本框 34">
            <a:extLst>
              <a:ext uri="{FF2B5EF4-FFF2-40B4-BE49-F238E27FC236}">
                <a16:creationId xmlns:a16="http://schemas.microsoft.com/office/drawing/2014/main" id="{64691785-AB02-4C29-AE08-D222A700B7BA}"/>
              </a:ext>
            </a:extLst>
          </p:cNvPr>
          <p:cNvSpPr txBox="1"/>
          <p:nvPr/>
        </p:nvSpPr>
        <p:spPr>
          <a:xfrm>
            <a:off x="3930277" y="1919401"/>
            <a:ext cx="1622964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一、查看博客</a:t>
            </a:r>
          </a:p>
        </p:txBody>
      </p:sp>
      <p:sp>
        <p:nvSpPr>
          <p:cNvPr id="39" name="文本框 35">
            <a:extLst>
              <a:ext uri="{FF2B5EF4-FFF2-40B4-BE49-F238E27FC236}">
                <a16:creationId xmlns:a16="http://schemas.microsoft.com/office/drawing/2014/main" id="{68A51D5F-662B-4B08-B231-3D512FFDE726}"/>
              </a:ext>
            </a:extLst>
          </p:cNvPr>
          <p:cNvSpPr txBox="1"/>
          <p:nvPr/>
        </p:nvSpPr>
        <p:spPr>
          <a:xfrm>
            <a:off x="6099847" y="2560032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三、修改用户信息</a:t>
            </a:r>
          </a:p>
        </p:txBody>
      </p:sp>
      <p:sp>
        <p:nvSpPr>
          <p:cNvPr id="40" name="文本框 35">
            <a:extLst>
              <a:ext uri="{FF2B5EF4-FFF2-40B4-BE49-F238E27FC236}">
                <a16:creationId xmlns:a16="http://schemas.microsoft.com/office/drawing/2014/main" id="{BD3C93A1-ADE4-4978-B7D7-E8FBF9156D18}"/>
              </a:ext>
            </a:extLst>
          </p:cNvPr>
          <p:cNvSpPr txBox="1"/>
          <p:nvPr/>
        </p:nvSpPr>
        <p:spPr>
          <a:xfrm>
            <a:off x="6099847" y="2823812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四、删除用户</a:t>
            </a:r>
          </a:p>
        </p:txBody>
      </p:sp>
      <p:sp>
        <p:nvSpPr>
          <p:cNvPr id="41" name="文本框 35">
            <a:extLst>
              <a:ext uri="{FF2B5EF4-FFF2-40B4-BE49-F238E27FC236}">
                <a16:creationId xmlns:a16="http://schemas.microsoft.com/office/drawing/2014/main" id="{BDA7BFB4-6E37-4C13-AD0B-B98A1E2A9EB7}"/>
              </a:ext>
            </a:extLst>
          </p:cNvPr>
          <p:cNvSpPr txBox="1"/>
          <p:nvPr/>
        </p:nvSpPr>
        <p:spPr>
          <a:xfrm>
            <a:off x="6099847" y="2306817"/>
            <a:ext cx="1447800" cy="26378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二、添加用户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9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演示项目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前端介绍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/>
          <p:cNvCxnSpPr/>
          <p:nvPr/>
        </p:nvCxnSpPr>
        <p:spPr bwMode="auto">
          <a:xfrm>
            <a:off x="2437449" y="2568556"/>
            <a:ext cx="5182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7"/>
          <p:cNvGrpSpPr/>
          <p:nvPr/>
        </p:nvGrpSpPr>
        <p:grpSpPr>
          <a:xfrm>
            <a:off x="761525" y="1733550"/>
            <a:ext cx="1725732" cy="1731170"/>
            <a:chOff x="6609209" y="790981"/>
            <a:chExt cx="2301875" cy="230822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6733033" y="914806"/>
              <a:ext cx="2054225" cy="2058987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2902" y="1956556"/>
            <a:ext cx="469164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后端介绍</a:t>
            </a: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111202" y="2012624"/>
            <a:ext cx="1026405" cy="990522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328464" y="142539"/>
            <a:ext cx="302433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目录页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5"/>
                </a:solidFill>
              </a:rPr>
              <a:t>CONTENTS PAGE 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24-浅色-办公趣味-多彩">
  <a:themeElements>
    <a:clrScheme name="CLASSIC - Standart Office">
      <a:dk1>
        <a:srgbClr val="44546A"/>
      </a:dk1>
      <a:lt1>
        <a:sysClr val="window" lastClr="FFFFFF"/>
      </a:lt1>
      <a:dk2>
        <a:srgbClr val="8496B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166</Words>
  <Application>Microsoft Office PowerPoint</Application>
  <PresentationFormat>全屏显示(16:9)</PresentationFormat>
  <Paragraphs>57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Impact</vt:lpstr>
      <vt:lpstr>24-浅色-办公趣味-多彩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20151122-S18</dc:title>
  <dc:creator>TangC14</dc:creator>
  <cp:lastModifiedBy>北落 燕门</cp:lastModifiedBy>
  <cp:revision>205</cp:revision>
  <dcterms:created xsi:type="dcterms:W3CDTF">2015-07-29T09:05:00Z</dcterms:created>
  <dcterms:modified xsi:type="dcterms:W3CDTF">2021-12-22T12:06:04Z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