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4" r:id="rId3"/>
    <p:sldId id="277" r:id="rId4"/>
    <p:sldId id="278" r:id="rId5"/>
    <p:sldId id="279" r:id="rId6"/>
    <p:sldId id="269" r:id="rId7"/>
    <p:sldId id="25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7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152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9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633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91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8443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94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53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686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1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1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92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85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5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74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5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BD0C-AA9F-492F-8F04-BF356C905F8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75B430-1A1D-4128-B947-F44E1FB53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77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81200" y="2393452"/>
            <a:ext cx="7162800" cy="4016375"/>
          </a:xfrm>
        </p:spPr>
        <p:txBody>
          <a:bodyPr/>
          <a:lstStyle/>
          <a:p>
            <a:pPr lvl="8">
              <a:buNone/>
            </a:pPr>
            <a:endParaRPr lang="en-US" sz="3000" dirty="0"/>
          </a:p>
          <a:p>
            <a:pPr lvl="8">
              <a:buNone/>
            </a:pP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66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ID – SGH001759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448173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NAME – WEB PORTAL FOR LAWYERS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393452"/>
            <a:ext cx="822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TEAM MEMBERS:		</a:t>
            </a:r>
          </a:p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</a:t>
            </a:r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ZINAL THAKKAR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KAUMIL PATEL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HIREN LATHIYA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HARSHIL KHATRI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MANISH PALIWAL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DIPALI RANGPARIYA</a:t>
            </a:r>
          </a:p>
          <a:p>
            <a:r>
              <a:rPr lang="en-US" sz="2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	        DHRUV  PATEL</a:t>
            </a:r>
          </a:p>
          <a:p>
            <a:endParaRPr lang="en-US" sz="2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MENTOR:	  DHAVAL PRAJAPATI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WIN-7\Downloads\2019-2020 GUJ HACKATHON\screenshot\add 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WIN-7\Downloads\2019-2020 GUJ HACKATHON\screenshot\add do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WIN-7\Downloads\2019-2020 GUJ HACKATHON\screenshot\case deta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WIN-7\Downloads\2019-2020 GUJ HACKATHON\screenshot\case stat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WIN-7\Downloads\2019-2020 GUJ HACKATHON\screenshot\ch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WIN-7\Downloads\2019-2020 GUJ HACKATHON\screenshot\docume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WIN-7\Downloads\2019-2020 GUJ HACKATHON\screenshot\ema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WIN-7\Downloads\2019-2020 GUJ HACKATHON\screenshot\hearin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WIN-7\Downloads\2019-2020 GUJ HACKATHON\screenshot\open 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WIN-7\Downloads\2019-2020 GUJ HACKATHON\screenshot\s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our system we have provide three modules:-</a:t>
            </a:r>
          </a:p>
          <a:p>
            <a:pPr marL="0" indent="0">
              <a:buNone/>
            </a:pPr>
            <a:r>
              <a:rPr lang="en-US" sz="2000" dirty="0"/>
              <a:t>	1)Admin(super admin , sub admin)</a:t>
            </a:r>
          </a:p>
          <a:p>
            <a:pPr marL="0" indent="0">
              <a:buNone/>
            </a:pPr>
            <a:r>
              <a:rPr lang="en-US" sz="2000" dirty="0"/>
              <a:t>	2)Lawyer</a:t>
            </a:r>
          </a:p>
          <a:p>
            <a:pPr marL="0" indent="0">
              <a:buNone/>
            </a:pPr>
            <a:r>
              <a:rPr lang="en-US" sz="2000" dirty="0"/>
              <a:t>	3)Client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D7572-5553-4270-BC79-CED5277B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844BA-110F-4579-9D75-2EB517D0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47800"/>
            <a:ext cx="6347713" cy="4953000"/>
          </a:xfrm>
        </p:spPr>
        <p:txBody>
          <a:bodyPr/>
          <a:lstStyle/>
          <a:p>
            <a:r>
              <a:rPr lang="en-US" dirty="0"/>
              <a:t>There are two admin one is super admin and another is sub admin.</a:t>
            </a:r>
          </a:p>
          <a:p>
            <a:r>
              <a:rPr lang="en-US" dirty="0"/>
              <a:t>Super admin can add sub admin and can manage sub admin.</a:t>
            </a:r>
          </a:p>
          <a:p>
            <a:r>
              <a:rPr lang="en-US" dirty="0"/>
              <a:t>Both super and sub admin can add and manage lawyer.</a:t>
            </a:r>
          </a:p>
          <a:p>
            <a:r>
              <a:rPr lang="en-US" dirty="0"/>
              <a:t>Both admin can view clients and cases which are under each and every lawyer.</a:t>
            </a:r>
          </a:p>
          <a:p>
            <a:r>
              <a:rPr lang="en-US" dirty="0"/>
              <a:t>Admins can view case details , hearing details , case status and documents of every case.</a:t>
            </a:r>
          </a:p>
          <a:p>
            <a:r>
              <a:rPr lang="en-US" dirty="0"/>
              <a:t>Admin can add rule sections and can also search for it.</a:t>
            </a:r>
          </a:p>
          <a:p>
            <a:r>
              <a:rPr lang="en-US" dirty="0"/>
              <a:t>Admin can also see the feedback send by the client.</a:t>
            </a:r>
          </a:p>
          <a:p>
            <a:r>
              <a:rPr lang="en-US" dirty="0"/>
              <a:t>Admin can view contact in which lawyer request admin to add him/her as a lawyer and after verifying lawyer’s enrollment number admin add him/her as lawyer.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89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67BF9-ED90-4249-A7EE-125E29EC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6E852F-7AB3-4B0A-A651-E11D314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/>
              <a:t>Lawyer can add and manage clients, opponents and opponent advocates.</a:t>
            </a:r>
          </a:p>
          <a:p>
            <a:r>
              <a:rPr lang="en-US" dirty="0"/>
              <a:t>Lawyer can add case and manage open and close cases.</a:t>
            </a:r>
          </a:p>
          <a:p>
            <a:r>
              <a:rPr lang="en-US" dirty="0"/>
              <a:t>Lawyer can add hearing details, case status of every case and can view documents which are upload by the clients.</a:t>
            </a:r>
          </a:p>
          <a:p>
            <a:r>
              <a:rPr lang="en-US" dirty="0"/>
              <a:t>Lawyer can search rules sections, send </a:t>
            </a:r>
            <a:r>
              <a:rPr lang="en-US" dirty="0" err="1"/>
              <a:t>sms</a:t>
            </a:r>
            <a:r>
              <a:rPr lang="en-US" dirty="0"/>
              <a:t> and email to client.</a:t>
            </a:r>
          </a:p>
          <a:p>
            <a:r>
              <a:rPr lang="en-US" dirty="0"/>
              <a:t>There is a chat mechanism which are access by lawyer and client.</a:t>
            </a:r>
          </a:p>
        </p:txBody>
      </p:sp>
    </p:spTree>
    <p:extLst>
      <p:ext uri="{BB962C8B-B14F-4D97-AF65-F5344CB8AC3E}">
        <p14:creationId xmlns:p14="http://schemas.microsoft.com/office/powerpoint/2010/main" xmlns="" val="427596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15F00-6E24-4513-8383-CEE09024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7C642-FD94-4C1B-8317-0D4AC96C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/>
              <a:t>Client can communicate to lawyer via chat mechanism.</a:t>
            </a:r>
          </a:p>
          <a:p>
            <a:r>
              <a:rPr lang="en-US" dirty="0"/>
              <a:t>Client can view it’s case status and send documents to lawyer for backup.</a:t>
            </a:r>
          </a:p>
          <a:p>
            <a:r>
              <a:rPr lang="en-US" dirty="0"/>
              <a:t>Client can send feedback to admin about lawyer and our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737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IN-7\Downloads\2019-2020 GUJ HACKATHON\synopsis\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TOOLS AND 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Php</a:t>
            </a:r>
          </a:p>
          <a:p>
            <a:r>
              <a:rPr lang="en-US" dirty="0">
                <a:cs typeface="Times New Roman" panose="02020603050405020304" pitchFamily="18" charset="0"/>
              </a:rPr>
              <a:t>MySql </a:t>
            </a:r>
          </a:p>
          <a:p>
            <a:r>
              <a:rPr lang="en-US" dirty="0">
                <a:cs typeface="Times New Roman" panose="02020603050405020304" pitchFamily="18" charset="0"/>
              </a:rPr>
              <a:t>HTML 5</a:t>
            </a:r>
          </a:p>
          <a:p>
            <a:r>
              <a:rPr lang="en-US" dirty="0">
                <a:cs typeface="Times New Roman" panose="02020603050405020304" pitchFamily="18" charset="0"/>
              </a:rPr>
              <a:t>CSS 3</a:t>
            </a:r>
          </a:p>
          <a:p>
            <a:r>
              <a:rPr lang="en-US" dirty="0">
                <a:cs typeface="Times New Roman" panose="02020603050405020304" pitchFamily="18" charset="0"/>
              </a:rPr>
              <a:t>Bootstrap</a:t>
            </a:r>
          </a:p>
          <a:p>
            <a:r>
              <a:rPr lang="en-US" dirty="0"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cs typeface="Times New Roman" panose="02020603050405020304" pitchFamily="18" charset="0"/>
              </a:rPr>
              <a:t>XAMPP</a:t>
            </a:r>
          </a:p>
          <a:p>
            <a:r>
              <a:rPr lang="en-US" dirty="0">
                <a:cs typeface="Times New Roman" panose="02020603050405020304" pitchFamily="18" charset="0"/>
              </a:rPr>
              <a:t>Sublime Text Editor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WIN-7\Downloads\2019-2020 GUJ HACKATHON\screenshot\admin_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WIN-7\Downloads\2019-2020 GUJ HACKATHON\screenshot\lawyer_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268</Words>
  <Application>Microsoft Office PowerPoint</Application>
  <PresentationFormat>On-screen Show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Slide 1</vt:lpstr>
      <vt:lpstr>Modules</vt:lpstr>
      <vt:lpstr>Admin</vt:lpstr>
      <vt:lpstr>Lawyer</vt:lpstr>
      <vt:lpstr>Client</vt:lpstr>
      <vt:lpstr>Slide 6</vt:lpstr>
      <vt:lpstr>TOOLS AND TECHNOLOGY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Topic:- GST Billing System</dc:title>
  <dc:creator>WIN-7</dc:creator>
  <cp:lastModifiedBy>WIN-7</cp:lastModifiedBy>
  <cp:revision>108</cp:revision>
  <dcterms:created xsi:type="dcterms:W3CDTF">2018-10-15T07:08:54Z</dcterms:created>
  <dcterms:modified xsi:type="dcterms:W3CDTF">2020-02-28T07:47:09Z</dcterms:modified>
</cp:coreProperties>
</file>