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  <p:sldId id="2146847056" r:id="rId21"/>
    <p:sldId id="2146847057" r:id="rId22"/>
    <p:sldId id="2146847058" r:id="rId23"/>
    <p:sldId id="2146847059" r:id="rId24"/>
    <p:sldId id="2146847060" r:id="rId25"/>
    <p:sldId id="2146847061" r:id="rId26"/>
    <p:sldId id="2146847062" r:id="rId27"/>
    <p:sldId id="2146847063" r:id="rId28"/>
    <p:sldId id="2146847064" r:id="rId29"/>
    <p:sldId id="2146847065" r:id="rId30"/>
    <p:sldId id="2146847066" r:id="rId31"/>
    <p:sldId id="214684706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microsoft.com/office/2015/10/relationships/revisionInfo" Target="revisionInfo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Salary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Hiren Chauhan</a:t>
            </a:r>
          </a:p>
          <a:p>
            <a:r>
              <a:t>Hinesh13@gmail.com</a:t>
            </a:r>
          </a:p>
          <a:p>
            <a:r>
              <a:t>[AICTE B2_AI - (2025-26)]</a:t>
            </a:r>
          </a:p>
          <a:p>
            <a:r>
              <a:t>IGNOU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predict whether an employee's income is more than $50K a year based on census data. We'll walk you through the process of building a machine learning model, from data cleaning to deployment.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Data: Adult Census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We're using the 'Adult' dataset from the UCI Machine Learning Repository. It contains 15 features, including:</a:t>
            </a:r>
          </a:p>
          <a:p>
            <a:r>
              <a:t>- Age</a:t>
            </a:r>
          </a:p>
          <a:p>
            <a:r>
              <a:t>- Workclass</a:t>
            </a:r>
          </a:p>
          <a:p>
            <a:r>
              <a:t>- Education</a:t>
            </a:r>
          </a:p>
          <a:p>
            <a:r>
              <a:t>- Marital Status</a:t>
            </a:r>
          </a:p>
          <a:p>
            <a:r>
              <a:t>- Occupation</a:t>
            </a:r>
          </a:p>
          <a:p>
            <a:r>
              <a:t>-...and more!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Challenge: Messy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data is rarely perfect. Our dataset had missing values, represented by '?'. We'll show you how we handled these to ensure our model is accurate.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Cleaning: Replacing '?'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replaced the '?' values with a more descriptive placeholder: 'Other-[column_name]'. This helps the model understand that these are unique cases.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Machine Learning Workflow</a:t>
            </a:r>
          </a:p>
        </p:txBody>
      </p:sp>
      <p:pic>
        <p:nvPicPr>
          <p:cNvPr id="3" name="Picture 2" descr="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1164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Algorithm: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chose the Random Forest algorithm for this task. It's a powerful and versatile algorithm that's great for classification problems. It works by building multiple decision trees and merging them together to get a more accurate and stable prediction.</a:t>
            </a:r>
          </a:p>
        </p:txBody>
      </p:sp>
      <p:pic>
        <p:nvPicPr>
          <p:cNvPr id="4" name="Picture 3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5486400" cy="30828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App: A User-Friendly Interface</a:t>
            </a:r>
          </a:p>
        </p:txBody>
      </p:sp>
      <p:pic>
        <p:nvPicPr>
          <p:cNvPr id="3" name="Picture 2" descr="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0997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Works: 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you enter an employee's details, the app sends them to our trained model. The model then predicts the income level and sends the result back to the app.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Results: High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model achieves an accuracy of over 85%, which is a great result for this type of problem. This means that our predictions are highly reliable.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We're always looking for ways to improve. In the future, we could:</a:t>
            </a:r>
          </a:p>
          <a:p>
            <a:r>
              <a:t>- Try different algorithms to see if we can get even higher accuracy.</a:t>
            </a:r>
          </a:p>
          <a:p>
            <a:r>
              <a:t>- Add more features to the model.</a:t>
            </a:r>
          </a:p>
          <a:p>
            <a:r>
              <a:t>- Deploy the app to the cloud so that anyone can use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Mention what your project is all about min 5 line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implementing. Here's a suggested structure for this section:</a:t>
            </a:r>
            <a:endParaRPr lang="en-US" sz="2800" dirty="0"/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Describe step by step procedure to complete your project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Summarize the findings and discuss the effectiveness of the proposed solution. Highlight any challenges encountered during the implementation and potential improvements. 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Discuss potential enhancements and expansions for the system. 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</TotalTime>
  <Words>187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Channabasava Yadav</cp:lastModifiedBy>
  <cp:revision>37</cp:revision>
  <dcterms:created xsi:type="dcterms:W3CDTF">2021-05-26T16:50:10Z</dcterms:created>
  <dcterms:modified xsi:type="dcterms:W3CDTF">2025-07-18T07:31:17Z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