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Employee Salary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Name: Hiren Chauhan</a:t>
            </a:r>
          </a:p>
          <a:p>
            <a:r>
              <a:t>Email: hinesh13@gmail.com</a:t>
            </a:r>
          </a:p>
          <a:p>
            <a:r>
              <a:t>AICTE Reg. no: STU67e4d5f773a9f1743050231</a:t>
            </a:r>
          </a:p>
          <a:p>
            <a:r>
              <a:t>Batch: AICTE B2_AI - (2025-26)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Goal: To develop a machine learning model that predicts whether an individual's annual income is greater than $50,000.</a:t>
            </a:r>
          </a:p>
          <a:p>
            <a:r>
              <a:t>- Problem: Predicting income level is a common benchmark problem in machine learning and has real-world applications in areas like financial planning and targeted marketing.</a:t>
            </a:r>
          </a:p>
          <a:p>
            <a:r>
              <a:t>- Solution: We have built a web application that uses a trained model to make instant predictions based on user-provided demographic and employment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The project uses the "adult_3.csv" dataset, a well-known dataset from the UCI Machine Learning Repository.</a:t>
            </a:r>
          </a:p>
          <a:p>
            <a:r>
              <a:t>- Features: The dataset contains 15 features, including: age, workclass, education, marital-status, occupation, relationship, race, gender, capital-gain, capital-loss, hours-per-week, native-country</a:t>
            </a:r>
          </a:p>
          <a:p>
            <a:r>
              <a:t>- Target Variable: income (either '&lt;=50K' or '&gt;50K')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Missing Values: The dataset contained missing values represented by '?'. These were replaced with the mode (most frequent value) of their respective columns.</a:t>
            </a:r>
          </a:p>
          <a:p>
            <a:r>
              <a:t>- Feature Engineering: The 'fnlwgt' (final weight) column was removed as it is not relevant for individual income prediction.</a:t>
            </a:r>
          </a:p>
          <a:p>
            <a:r>
              <a:t>- Categorical Data Encoding: All categorical features (like workclass, occupation, gender, etc.) were converted into numerical format using LabelEncoder from scikit-learn. This is necessary for the machine learning model to process the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Algorithm: A RandomForestClassifier was chosen for this task. It is a powerful and robust ensemble learning method that generally provides high accuracy.</a:t>
            </a:r>
          </a:p>
          <a:p>
            <a:r>
              <a:t>- Training Process:</a:t>
            </a:r>
          </a:p>
          <a:p>
            <a:r>
              <a:t>  1. The data was split into a training set (80%) and a testing set (20%).</a:t>
            </a:r>
          </a:p>
          <a:p>
            <a:r>
              <a:t>  2. The RandomForestClassifier model was trained on the training data.</a:t>
            </a:r>
          </a:p>
          <a:p>
            <a:r>
              <a:t>- Evaluation:</a:t>
            </a:r>
          </a:p>
          <a:p>
            <a:r>
              <a:t>  - The model's performance was evaluated on the unseen test data.</a:t>
            </a:r>
          </a:p>
          <a:p>
            <a:r>
              <a:t>  - The primary metric used was accuracy, which measures the percentage of correct predictions.</a:t>
            </a:r>
          </a:p>
          <a:p>
            <a:r>
              <a:t>  - Our model achieved an accuracy of approximately 85.51%.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Technology: The prediction model is deployed in an interactive web application built with Streamlit.</a:t>
            </a:r>
          </a:p>
          <a:p>
            <a:r>
              <a:t>- User Interface:</a:t>
            </a:r>
          </a:p>
          <a:p>
            <a:r>
              <a:t>  - The application features a simple sidebar where users can input employee information (age, workclass, education, etc.).</a:t>
            </a:r>
          </a:p>
          <a:p>
            <a:r>
              <a:t>  - The inputs are then fed to the trained model.</a:t>
            </a:r>
          </a:p>
          <a:p>
            <a:r>
              <a:t>- Output:</a:t>
            </a:r>
          </a:p>
          <a:p>
            <a:r>
              <a:t>  - The application displays the predicted income category (&gt;50K or &lt;=50K).</a:t>
            </a:r>
          </a:p>
          <a:p>
            <a:r>
              <a:t>  - It also shows the confidence level of the prediction.</a:t>
            </a:r>
          </a:p>
          <a:p>
            <a:r>
              <a:t>  - A preview of the dataset is also available for reference.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 have successfully built and deployed a machine learning model to predict employee income with a reasonable accuracy of over 85%.</a:t>
            </a:r>
          </a:p>
          <a:p>
            <a:r>
              <a:t>- The project demonstrates a complete machine learning workflow: from data cleaning and preprocessing to model training, evaluation, and deployment in a user-friendly web application.</a:t>
            </a:r>
          </a:p>
          <a:p>
            <a:r>
              <a:t>- Future Work:</a:t>
            </a:r>
          </a:p>
          <a:p>
            <a:r>
              <a:t>  - Experiment with other classification algorithms (e.g., Gradient Boosting, XGBoost) to potentially improve accuracy.</a:t>
            </a:r>
          </a:p>
          <a:p>
            <a:r>
              <a:t>  - Perform more in-depth feature engineering.</a:t>
            </a:r>
          </a:p>
          <a:p>
            <a:r>
              <a:t>  - Deploy the application to a cloud service for public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