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69" r:id="rId13"/>
    <p:sldId id="27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9C892-45AB-4202-8E7C-2ABD694368A6}">
          <p14:sldIdLst>
            <p14:sldId id="256"/>
            <p14:sldId id="257"/>
            <p14:sldId id="262"/>
            <p14:sldId id="268"/>
            <p14:sldId id="271"/>
            <p14:sldId id="272"/>
            <p14:sldId id="273"/>
            <p14:sldId id="274"/>
            <p14:sldId id="275"/>
            <p14:sldId id="276"/>
            <p14:sldId id="278"/>
            <p14:sldId id="269"/>
            <p14:sldId id="27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3B4F-D5BC-42A6-8EDA-206DBD742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Free RTOS</a:t>
            </a:r>
            <a:br>
              <a:rPr lang="en-US" dirty="0"/>
            </a:br>
            <a:r>
              <a:rPr lang="en-US" dirty="0"/>
              <a:t>G3 Platform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A9909-38A8-4E49-A8C7-24C250E12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Real Time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60649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Remote Access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641" y="1722445"/>
            <a:ext cx="3478544" cy="492554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Initial G3 supports the Bluetooth module for data upload and audio interface</a:t>
            </a:r>
          </a:p>
          <a:p>
            <a:r>
              <a:rPr lang="en-US" dirty="0"/>
              <a:t>Can be replaced with Cellular module for real-time data upload </a:t>
            </a:r>
          </a:p>
          <a:p>
            <a:r>
              <a:rPr lang="en-US" dirty="0"/>
              <a:t>Both simply interface to the logging system to provide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26097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C22E-E049-458D-B797-96E98D5C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Platform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4D0B-EFC7-42E6-9FD0-3A00108C3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693668" cy="3416301"/>
          </a:xfrm>
        </p:spPr>
        <p:txBody>
          <a:bodyPr/>
          <a:lstStyle/>
          <a:p>
            <a:r>
              <a:rPr lang="en-US" dirty="0"/>
              <a:t>Traditional design goals are to allow for code reuse on a second platform	</a:t>
            </a:r>
          </a:p>
          <a:p>
            <a:r>
              <a:rPr lang="en-US" dirty="0"/>
              <a:t>We are proposing platform reuse. </a:t>
            </a:r>
          </a:p>
          <a:p>
            <a:pPr lvl="1"/>
            <a:r>
              <a:rPr lang="en-US" dirty="0"/>
              <a:t>Using the same processor (&lt;$10) </a:t>
            </a:r>
          </a:p>
          <a:p>
            <a:pPr lvl="1"/>
            <a:r>
              <a:rPr lang="en-US" dirty="0"/>
              <a:t>Select from software modules per product</a:t>
            </a:r>
          </a:p>
          <a:p>
            <a:pPr lvl="1"/>
            <a:r>
              <a:rPr lang="en-US" dirty="0"/>
              <a:t>Select hardware modules </a:t>
            </a:r>
          </a:p>
          <a:p>
            <a:pPr lvl="1"/>
            <a:r>
              <a:rPr lang="en-US" dirty="0"/>
              <a:t>Develop minor software changes to support product identity menus</a:t>
            </a:r>
          </a:p>
          <a:p>
            <a:r>
              <a:rPr lang="en-US" dirty="0"/>
              <a:t>Allows for a family of product to be developed in slightly longer that a single product.  </a:t>
            </a:r>
          </a:p>
        </p:txBody>
      </p:sp>
    </p:spTree>
    <p:extLst>
      <p:ext uri="{BB962C8B-B14F-4D97-AF65-F5344CB8AC3E}">
        <p14:creationId xmlns:p14="http://schemas.microsoft.com/office/powerpoint/2010/main" val="6404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G3 Product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8844" y="1722445"/>
            <a:ext cx="3754139" cy="492554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Supports all known product requirements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13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Term Monitoring Product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8844" y="1709284"/>
            <a:ext cx="3754139" cy="495186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833" y="2603500"/>
            <a:ext cx="4825159" cy="3416300"/>
          </a:xfrm>
        </p:spPr>
        <p:txBody>
          <a:bodyPr/>
          <a:lstStyle/>
          <a:p>
            <a:r>
              <a:rPr lang="en-US" dirty="0"/>
              <a:t>Replace The batteries for a longer term power source </a:t>
            </a:r>
          </a:p>
          <a:p>
            <a:r>
              <a:rPr lang="en-US" dirty="0"/>
              <a:t>Change the auto log from once a second for 16 days in G3 to once every 10 sec for over a year days. </a:t>
            </a:r>
          </a:p>
          <a:p>
            <a:r>
              <a:rPr lang="en-US" dirty="0"/>
              <a:t>No other change to hardware or software beyond product id menus</a:t>
            </a:r>
          </a:p>
        </p:txBody>
      </p:sp>
    </p:spTree>
    <p:extLst>
      <p:ext uri="{BB962C8B-B14F-4D97-AF65-F5344CB8AC3E}">
        <p14:creationId xmlns:p14="http://schemas.microsoft.com/office/powerpoint/2010/main" val="22738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Remote Monitoring Product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8844" y="1709284"/>
            <a:ext cx="3754139" cy="495186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Replace the Bluetooth module with LTE Cat M1 Modem  </a:t>
            </a:r>
          </a:p>
          <a:p>
            <a:r>
              <a:rPr lang="en-US" dirty="0"/>
              <a:t>Both Modules use AT command interface</a:t>
            </a:r>
          </a:p>
          <a:p>
            <a:r>
              <a:rPr lang="en-US" dirty="0"/>
              <a:t>Single Task addition with similar functionality</a:t>
            </a:r>
          </a:p>
          <a:p>
            <a:r>
              <a:rPr lang="en-US" dirty="0"/>
              <a:t>Real Time data upload for on site monitoring. </a:t>
            </a:r>
          </a:p>
        </p:txBody>
      </p:sp>
    </p:spTree>
    <p:extLst>
      <p:ext uri="{BB962C8B-B14F-4D97-AF65-F5344CB8AC3E}">
        <p14:creationId xmlns:p14="http://schemas.microsoft.com/office/powerpoint/2010/main" val="13816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99-6535-46DA-AF09-E2767DC0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E6DF-52C7-4881-9F13-EAD774DA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Realtime operating system allows for modular code development </a:t>
            </a:r>
          </a:p>
          <a:p>
            <a:r>
              <a:rPr lang="en-US" dirty="0"/>
              <a:t>Provides predictable operation timing </a:t>
            </a:r>
          </a:p>
          <a:p>
            <a:r>
              <a:rPr lang="en-US" dirty="0"/>
              <a:t>Allows for data and resource hiding</a:t>
            </a:r>
          </a:p>
          <a:p>
            <a:r>
              <a:rPr lang="en-US" b="1" dirty="0"/>
              <a:t>Manage complexity</a:t>
            </a:r>
            <a:r>
              <a:rPr lang="en-US" dirty="0"/>
              <a:t> -- an RTOS (or most OS flavors) can help with this. By allowing the project to be decomposed into independent threads or processes</a:t>
            </a:r>
          </a:p>
          <a:p>
            <a:r>
              <a:rPr lang="en-US" b="1" dirty="0"/>
              <a:t>Meet real-time deadlines</a:t>
            </a:r>
            <a:r>
              <a:rPr lang="en-US" dirty="0"/>
              <a:t> - with a priority-based pre-emptive RTOS, your scheduler can help ensure deadlines are met. </a:t>
            </a:r>
          </a:p>
        </p:txBody>
      </p:sp>
    </p:spTree>
    <p:extLst>
      <p:ext uri="{BB962C8B-B14F-4D97-AF65-F5344CB8AC3E}">
        <p14:creationId xmlns:p14="http://schemas.microsoft.com/office/powerpoint/2010/main" val="21160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4FE-3052-4543-A543-1228F8A3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err="1"/>
              <a:t>Rtos</a:t>
            </a:r>
            <a:r>
              <a:rPr lang="en-US" dirty="0"/>
              <a:t>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F3746-1A2C-42B7-8493-164BC643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2369713"/>
            <a:ext cx="5370492" cy="4204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Pre-emptive or co-operative operation </a:t>
            </a:r>
          </a:p>
          <a:p>
            <a:r>
              <a:rPr lang="en-US" dirty="0"/>
              <a:t>Very flexible task priority assignment </a:t>
            </a:r>
          </a:p>
          <a:p>
            <a:r>
              <a:rPr lang="en-US" dirty="0"/>
              <a:t>Flexible, fast and light weight task notification mechanism </a:t>
            </a:r>
          </a:p>
          <a:p>
            <a:r>
              <a:rPr lang="en-US" dirty="0"/>
              <a:t>Queues </a:t>
            </a:r>
          </a:p>
          <a:p>
            <a:r>
              <a:rPr lang="en-US" dirty="0"/>
              <a:t>Binary semaphores </a:t>
            </a:r>
          </a:p>
          <a:p>
            <a:r>
              <a:rPr lang="en-US" dirty="0"/>
              <a:t>Counting semaphores </a:t>
            </a:r>
          </a:p>
          <a:p>
            <a:r>
              <a:rPr lang="en-US" dirty="0"/>
              <a:t>Mutexes </a:t>
            </a:r>
          </a:p>
          <a:p>
            <a:r>
              <a:rPr lang="en-US" dirty="0"/>
              <a:t>Recursive Mutexes </a:t>
            </a:r>
          </a:p>
          <a:p>
            <a:r>
              <a:rPr lang="en-US" dirty="0"/>
              <a:t>Software timers </a:t>
            </a:r>
          </a:p>
          <a:p>
            <a:r>
              <a:rPr lang="en-US" dirty="0"/>
              <a:t>Event groups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B9269-C1AC-4A20-86B6-6B9368D4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496" y="2368059"/>
            <a:ext cx="6042614" cy="42066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479B5F-A6FA-44BD-B376-4A24BBFDFAA1}"/>
              </a:ext>
            </a:extLst>
          </p:cNvPr>
          <p:cNvSpPr/>
          <p:nvPr/>
        </p:nvSpPr>
        <p:spPr>
          <a:xfrm>
            <a:off x="5688169" y="2324619"/>
            <a:ext cx="6096000" cy="44422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/>
              <a:t>Tick hook functions 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Idle hook functions 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Stack management overflow checking 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Trace recording 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Task run-time statistics gathering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Full interrupt nesting model (for some architectures) 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 tick-less capability for extreme low power applications 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Software managed interrupt stack when appropriate (this can help save RAM)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Dynamic or Static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5562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Free Rtos Base Platform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8844" y="1788164"/>
            <a:ext cx="3754139" cy="479410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Made up of functional modules consisting of single or multiple Tasks to isolate required functionality</a:t>
            </a:r>
          </a:p>
          <a:p>
            <a:r>
              <a:rPr lang="en-US" dirty="0"/>
              <a:t>Each Module can be tested and validated independent of final product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641" y="1722445"/>
            <a:ext cx="3478544" cy="492554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Contains all the functionality required for the user interface</a:t>
            </a:r>
          </a:p>
          <a:p>
            <a:r>
              <a:rPr lang="en-US" dirty="0"/>
              <a:t>Supports the three button interface</a:t>
            </a:r>
          </a:p>
          <a:p>
            <a:r>
              <a:rPr lang="en-US" dirty="0"/>
              <a:t>Supports the click wheel</a:t>
            </a:r>
          </a:p>
          <a:p>
            <a:r>
              <a:rPr lang="en-US" dirty="0"/>
              <a:t>Manages the menu system </a:t>
            </a:r>
          </a:p>
          <a:p>
            <a:r>
              <a:rPr lang="en-US" dirty="0"/>
              <a:t>Interfaces to the Display module</a:t>
            </a:r>
          </a:p>
        </p:txBody>
      </p:sp>
    </p:spTree>
    <p:extLst>
      <p:ext uri="{BB962C8B-B14F-4D97-AF65-F5344CB8AC3E}">
        <p14:creationId xmlns:p14="http://schemas.microsoft.com/office/powerpoint/2010/main" val="15122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 &amp; Smart Sensor Support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641" y="1722445"/>
            <a:ext cx="3478544" cy="492554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Smart Sensor interface will be consistent between products</a:t>
            </a:r>
          </a:p>
          <a:p>
            <a:r>
              <a:rPr lang="en-US" dirty="0"/>
              <a:t>Can be included in any Rtos based product that requires the smart modules </a:t>
            </a:r>
          </a:p>
          <a:p>
            <a:r>
              <a:rPr lang="en-US" dirty="0"/>
              <a:t>Isolated from end products use case </a:t>
            </a:r>
          </a:p>
          <a:p>
            <a:r>
              <a:rPr lang="en-US" dirty="0"/>
              <a:t>Can be tested once and validated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ADC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8844" y="1723957"/>
            <a:ext cx="3754139" cy="492251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Supports 2611 voltage monitoring at 24 bit resolution </a:t>
            </a:r>
          </a:p>
          <a:p>
            <a:r>
              <a:rPr lang="en-US" dirty="0"/>
              <a:t>Supports Pressure sensor monitoring</a:t>
            </a:r>
          </a:p>
          <a:p>
            <a:r>
              <a:rPr lang="en-US" dirty="0"/>
              <a:t>Performs background voltage monitoring for battery and platform validation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GPS Positioning Module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641" y="1722445"/>
            <a:ext cx="3478544" cy="492554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for precise time and position tracking of log data </a:t>
            </a:r>
          </a:p>
          <a:p>
            <a:r>
              <a:rPr lang="en-US" dirty="0"/>
              <a:t>Can be offered in different levels of precision</a:t>
            </a:r>
          </a:p>
          <a:p>
            <a:r>
              <a:rPr lang="en-US" dirty="0"/>
              <a:t>Can be included or omitted from any product without effecting the rest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27303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5990BD-71CF-4810-A77B-53E52FA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Realtime Clock and Logging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F4A2F-721D-4B2E-A22E-95FE1022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9252" y="1722445"/>
            <a:ext cx="3713322" cy="492554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C7B05-7DC9-4D6F-BB0A-66CC19047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Logging Module supports 144,000 auto log records </a:t>
            </a:r>
          </a:p>
          <a:p>
            <a:r>
              <a:rPr lang="en-US" dirty="0"/>
              <a:t>Auto Log Records include </a:t>
            </a:r>
          </a:p>
          <a:p>
            <a:pPr lvl="1"/>
            <a:r>
              <a:rPr lang="en-US" dirty="0"/>
              <a:t>All sensor readings</a:t>
            </a:r>
          </a:p>
          <a:p>
            <a:pPr lvl="1"/>
            <a:r>
              <a:rPr lang="en-US" dirty="0"/>
              <a:t>GPS position data </a:t>
            </a:r>
          </a:p>
          <a:p>
            <a:pPr lvl="1"/>
            <a:r>
              <a:rPr lang="en-US" dirty="0"/>
              <a:t>UTC 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9254</TotalTime>
  <Words>533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Free RTOS G3 Platform </vt:lpstr>
      <vt:lpstr>Real Time Operating System</vt:lpstr>
      <vt:lpstr>Free Rtos Features</vt:lpstr>
      <vt:lpstr>Free Rtos Base Platform</vt:lpstr>
      <vt:lpstr>User Interface </vt:lpstr>
      <vt:lpstr>TC &amp; Smart Sensor Support</vt:lpstr>
      <vt:lpstr>ADC Module</vt:lpstr>
      <vt:lpstr>GPS Positioning Module </vt:lpstr>
      <vt:lpstr>Realtime Clock and Logging Module</vt:lpstr>
      <vt:lpstr>Remote Access Module</vt:lpstr>
      <vt:lpstr>Platform Reuse</vt:lpstr>
      <vt:lpstr>G3 Product </vt:lpstr>
      <vt:lpstr>Long Term Monitoring Product </vt:lpstr>
      <vt:lpstr>Remote Monitoring Product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Operating System</dc:title>
  <dc:creator>Peter Steeves</dc:creator>
  <cp:lastModifiedBy>Peter Steeves</cp:lastModifiedBy>
  <cp:revision>33</cp:revision>
  <dcterms:created xsi:type="dcterms:W3CDTF">2018-08-27T13:14:46Z</dcterms:created>
  <dcterms:modified xsi:type="dcterms:W3CDTF">2021-10-04T14:41:32Z</dcterms:modified>
</cp:coreProperties>
</file>