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acifico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5CEFA4-E5B4-47CF-9D9C-CD5C3DEE9C7C}">
  <a:tblStyle styleId="{775CEFA4-E5B4-47CF-9D9C-CD5C3DEE9C7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3E8"/>
          </a:solidFill>
        </a:fill>
      </a:tcStyle>
    </a:wholeTbl>
    <a:band1H>
      <a:tcTxStyle/>
      <a:tcStyle>
        <a:fill>
          <a:solidFill>
            <a:srgbClr val="D7E7CD"/>
          </a:solidFill>
        </a:fill>
      </a:tcStyle>
    </a:band1H>
    <a:band2H>
      <a:tcTxStyle/>
    </a:band2H>
    <a:band1V>
      <a:tcTxStyle/>
      <a:tcStyle>
        <a:fill>
          <a:solidFill>
            <a:srgbClr val="D7E7CD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Pacifico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85800" y="21945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8595360" y="6356350"/>
            <a:ext cx="291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685800" y="6355845"/>
            <a:ext cx="777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763000" y="381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2310550" y="265225"/>
            <a:ext cx="8460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IN"/>
              <a:t>PRESCRIPTION LABEL READING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86475" y="2062850"/>
            <a:ext cx="110373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/>
              <a:t>                          				 </a:t>
            </a:r>
            <a:r>
              <a:rPr lang="en-IN" sz="3200">
                <a:latin typeface="Algerian"/>
                <a:ea typeface="Algerian"/>
                <a:cs typeface="Algerian"/>
                <a:sym typeface="Algerian"/>
              </a:rPr>
              <a:t>DETAILED PROJECT REPORT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/>
              <a:t>	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/>
              <a:t>			</a:t>
            </a:r>
            <a:r>
              <a:rPr lang="en-IN"/>
              <a:t>		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800"/>
              <a:t>       </a:t>
            </a:r>
            <a:r>
              <a:rPr lang="en-IN" sz="2800"/>
              <a:t>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IN" sz="2800"/>
              <a:t>					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800"/>
          </a:p>
        </p:txBody>
      </p:sp>
      <p:sp>
        <p:nvSpPr>
          <p:cNvPr id="142" name="Google Shape;142;p14"/>
          <p:cNvSpPr txBox="1"/>
          <p:nvPr/>
        </p:nvSpPr>
        <p:spPr>
          <a:xfrm>
            <a:off x="1117725" y="3824775"/>
            <a:ext cx="46794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Asaif Ali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Hiren Thakkar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Khushwant Singh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Sanket Maheta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Shritama Sengupta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386475" y="3141150"/>
            <a:ext cx="1401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: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744325" y="5323475"/>
            <a:ext cx="3732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To: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I-Neuron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1231400" y="2974325"/>
            <a:ext cx="92640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100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491100" y="269725"/>
            <a:ext cx="5209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PROJECT  DETAILS </a:t>
            </a:r>
            <a:endParaRPr/>
          </a:p>
        </p:txBody>
      </p:sp>
      <p:graphicFrame>
        <p:nvGraphicFramePr>
          <p:cNvPr id="150" name="Google Shape;150;p15"/>
          <p:cNvGraphicFramePr/>
          <p:nvPr/>
        </p:nvGraphicFramePr>
        <p:xfrm>
          <a:off x="685800" y="1790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{775CEFA4-E5B4-47CF-9D9C-CD5C3DEE9C7C}</a:tableStyleId>
              </a:tblPr>
              <a:tblGrid>
                <a:gridCol w="5410200"/>
                <a:gridCol w="5410200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PROJECT TITLE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Prescription Label Reading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TECHNOLOGY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Deep Learning Technology (Computer Vision)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DOMAIN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Healthcare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PROJECT DIFFICULTY LEVEL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Intermediate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PROGRAMMING LANGUAGE</a:t>
                      </a:r>
                      <a:r>
                        <a:rPr lang="en-IN" sz="1800"/>
                        <a:t> USED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PYTHON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TOOLS USED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Google Colab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94726" y="429600"/>
            <a:ext cx="116958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OBJECTIVE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32425" y="2949251"/>
            <a:ext cx="108204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just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To develop a system that recognises and identifies the text in prescriptions and reads out the names of medications and dosage limits to visually impaired patients.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397850" y="354525"/>
            <a:ext cx="114804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PROBLEM STATMENT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06900" y="2156649"/>
            <a:ext cx="10820400" cy="4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Supporting elderly or vulnerable patients should be a priority for numerous organisations. This is notably true for those in the health care sector. Enabling voice messages can facilitate elderly individuals' comprehension of your message. Text-to-Speech can give you peace of mind by enabling you to provide superior service.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3000"/>
              <a:buFont typeface="Times New Roman"/>
              <a:buChar char="●"/>
            </a:pPr>
            <a:r>
              <a:rPr lang="en-IN" sz="2500">
                <a:latin typeface="Times New Roman"/>
                <a:ea typeface="Times New Roman"/>
                <a:cs typeface="Times New Roman"/>
                <a:sym typeface="Times New Roman"/>
              </a:rPr>
              <a:t>We could even send voice communications that read prescription labels, for instance. This can be quite problematic for those with reading difficulties, let alone the elderly and visually impaired. A label that speaks and is sent directly to your device makes it simple to learn everything about your medication. Additionally, dosage data can be monitored and shared with carers.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41695" y="399250"/>
            <a:ext cx="11850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APPROACH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685800" y="2768957"/>
            <a:ext cx="10820400" cy="227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just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We must extract the textual information from the prescriptions and convert it to speech using OCR techniques.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386392" y="764375"/>
            <a:ext cx="11473200" cy="105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ARCHITECTURE</a:t>
            </a:r>
            <a:endParaRPr/>
          </a:p>
        </p:txBody>
      </p:sp>
      <p:pic>
        <p:nvPicPr>
          <p:cNvPr id="174" name="Google Shape;17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1161" l="0" r="0" t="21161"/>
          <a:stretch/>
        </p:blipFill>
        <p:spPr>
          <a:xfrm>
            <a:off x="526200" y="1929525"/>
            <a:ext cx="11139600" cy="41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4808" r="4808" t="0"/>
          <a:stretch/>
        </p:blipFill>
        <p:spPr>
          <a:xfrm>
            <a:off x="1378038" y="579549"/>
            <a:ext cx="9182639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461383" y="290750"/>
            <a:ext cx="11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PROCESS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685800" y="2194549"/>
            <a:ext cx="108204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Upload a file.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Text Region Extraction.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Text extracted for recognition undergoes text binarization.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OCR is employed for text recognition.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Displays the label in text format.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Times New Roman"/>
              <a:buAutoNum type="arabicPeriod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The conversion of text to speech.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63671" y="764375"/>
            <a:ext cx="1118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685800" y="2768952"/>
            <a:ext cx="10820400" cy="1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905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We can extract textual information from an image and convert it into dialogue in a language of your choosing.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