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2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6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2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7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3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0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4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8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8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BFA0019-D544-42C5-B2F3-8EE0DDD45B3E}" type="datetimeFigureOut">
              <a:rPr lang="en-IN" smtClean="0"/>
              <a:t>14-12-2017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5692732-D834-4BF5-8FFA-07DA7D43E3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1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MS%20Work\SEM1\AED\AED_Demo\AED_LAB_DEMO\saviors\Block%20Diagram%20v-11192017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165" y="1788452"/>
            <a:ext cx="10591850" cy="1546413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 </a:t>
            </a:r>
            <a:r>
              <a:rPr lang="en-IN" sz="2800" b="1" dirty="0"/>
              <a:t>Personalized Allergic Environment Notifications </a:t>
            </a:r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and </a:t>
            </a:r>
            <a:br>
              <a:rPr lang="en-IN" sz="2800" b="1" dirty="0" smtClean="0"/>
            </a:br>
            <a:r>
              <a:rPr lang="en-IN" sz="2800" b="1" dirty="0" smtClean="0"/>
              <a:t>Smart </a:t>
            </a:r>
            <a:r>
              <a:rPr lang="en-IN" sz="2800" b="1" dirty="0"/>
              <a:t>Pharmacist </a:t>
            </a:r>
            <a:r>
              <a:rPr lang="en-IN" sz="2800" b="1" dirty="0" smtClean="0"/>
              <a:t>Medication </a:t>
            </a:r>
            <a:r>
              <a:rPr lang="en-IN" sz="2800" b="1" dirty="0"/>
              <a:t>with digitized Prescription </a:t>
            </a: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375" y="3464562"/>
            <a:ext cx="3717433" cy="2105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1976" y="4706471"/>
            <a:ext cx="35976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 Saviours: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dirty="0" err="1" smtClean="0"/>
              <a:t>Jigar</a:t>
            </a:r>
            <a:r>
              <a:rPr lang="en-IN" dirty="0" smtClean="0"/>
              <a:t> </a:t>
            </a:r>
            <a:r>
              <a:rPr lang="en-IN" dirty="0" err="1" smtClean="0"/>
              <a:t>Dedhia</a:t>
            </a:r>
            <a:r>
              <a:rPr lang="en-IN" dirty="0" smtClean="0"/>
              <a:t> (001837711)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Madhuja</a:t>
            </a:r>
            <a:r>
              <a:rPr lang="en-IN" dirty="0" smtClean="0"/>
              <a:t> </a:t>
            </a:r>
            <a:r>
              <a:rPr lang="en-IN" dirty="0" err="1" smtClean="0"/>
              <a:t>Gosavi</a:t>
            </a:r>
            <a:r>
              <a:rPr lang="en-IN" dirty="0" smtClean="0"/>
              <a:t> (001860074)</a:t>
            </a:r>
          </a:p>
          <a:p>
            <a:pPr marL="342900" indent="-342900">
              <a:buAutoNum type="arabicPeriod"/>
            </a:pPr>
            <a:r>
              <a:rPr lang="en-IN" dirty="0" err="1" smtClean="0"/>
              <a:t>Hiren</a:t>
            </a:r>
            <a:r>
              <a:rPr lang="en-IN" dirty="0" smtClean="0"/>
              <a:t> Shah (001828539)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00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1715" y="-228600"/>
            <a:ext cx="124396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4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228600"/>
            <a:ext cx="1243012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43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228600"/>
            <a:ext cx="1243012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" y="-228600"/>
            <a:ext cx="124396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350" y="-228600"/>
            <a:ext cx="124587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228600"/>
            <a:ext cx="1243012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9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228600"/>
            <a:ext cx="1243012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03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228600"/>
            <a:ext cx="1242060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2968"/>
            <a:ext cx="9601200" cy="3581400"/>
          </a:xfrm>
        </p:spPr>
        <p:txBody>
          <a:bodyPr>
            <a:normAutofit/>
          </a:bodyPr>
          <a:lstStyle/>
          <a:p>
            <a:pPr marL="363538" indent="-363538" algn="just"/>
            <a:endParaRPr lang="en-IN" dirty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IN" dirty="0" smtClean="0"/>
              <a:t>Over 40% of the immediately treatable medical issues causes major consequences(treatment, money etc.) due to the lack of immediate relief remedies.</a:t>
            </a:r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IN" dirty="0" smtClean="0"/>
              <a:t>One of the main reasons for this is due to the unavailability of medicines without the prescription from the doctor.</a:t>
            </a:r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IN" dirty="0" smtClean="0"/>
              <a:t>Also, Allergies </a:t>
            </a:r>
            <a:r>
              <a:rPr lang="en-IN" dirty="0"/>
              <a:t>are the 6th </a:t>
            </a:r>
            <a:r>
              <a:rPr lang="en-IN" dirty="0" smtClean="0"/>
              <a:t>leading </a:t>
            </a:r>
            <a:r>
              <a:rPr lang="en-IN" dirty="0"/>
              <a:t>cause of chronic illness in the U.S. They affect as many as 30 percent of adults and 40 percent of the children. </a:t>
            </a:r>
            <a:endParaRPr lang="en-IN" dirty="0" smtClean="0"/>
          </a:p>
          <a:p>
            <a:pPr marL="363538" indent="-363538" algn="just">
              <a:buFont typeface="Wingdings" panose="05000000000000000000" pitchFamily="2" charset="2"/>
              <a:buChar char="q"/>
            </a:pPr>
            <a:r>
              <a:rPr lang="en-IN" dirty="0" smtClean="0"/>
              <a:t>Lack </a:t>
            </a:r>
            <a:r>
              <a:rPr lang="en-IN" dirty="0"/>
              <a:t>of knowledge of the current exposable allergic conditions.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3784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6415"/>
            <a:ext cx="9601200" cy="35814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IN" dirty="0" smtClean="0"/>
              <a:t>Make real-time interaction between patient and any doctor in the network possible.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IN" dirty="0" smtClean="0"/>
              <a:t>Digitize the prescription and send it directly to the pharmacist.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IN" dirty="0" smtClean="0"/>
              <a:t>Display the nearby pharmacists to the users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IN" dirty="0" smtClean="0"/>
              <a:t>Sense the environmental conditions.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IN" dirty="0" smtClean="0"/>
              <a:t>Alert the users regarding the allergies/epidemics</a:t>
            </a:r>
          </a:p>
          <a:p>
            <a:pPr marL="363538" indent="-363538">
              <a:buFont typeface="Wingdings" panose="05000000000000000000" pitchFamily="2" charset="2"/>
              <a:buChar char="q"/>
            </a:pPr>
            <a:r>
              <a:rPr lang="en-IN" dirty="0" smtClean="0"/>
              <a:t>Aware the users about the on-going camps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12161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 Model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035316"/>
              </p:ext>
            </p:extLst>
          </p:nvPr>
        </p:nvGraphicFramePr>
        <p:xfrm>
          <a:off x="5076825" y="31607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Acrobat Document" showAsIcon="1" r:id="rId3" imgW="914400" imgH="771480" progId="AcroExch.Document.DC">
                  <p:link updateAutomatic="1"/>
                </p:oleObj>
              </mc:Choice>
              <mc:Fallback>
                <p:oleObj name="Acrobat Document" showAsIcon="1" r:id="rId3" imgW="914400" imgH="77148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6825" y="31607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9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62833"/>
            <a:ext cx="9601200" cy="3581400"/>
          </a:xfrm>
        </p:spPr>
        <p:txBody>
          <a:bodyPr>
            <a:normAutofit fontScale="700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Users can signup to the application.</a:t>
            </a:r>
          </a:p>
          <a:p>
            <a:r>
              <a:rPr lang="en-IN" dirty="0" smtClean="0"/>
              <a:t>Users can view Alerts.</a:t>
            </a:r>
          </a:p>
          <a:p>
            <a:r>
              <a:rPr lang="en-IN" dirty="0" smtClean="0"/>
              <a:t>Users can raise issue requests and converse with Doctor.</a:t>
            </a:r>
          </a:p>
          <a:p>
            <a:r>
              <a:rPr lang="en-IN" dirty="0" smtClean="0"/>
              <a:t>Doctor can view the history of a issue request.</a:t>
            </a:r>
          </a:p>
          <a:p>
            <a:r>
              <a:rPr lang="en-IN" dirty="0"/>
              <a:t>Doctors can prescribe medicines.</a:t>
            </a:r>
          </a:p>
          <a:p>
            <a:r>
              <a:rPr lang="en-IN" dirty="0" smtClean="0"/>
              <a:t>New Camps can be organized.</a:t>
            </a:r>
          </a:p>
          <a:p>
            <a:r>
              <a:rPr lang="en-IN" dirty="0" smtClean="0"/>
              <a:t>Users can rate doctors</a:t>
            </a:r>
          </a:p>
          <a:p>
            <a:r>
              <a:rPr lang="en-IN" dirty="0" smtClean="0"/>
              <a:t>Doctors can consult other doctors</a:t>
            </a:r>
          </a:p>
          <a:p>
            <a:r>
              <a:rPr lang="en-IN" dirty="0" smtClean="0"/>
              <a:t>Lab organization added</a:t>
            </a:r>
          </a:p>
          <a:p>
            <a:r>
              <a:rPr lang="en-IN" dirty="0" smtClean="0"/>
              <a:t>Email notification sent</a:t>
            </a:r>
            <a:endParaRPr lang="en-IN" dirty="0"/>
          </a:p>
          <a:p>
            <a:r>
              <a:rPr lang="en-IN" dirty="0" smtClean="0"/>
              <a:t>Doctors can request Lab Tests to Lab Organizations</a:t>
            </a:r>
          </a:p>
        </p:txBody>
      </p:sp>
    </p:spTree>
    <p:extLst>
      <p:ext uri="{BB962C8B-B14F-4D97-AF65-F5344CB8AC3E}">
        <p14:creationId xmlns:p14="http://schemas.microsoft.com/office/powerpoint/2010/main" val="2129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- 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9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" y="-228600"/>
            <a:ext cx="124396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8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63" y="-223838"/>
            <a:ext cx="12430125" cy="730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4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" y="-228600"/>
            <a:ext cx="124396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22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242</TotalTime>
  <Words>235</Words>
  <Application>Microsoft Office PowerPoint</Application>
  <PresentationFormat>Widescreen</PresentationFormat>
  <Paragraphs>35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Rockwell</vt:lpstr>
      <vt:lpstr>Rockwell Condensed</vt:lpstr>
      <vt:lpstr>Wingdings</vt:lpstr>
      <vt:lpstr>Wood Type</vt:lpstr>
      <vt:lpstr>F:\MS Work\SEM1\AED\AED_Demo\AED_LAB_DEMO\saviors\Block Diagram v-11192017.pdf</vt:lpstr>
      <vt:lpstr>  Personalized Allergic Environment Notifications  and  Smart Pharmacist Medication with digitized Prescription </vt:lpstr>
      <vt:lpstr>Problem Statement</vt:lpstr>
      <vt:lpstr>Proposed Solution</vt:lpstr>
      <vt:lpstr>Object Model</vt:lpstr>
      <vt:lpstr>Use Cases</vt:lpstr>
      <vt:lpstr>Demo -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Allergic Environment Notifications  and  Smart Pharmacist Medication with digitized Prescription</dc:title>
  <dc:creator>hiren s</dc:creator>
  <cp:lastModifiedBy>hiren s</cp:lastModifiedBy>
  <cp:revision>28</cp:revision>
  <dcterms:created xsi:type="dcterms:W3CDTF">2017-12-03T15:53:02Z</dcterms:created>
  <dcterms:modified xsi:type="dcterms:W3CDTF">2017-12-14T15:12:03Z</dcterms:modified>
</cp:coreProperties>
</file>