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72" r:id="rId5"/>
    <p:sldId id="257" r:id="rId6"/>
    <p:sldId id="264" r:id="rId7"/>
    <p:sldId id="259" r:id="rId8"/>
    <p:sldId id="288" r:id="rId9"/>
    <p:sldId id="260" r:id="rId10"/>
    <p:sldId id="275" r:id="rId11"/>
    <p:sldId id="278" r:id="rId12"/>
    <p:sldId id="279" r:id="rId13"/>
    <p:sldId id="280" r:id="rId14"/>
    <p:sldId id="281" r:id="rId15"/>
    <p:sldId id="282" r:id="rId16"/>
    <p:sldId id="261" r:id="rId17"/>
    <p:sldId id="283" r:id="rId18"/>
    <p:sldId id="273" r:id="rId19"/>
    <p:sldId id="284" r:id="rId20"/>
    <p:sldId id="28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9E226-4050-4263-B1C2-40C4DF56D095}" v="91" dt="2022-05-03T13:17:18.691"/>
    <p1510:client id="{3D250270-3BDF-4222-BD99-340A45B0EA8D}" v="6" dt="2022-05-03T13:39:00.883"/>
    <p1510:client id="{8A2A55C6-A687-473F-9A18-AF56697F4F5E}" v="2" dt="2022-05-03T02:22:44.818"/>
    <p1510:client id="{A635B0FA-D19D-474C-BB9D-87AB9EAF2EAE}" v="31" dt="2022-05-03T01:14:57.426"/>
    <p1510:client id="{B07745E8-E5AD-F578-CB3F-96E690AD6481}" v="360" dt="2022-05-03T02:03:21.886"/>
    <p1510:client id="{C16851BF-C279-4BAD-9272-BB851F410741}" v="486" dt="2022-05-03T02:13:13.204"/>
    <p1510:client id="{C607FA6D-3E12-4DA2-A1AC-F00097AF567B}" v="44" dt="2022-05-03T00:05:47.702"/>
    <p1510:client id="{CD2ACD34-14CF-4C00-B21D-2D4EC9D6054D}" v="28" dt="2022-05-03T01:57:32.178"/>
    <p1510:client id="{DAEE6FDC-9855-4BB4-BB4B-F2B9B1F7648D}" v="18" dt="2022-05-03T01:26:20.183"/>
    <p1510:client id="{E33B87AB-DC2B-09AB-157D-56F95A427BBE}" v="1035" dt="2022-05-02T15:34:25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Walsh" userId="S::rewalsh@syr.edu::c5d3ad38-5520-40f8-823d-cac2f72f54de" providerId="AD" clId="Web-{E9F0EB96-1F31-4218-9C6F-80C27C855CD0}"/>
    <pc:docChg chg="modSld">
      <pc:chgData name="Robert Walsh" userId="S::rewalsh@syr.edu::c5d3ad38-5520-40f8-823d-cac2f72f54de" providerId="AD" clId="Web-{E9F0EB96-1F31-4218-9C6F-80C27C855CD0}" dt="2022-04-28T19:59:12.518" v="1101" actId="20577"/>
      <pc:docMkLst>
        <pc:docMk/>
      </pc:docMkLst>
      <pc:sldChg chg="modSp">
        <pc:chgData name="Robert Walsh" userId="S::rewalsh@syr.edu::c5d3ad38-5520-40f8-823d-cac2f72f54de" providerId="AD" clId="Web-{E9F0EB96-1F31-4218-9C6F-80C27C855CD0}" dt="2022-04-28T19:03:24.501" v="43" actId="20577"/>
        <pc:sldMkLst>
          <pc:docMk/>
          <pc:sldMk cId="3459905699" sldId="259"/>
        </pc:sldMkLst>
        <pc:spChg chg="mod">
          <ac:chgData name="Robert Walsh" userId="S::rewalsh@syr.edu::c5d3ad38-5520-40f8-823d-cac2f72f54de" providerId="AD" clId="Web-{E9F0EB96-1F31-4218-9C6F-80C27C855CD0}" dt="2022-04-28T19:03:24.501" v="43" actId="20577"/>
          <ac:spMkLst>
            <pc:docMk/>
            <pc:sldMk cId="3459905699" sldId="259"/>
            <ac:spMk id="2" creationId="{AC57B446-C96B-0240-BEAB-4E7988D85875}"/>
          </ac:spMkLst>
        </pc:spChg>
      </pc:sldChg>
      <pc:sldChg chg="modSp">
        <pc:chgData name="Robert Walsh" userId="S::rewalsh@syr.edu::c5d3ad38-5520-40f8-823d-cac2f72f54de" providerId="AD" clId="Web-{E9F0EB96-1F31-4218-9C6F-80C27C855CD0}" dt="2022-04-28T19:51:02.473" v="986" actId="20577"/>
        <pc:sldMkLst>
          <pc:docMk/>
          <pc:sldMk cId="3558899878" sldId="261"/>
        </pc:sldMkLst>
        <pc:spChg chg="mod">
          <ac:chgData name="Robert Walsh" userId="S::rewalsh@syr.edu::c5d3ad38-5520-40f8-823d-cac2f72f54de" providerId="AD" clId="Web-{E9F0EB96-1F31-4218-9C6F-80C27C855CD0}" dt="2022-04-28T19:51:02.473" v="986" actId="20577"/>
          <ac:spMkLst>
            <pc:docMk/>
            <pc:sldMk cId="3558899878" sldId="261"/>
            <ac:spMk id="2" creationId="{AC57B446-C96B-0240-BEAB-4E7988D85875}"/>
          </ac:spMkLst>
        </pc:spChg>
      </pc:sldChg>
      <pc:sldChg chg="addSp delSp modSp">
        <pc:chgData name="Robert Walsh" userId="S::rewalsh@syr.edu::c5d3ad38-5520-40f8-823d-cac2f72f54de" providerId="AD" clId="Web-{E9F0EB96-1F31-4218-9C6F-80C27C855CD0}" dt="2022-04-28T19:52:38.663" v="1042"/>
        <pc:sldMkLst>
          <pc:docMk/>
          <pc:sldMk cId="3256144966" sldId="265"/>
        </pc:sldMkLst>
        <pc:spChg chg="add del mod">
          <ac:chgData name="Robert Walsh" userId="S::rewalsh@syr.edu::c5d3ad38-5520-40f8-823d-cac2f72f54de" providerId="AD" clId="Web-{E9F0EB96-1F31-4218-9C6F-80C27C855CD0}" dt="2022-04-28T19:51:10.380" v="987" actId="1076"/>
          <ac:spMkLst>
            <pc:docMk/>
            <pc:sldMk cId="3256144966" sldId="265"/>
            <ac:spMk id="2" creationId="{0F527E3F-F720-E675-32C6-AD2DCFC1D0A3}"/>
          </ac:spMkLst>
        </pc:spChg>
        <pc:spChg chg="add del">
          <ac:chgData name="Robert Walsh" userId="S::rewalsh@syr.edu::c5d3ad38-5520-40f8-823d-cac2f72f54de" providerId="AD" clId="Web-{E9F0EB96-1F31-4218-9C6F-80C27C855CD0}" dt="2022-04-28T19:45:57.684" v="909"/>
          <ac:spMkLst>
            <pc:docMk/>
            <pc:sldMk cId="3256144966" sldId="265"/>
            <ac:spMk id="5" creationId="{5FBA07CD-8C74-7342-13A4-A466A6AF3032}"/>
          </ac:spMkLst>
        </pc:spChg>
        <pc:graphicFrameChg chg="add del mod ord modGraphic">
          <ac:chgData name="Robert Walsh" userId="S::rewalsh@syr.edu::c5d3ad38-5520-40f8-823d-cac2f72f54de" providerId="AD" clId="Web-{E9F0EB96-1F31-4218-9C6F-80C27C855CD0}" dt="2022-04-28T19:46:04.872" v="912"/>
          <ac:graphicFrameMkLst>
            <pc:docMk/>
            <pc:sldMk cId="3256144966" sldId="265"/>
            <ac:graphicFrameMk id="4" creationId="{5BB9B51C-0A63-E13E-53FA-76E80CC90D0F}"/>
          </ac:graphicFrameMkLst>
        </pc:graphicFrameChg>
        <pc:graphicFrameChg chg="add mod modGraphic">
          <ac:chgData name="Robert Walsh" userId="S::rewalsh@syr.edu::c5d3ad38-5520-40f8-823d-cac2f72f54de" providerId="AD" clId="Web-{E9F0EB96-1F31-4218-9C6F-80C27C855CD0}" dt="2022-04-28T19:52:38.663" v="1042"/>
          <ac:graphicFrameMkLst>
            <pc:docMk/>
            <pc:sldMk cId="3256144966" sldId="265"/>
            <ac:graphicFrameMk id="6" creationId="{C218B9E1-C3C8-490F-7A48-B74935EF2400}"/>
          </ac:graphicFrameMkLst>
        </pc:graphicFrameChg>
      </pc:sldChg>
      <pc:sldChg chg="modSp">
        <pc:chgData name="Robert Walsh" userId="S::rewalsh@syr.edu::c5d3ad38-5520-40f8-823d-cac2f72f54de" providerId="AD" clId="Web-{E9F0EB96-1F31-4218-9C6F-80C27C855CD0}" dt="2022-04-28T19:59:12.518" v="1101" actId="20577"/>
        <pc:sldMkLst>
          <pc:docMk/>
          <pc:sldMk cId="29198653" sldId="270"/>
        </pc:sldMkLst>
        <pc:spChg chg="mod">
          <ac:chgData name="Robert Walsh" userId="S::rewalsh@syr.edu::c5d3ad38-5520-40f8-823d-cac2f72f54de" providerId="AD" clId="Web-{E9F0EB96-1F31-4218-9C6F-80C27C855CD0}" dt="2022-04-28T19:59:12.518" v="1101" actId="20577"/>
          <ac:spMkLst>
            <pc:docMk/>
            <pc:sldMk cId="29198653" sldId="270"/>
            <ac:spMk id="2" creationId="{AC57B446-C96B-0240-BEAB-4E7988D85875}"/>
          </ac:spMkLst>
        </pc:spChg>
        <pc:spChg chg="mod">
          <ac:chgData name="Robert Walsh" userId="S::rewalsh@syr.edu::c5d3ad38-5520-40f8-823d-cac2f72f54de" providerId="AD" clId="Web-{E9F0EB96-1F31-4218-9C6F-80C27C855CD0}" dt="2022-04-28T19:17:17.600" v="591" actId="20577"/>
          <ac:spMkLst>
            <pc:docMk/>
            <pc:sldMk cId="29198653" sldId="270"/>
            <ac:spMk id="3" creationId="{C53064FA-6A86-064B-BC96-9A72EEBE9CB3}"/>
          </ac:spMkLst>
        </pc:spChg>
      </pc:sldChg>
    </pc:docChg>
  </pc:docChgLst>
  <pc:docChgLst>
    <pc:chgData name="Hiril Shailesh Raval" userId="S::hsraval@syr.edu::1561a87b-84f5-4901-9c21-6f61728fa4ae" providerId="AD" clId="Web-{0E2372DC-EDE0-4CFF-B48C-BB9FAE5FE47C}"/>
    <pc:docChg chg="addSld delSld modSld">
      <pc:chgData name="Hiril Shailesh Raval" userId="S::hsraval@syr.edu::1561a87b-84f5-4901-9c21-6f61728fa4ae" providerId="AD" clId="Web-{0E2372DC-EDE0-4CFF-B48C-BB9FAE5FE47C}" dt="2022-05-01T16:33:24.445" v="50" actId="20577"/>
      <pc:docMkLst>
        <pc:docMk/>
      </pc:docMkLst>
      <pc:sldChg chg="modSp">
        <pc:chgData name="Hiril Shailesh Raval" userId="S::hsraval@syr.edu::1561a87b-84f5-4901-9c21-6f61728fa4ae" providerId="AD" clId="Web-{0E2372DC-EDE0-4CFF-B48C-BB9FAE5FE47C}" dt="2022-05-01T16:14:07.253" v="38" actId="20577"/>
        <pc:sldMkLst>
          <pc:docMk/>
          <pc:sldMk cId="1716159404" sldId="258"/>
        </pc:sldMkLst>
        <pc:spChg chg="mod">
          <ac:chgData name="Hiril Shailesh Raval" userId="S::hsraval@syr.edu::1561a87b-84f5-4901-9c21-6f61728fa4ae" providerId="AD" clId="Web-{0E2372DC-EDE0-4CFF-B48C-BB9FAE5FE47C}" dt="2022-05-01T16:14:07.253" v="38" actId="20577"/>
          <ac:spMkLst>
            <pc:docMk/>
            <pc:sldMk cId="1716159404" sldId="258"/>
            <ac:spMk id="3" creationId="{C53064FA-6A86-064B-BC96-9A72EEBE9CB3}"/>
          </ac:spMkLst>
        </pc:spChg>
      </pc:sldChg>
      <pc:sldChg chg="modSp del">
        <pc:chgData name="Hiril Shailesh Raval" userId="S::hsraval@syr.edu::1561a87b-84f5-4901-9c21-6f61728fa4ae" providerId="AD" clId="Web-{0E2372DC-EDE0-4CFF-B48C-BB9FAE5FE47C}" dt="2022-05-01T16:11:25.951" v="34"/>
        <pc:sldMkLst>
          <pc:docMk/>
          <pc:sldMk cId="976200636" sldId="285"/>
        </pc:sldMkLst>
        <pc:spChg chg="mod">
          <ac:chgData name="Hiril Shailesh Raval" userId="S::hsraval@syr.edu::1561a87b-84f5-4901-9c21-6f61728fa4ae" providerId="AD" clId="Web-{0E2372DC-EDE0-4CFF-B48C-BB9FAE5FE47C}" dt="2022-05-01T16:11:17.107" v="23" actId="20577"/>
          <ac:spMkLst>
            <pc:docMk/>
            <pc:sldMk cId="976200636" sldId="285"/>
            <ac:spMk id="2" creationId="{C785B08C-CD45-9CCA-2078-F8861BB0BF7D}"/>
          </ac:spMkLst>
        </pc:spChg>
      </pc:sldChg>
      <pc:sldChg chg="modSp">
        <pc:chgData name="Hiril Shailesh Raval" userId="S::hsraval@syr.edu::1561a87b-84f5-4901-9c21-6f61728fa4ae" providerId="AD" clId="Web-{0E2372DC-EDE0-4CFF-B48C-BB9FAE5FE47C}" dt="2022-05-01T16:11:25.592" v="33" actId="20577"/>
        <pc:sldMkLst>
          <pc:docMk/>
          <pc:sldMk cId="3203567605" sldId="286"/>
        </pc:sldMkLst>
        <pc:spChg chg="mod">
          <ac:chgData name="Hiril Shailesh Raval" userId="S::hsraval@syr.edu::1561a87b-84f5-4901-9c21-6f61728fa4ae" providerId="AD" clId="Web-{0E2372DC-EDE0-4CFF-B48C-BB9FAE5FE47C}" dt="2022-05-01T16:11:25.592" v="33" actId="20577"/>
          <ac:spMkLst>
            <pc:docMk/>
            <pc:sldMk cId="3203567605" sldId="286"/>
            <ac:spMk id="2" creationId="{AC57B446-C96B-0240-BEAB-4E7988D85875}"/>
          </ac:spMkLst>
        </pc:spChg>
      </pc:sldChg>
      <pc:sldChg chg="addSp delSp modSp new">
        <pc:chgData name="Hiril Shailesh Raval" userId="S::hsraval@syr.edu::1561a87b-84f5-4901-9c21-6f61728fa4ae" providerId="AD" clId="Web-{0E2372DC-EDE0-4CFF-B48C-BB9FAE5FE47C}" dt="2022-05-01T16:24:45.694" v="43"/>
        <pc:sldMkLst>
          <pc:docMk/>
          <pc:sldMk cId="1431595938" sldId="287"/>
        </pc:sldMkLst>
        <pc:spChg chg="del">
          <ac:chgData name="Hiril Shailesh Raval" userId="S::hsraval@syr.edu::1561a87b-84f5-4901-9c21-6f61728fa4ae" providerId="AD" clId="Web-{0E2372DC-EDE0-4CFF-B48C-BB9FAE5FE47C}" dt="2022-05-01T16:24:45.694" v="43"/>
          <ac:spMkLst>
            <pc:docMk/>
            <pc:sldMk cId="1431595938" sldId="287"/>
            <ac:spMk id="2" creationId="{0DD47661-7B69-AECC-E58F-4B19F04DB810}"/>
          </ac:spMkLst>
        </pc:spChg>
        <pc:spChg chg="mod">
          <ac:chgData name="Hiril Shailesh Raval" userId="S::hsraval@syr.edu::1561a87b-84f5-4901-9c21-6f61728fa4ae" providerId="AD" clId="Web-{0E2372DC-EDE0-4CFF-B48C-BB9FAE5FE47C}" dt="2022-05-01T16:24:37.787" v="42" actId="20577"/>
          <ac:spMkLst>
            <pc:docMk/>
            <pc:sldMk cId="1431595938" sldId="287"/>
            <ac:spMk id="3" creationId="{03C8B0F7-56C6-0567-03B1-58BB443DC4B5}"/>
          </ac:spMkLst>
        </pc:spChg>
        <pc:picChg chg="add mod ord">
          <ac:chgData name="Hiril Shailesh Raval" userId="S::hsraval@syr.edu::1561a87b-84f5-4901-9c21-6f61728fa4ae" providerId="AD" clId="Web-{0E2372DC-EDE0-4CFF-B48C-BB9FAE5FE47C}" dt="2022-05-01T16:24:45.694" v="43"/>
          <ac:picMkLst>
            <pc:docMk/>
            <pc:sldMk cId="1431595938" sldId="287"/>
            <ac:picMk id="4" creationId="{C6678877-E03D-EE4C-8FC3-21701C07B30E}"/>
          </ac:picMkLst>
        </pc:picChg>
      </pc:sldChg>
      <pc:sldChg chg="modSp new">
        <pc:chgData name="Hiril Shailesh Raval" userId="S::hsraval@syr.edu::1561a87b-84f5-4901-9c21-6f61728fa4ae" providerId="AD" clId="Web-{0E2372DC-EDE0-4CFF-B48C-BB9FAE5FE47C}" dt="2022-05-01T16:33:24.445" v="50" actId="20577"/>
        <pc:sldMkLst>
          <pc:docMk/>
          <pc:sldMk cId="230637311" sldId="288"/>
        </pc:sldMkLst>
        <pc:spChg chg="mod">
          <ac:chgData name="Hiril Shailesh Raval" userId="S::hsraval@syr.edu::1561a87b-84f5-4901-9c21-6f61728fa4ae" providerId="AD" clId="Web-{0E2372DC-EDE0-4CFF-B48C-BB9FAE5FE47C}" dt="2022-05-01T16:33:24.445" v="50" actId="20577"/>
          <ac:spMkLst>
            <pc:docMk/>
            <pc:sldMk cId="230637311" sldId="288"/>
            <ac:spMk id="3" creationId="{27BE95A6-533F-8D7F-3C58-4C6B6359E2EB}"/>
          </ac:spMkLst>
        </pc:spChg>
      </pc:sldChg>
    </pc:docChg>
  </pc:docChgLst>
  <pc:docChgLst>
    <pc:chgData name="Robert Walsh" userId="S::rewalsh@syr.edu::c5d3ad38-5520-40f8-823d-cac2f72f54de" providerId="AD" clId="Web-{4A8D39E5-0BF5-4422-A61D-84F69A92EB87}"/>
    <pc:docChg chg="modSld">
      <pc:chgData name="Robert Walsh" userId="S::rewalsh@syr.edu::c5d3ad38-5520-40f8-823d-cac2f72f54de" providerId="AD" clId="Web-{4A8D39E5-0BF5-4422-A61D-84F69A92EB87}" dt="2022-04-30T15:50:01.622" v="76" actId="20577"/>
      <pc:docMkLst>
        <pc:docMk/>
      </pc:docMkLst>
      <pc:sldChg chg="modSp">
        <pc:chgData name="Robert Walsh" userId="S::rewalsh@syr.edu::c5d3ad38-5520-40f8-823d-cac2f72f54de" providerId="AD" clId="Web-{4A8D39E5-0BF5-4422-A61D-84F69A92EB87}" dt="2022-04-30T15:50:01.622" v="76" actId="20577"/>
        <pc:sldMkLst>
          <pc:docMk/>
          <pc:sldMk cId="1716159404" sldId="258"/>
        </pc:sldMkLst>
        <pc:spChg chg="mod">
          <ac:chgData name="Robert Walsh" userId="S::rewalsh@syr.edu::c5d3ad38-5520-40f8-823d-cac2f72f54de" providerId="AD" clId="Web-{4A8D39E5-0BF5-4422-A61D-84F69A92EB87}" dt="2022-04-30T15:50:01.622" v="76" actId="20577"/>
          <ac:spMkLst>
            <pc:docMk/>
            <pc:sldMk cId="1716159404" sldId="258"/>
            <ac:spMk id="2" creationId="{AC57B446-C96B-0240-BEAB-4E7988D85875}"/>
          </ac:spMkLst>
        </pc:spChg>
      </pc:sldChg>
      <pc:sldChg chg="modSp">
        <pc:chgData name="Robert Walsh" userId="S::rewalsh@syr.edu::c5d3ad38-5520-40f8-823d-cac2f72f54de" providerId="AD" clId="Web-{4A8D39E5-0BF5-4422-A61D-84F69A92EB87}" dt="2022-04-30T15:18:59.408" v="24" actId="20577"/>
        <pc:sldMkLst>
          <pc:docMk/>
          <pc:sldMk cId="3397210948" sldId="266"/>
        </pc:sldMkLst>
        <pc:spChg chg="mod">
          <ac:chgData name="Robert Walsh" userId="S::rewalsh@syr.edu::c5d3ad38-5520-40f8-823d-cac2f72f54de" providerId="AD" clId="Web-{4A8D39E5-0BF5-4422-A61D-84F69A92EB87}" dt="2022-04-30T15:18:59.408" v="24" actId="20577"/>
          <ac:spMkLst>
            <pc:docMk/>
            <pc:sldMk cId="3397210948" sldId="266"/>
            <ac:spMk id="6" creationId="{FECF4E8B-147F-61D3-0680-7F8CFB92A979}"/>
          </ac:spMkLst>
        </pc:spChg>
      </pc:sldChg>
      <pc:sldChg chg="modSp">
        <pc:chgData name="Robert Walsh" userId="S::rewalsh@syr.edu::c5d3ad38-5520-40f8-823d-cac2f72f54de" providerId="AD" clId="Web-{4A8D39E5-0BF5-4422-A61D-84F69A92EB87}" dt="2022-04-30T15:33:58.659" v="32"/>
        <pc:sldMkLst>
          <pc:docMk/>
          <pc:sldMk cId="2373205597" sldId="267"/>
        </pc:sldMkLst>
        <pc:graphicFrameChg chg="mod modGraphic">
          <ac:chgData name="Robert Walsh" userId="S::rewalsh@syr.edu::c5d3ad38-5520-40f8-823d-cac2f72f54de" providerId="AD" clId="Web-{4A8D39E5-0BF5-4422-A61D-84F69A92EB87}" dt="2022-04-30T15:33:58.659" v="32"/>
          <ac:graphicFrameMkLst>
            <pc:docMk/>
            <pc:sldMk cId="2373205597" sldId="267"/>
            <ac:graphicFrameMk id="5" creationId="{3E39F38B-D545-891D-A0F1-C5015A1C121B}"/>
          </ac:graphicFrameMkLst>
        </pc:graphicFrameChg>
      </pc:sldChg>
    </pc:docChg>
  </pc:docChgLst>
  <pc:docChgLst>
    <pc:chgData name="Robert Walsh" userId="S::rewalsh@syr.edu::c5d3ad38-5520-40f8-823d-cac2f72f54de" providerId="AD" clId="Web-{373D8D2A-FDAE-4D6C-9F94-181A9CFE4D41}"/>
    <pc:docChg chg="modSld">
      <pc:chgData name="Robert Walsh" userId="S::rewalsh@syr.edu::c5d3ad38-5520-40f8-823d-cac2f72f54de" providerId="AD" clId="Web-{373D8D2A-FDAE-4D6C-9F94-181A9CFE4D41}" dt="2022-04-26T22:31:40.566" v="5"/>
      <pc:docMkLst>
        <pc:docMk/>
      </pc:docMkLst>
      <pc:sldChg chg="addSp delSp modSp mod setBg">
        <pc:chgData name="Robert Walsh" userId="S::rewalsh@syr.edu::c5d3ad38-5520-40f8-823d-cac2f72f54de" providerId="AD" clId="Web-{373D8D2A-FDAE-4D6C-9F94-181A9CFE4D41}" dt="2022-04-26T22:31:39.378" v="4"/>
        <pc:sldMkLst>
          <pc:docMk/>
          <pc:sldMk cId="3397471972" sldId="256"/>
        </pc:sldMkLst>
        <pc:spChg chg="mod ord">
          <ac:chgData name="Robert Walsh" userId="S::rewalsh@syr.edu::c5d3ad38-5520-40f8-823d-cac2f72f54de" providerId="AD" clId="Web-{373D8D2A-FDAE-4D6C-9F94-181A9CFE4D41}" dt="2022-04-26T22:31:39.378" v="4"/>
          <ac:spMkLst>
            <pc:docMk/>
            <pc:sldMk cId="3397471972" sldId="256"/>
            <ac:spMk id="3" creationId="{BA819DD6-B47F-8B49-A884-A14E0E05D5D2}"/>
          </ac:spMkLst>
        </pc:spChg>
        <pc:spChg chg="mod">
          <ac:chgData name="Robert Walsh" userId="S::rewalsh@syr.edu::c5d3ad38-5520-40f8-823d-cac2f72f54de" providerId="AD" clId="Web-{373D8D2A-FDAE-4D6C-9F94-181A9CFE4D41}" dt="2022-04-26T22:31:39.378" v="4"/>
          <ac:spMkLst>
            <pc:docMk/>
            <pc:sldMk cId="3397471972" sldId="256"/>
            <ac:spMk id="4" creationId="{EB5F431E-3EF7-994D-972D-C91820E79923}"/>
          </ac:spMkLst>
        </pc:spChg>
        <pc:spChg chg="add del">
          <ac:chgData name="Robert Walsh" userId="S::rewalsh@syr.edu::c5d3ad38-5520-40f8-823d-cac2f72f54de" providerId="AD" clId="Web-{373D8D2A-FDAE-4D6C-9F94-181A9CFE4D41}" dt="2022-04-26T22:31:39.378" v="4"/>
          <ac:spMkLst>
            <pc:docMk/>
            <pc:sldMk cId="3397471972" sldId="256"/>
            <ac:spMk id="9" creationId="{907EF6B7-1338-4443-8C46-6A318D952DFD}"/>
          </ac:spMkLst>
        </pc:spChg>
        <pc:spChg chg="add del">
          <ac:chgData name="Robert Walsh" userId="S::rewalsh@syr.edu::c5d3ad38-5520-40f8-823d-cac2f72f54de" providerId="AD" clId="Web-{373D8D2A-FDAE-4D6C-9F94-181A9CFE4D41}" dt="2022-04-26T22:31:39.378" v="4"/>
          <ac:spMkLst>
            <pc:docMk/>
            <pc:sldMk cId="3397471972" sldId="256"/>
            <ac:spMk id="11" creationId="{DAAE4CDD-124C-4DCF-9584-B6033B545DD5}"/>
          </ac:spMkLst>
        </pc:spChg>
        <pc:spChg chg="add del">
          <ac:chgData name="Robert Walsh" userId="S::rewalsh@syr.edu::c5d3ad38-5520-40f8-823d-cac2f72f54de" providerId="AD" clId="Web-{373D8D2A-FDAE-4D6C-9F94-181A9CFE4D41}" dt="2022-04-26T22:31:39.378" v="4"/>
          <ac:spMkLst>
            <pc:docMk/>
            <pc:sldMk cId="3397471972" sldId="256"/>
            <ac:spMk id="13" creationId="{081E4A58-353D-44AE-B2FC-2A74E2E400F7}"/>
          </ac:spMkLst>
        </pc:spChg>
      </pc:sldChg>
      <pc:sldChg chg="modSp">
        <pc:chgData name="Robert Walsh" userId="S::rewalsh@syr.edu::c5d3ad38-5520-40f8-823d-cac2f72f54de" providerId="AD" clId="Web-{373D8D2A-FDAE-4D6C-9F94-181A9CFE4D41}" dt="2022-04-26T22:29:46.450" v="1" actId="20577"/>
        <pc:sldMkLst>
          <pc:docMk/>
          <pc:sldMk cId="1716159404" sldId="258"/>
        </pc:sldMkLst>
        <pc:spChg chg="mod">
          <ac:chgData name="Robert Walsh" userId="S::rewalsh@syr.edu::c5d3ad38-5520-40f8-823d-cac2f72f54de" providerId="AD" clId="Web-{373D8D2A-FDAE-4D6C-9F94-181A9CFE4D41}" dt="2022-04-26T22:29:46.450" v="1" actId="20577"/>
          <ac:spMkLst>
            <pc:docMk/>
            <pc:sldMk cId="1716159404" sldId="258"/>
            <ac:spMk id="2" creationId="{AC57B446-C96B-0240-BEAB-4E7988D85875}"/>
          </ac:spMkLst>
        </pc:spChg>
      </pc:sldChg>
      <pc:sldChg chg="addSp delSp modSp mod setBg">
        <pc:chgData name="Robert Walsh" userId="S::rewalsh@syr.edu::c5d3ad38-5520-40f8-823d-cac2f72f54de" providerId="AD" clId="Web-{373D8D2A-FDAE-4D6C-9F94-181A9CFE4D41}" dt="2022-04-26T22:31:40.566" v="5"/>
        <pc:sldMkLst>
          <pc:docMk/>
          <pc:sldMk cId="3459905699" sldId="259"/>
        </pc:sldMkLst>
        <pc:spChg chg="mod ord">
          <ac:chgData name="Robert Walsh" userId="S::rewalsh@syr.edu::c5d3ad38-5520-40f8-823d-cac2f72f54de" providerId="AD" clId="Web-{373D8D2A-FDAE-4D6C-9F94-181A9CFE4D41}" dt="2022-04-26T22:31:40.566" v="5"/>
          <ac:spMkLst>
            <pc:docMk/>
            <pc:sldMk cId="3459905699" sldId="259"/>
            <ac:spMk id="2" creationId="{AC57B446-C96B-0240-BEAB-4E7988D85875}"/>
          </ac:spMkLst>
        </pc:spChg>
        <pc:spChg chg="mod">
          <ac:chgData name="Robert Walsh" userId="S::rewalsh@syr.edu::c5d3ad38-5520-40f8-823d-cac2f72f54de" providerId="AD" clId="Web-{373D8D2A-FDAE-4D6C-9F94-181A9CFE4D41}" dt="2022-04-26T22:31:40.566" v="5"/>
          <ac:spMkLst>
            <pc:docMk/>
            <pc:sldMk cId="3459905699" sldId="259"/>
            <ac:spMk id="3" creationId="{C53064FA-6A86-064B-BC96-9A72EEBE9CB3}"/>
          </ac:spMkLst>
        </pc:spChg>
        <pc:spChg chg="add del">
          <ac:chgData name="Robert Walsh" userId="S::rewalsh@syr.edu::c5d3ad38-5520-40f8-823d-cac2f72f54de" providerId="AD" clId="Web-{373D8D2A-FDAE-4D6C-9F94-181A9CFE4D41}" dt="2022-04-26T22:31:40.566" v="5"/>
          <ac:spMkLst>
            <pc:docMk/>
            <pc:sldMk cId="3459905699" sldId="259"/>
            <ac:spMk id="8" creationId="{907EF6B7-1338-4443-8C46-6A318D952DFD}"/>
          </ac:spMkLst>
        </pc:spChg>
        <pc:spChg chg="add del">
          <ac:chgData name="Robert Walsh" userId="S::rewalsh@syr.edu::c5d3ad38-5520-40f8-823d-cac2f72f54de" providerId="AD" clId="Web-{373D8D2A-FDAE-4D6C-9F94-181A9CFE4D41}" dt="2022-04-26T22:31:40.566" v="5"/>
          <ac:spMkLst>
            <pc:docMk/>
            <pc:sldMk cId="3459905699" sldId="259"/>
            <ac:spMk id="10" creationId="{DAAE4CDD-124C-4DCF-9584-B6033B545DD5}"/>
          </ac:spMkLst>
        </pc:spChg>
        <pc:spChg chg="add del">
          <ac:chgData name="Robert Walsh" userId="S::rewalsh@syr.edu::c5d3ad38-5520-40f8-823d-cac2f72f54de" providerId="AD" clId="Web-{373D8D2A-FDAE-4D6C-9F94-181A9CFE4D41}" dt="2022-04-26T22:31:40.566" v="5"/>
          <ac:spMkLst>
            <pc:docMk/>
            <pc:sldMk cId="3459905699" sldId="259"/>
            <ac:spMk id="12" creationId="{081E4A58-353D-44AE-B2FC-2A74E2E400F7}"/>
          </ac:spMkLst>
        </pc:spChg>
      </pc:sldChg>
    </pc:docChg>
  </pc:docChgLst>
  <pc:docChgLst>
    <pc:chgData name="Robert Walsh" userId="S::rewalsh@syr.edu::c5d3ad38-5520-40f8-823d-cac2f72f54de" providerId="AD" clId="Web-{0BDCE891-8DDF-4C6F-936B-A308337E10D6}"/>
    <pc:docChg chg="modSld">
      <pc:chgData name="Robert Walsh" userId="S::rewalsh@syr.edu::c5d3ad38-5520-40f8-823d-cac2f72f54de" providerId="AD" clId="Web-{0BDCE891-8DDF-4C6F-936B-A308337E10D6}" dt="2022-04-26T22:10:51.422" v="18" actId="20577"/>
      <pc:docMkLst>
        <pc:docMk/>
      </pc:docMkLst>
      <pc:sldChg chg="modSp">
        <pc:chgData name="Robert Walsh" userId="S::rewalsh@syr.edu::c5d3ad38-5520-40f8-823d-cac2f72f54de" providerId="AD" clId="Web-{0BDCE891-8DDF-4C6F-936B-A308337E10D6}" dt="2022-04-26T22:10:51.422" v="18" actId="20577"/>
        <pc:sldMkLst>
          <pc:docMk/>
          <pc:sldMk cId="1716159404" sldId="258"/>
        </pc:sldMkLst>
        <pc:spChg chg="mod">
          <ac:chgData name="Robert Walsh" userId="S::rewalsh@syr.edu::c5d3ad38-5520-40f8-823d-cac2f72f54de" providerId="AD" clId="Web-{0BDCE891-8DDF-4C6F-936B-A308337E10D6}" dt="2022-04-26T22:10:51.422" v="18" actId="20577"/>
          <ac:spMkLst>
            <pc:docMk/>
            <pc:sldMk cId="1716159404" sldId="258"/>
            <ac:spMk id="2" creationId="{AC57B446-C96B-0240-BEAB-4E7988D85875}"/>
          </ac:spMkLst>
        </pc:spChg>
      </pc:sldChg>
    </pc:docChg>
  </pc:docChgLst>
  <pc:docChgLst>
    <pc:chgData name="Hiril Shailesh Raval" userId="S::hsraval@syr.edu::1561a87b-84f5-4901-9c21-6f61728fa4ae" providerId="AD" clId="Web-{C607FA6D-3E12-4DA2-A1AC-F00097AF567B}"/>
    <pc:docChg chg="modSld">
      <pc:chgData name="Hiril Shailesh Raval" userId="S::hsraval@syr.edu::1561a87b-84f5-4901-9c21-6f61728fa4ae" providerId="AD" clId="Web-{C607FA6D-3E12-4DA2-A1AC-F00097AF567B}" dt="2022-05-03T00:05:45.545" v="21"/>
      <pc:docMkLst>
        <pc:docMk/>
      </pc:docMkLst>
      <pc:sldChg chg="modSp">
        <pc:chgData name="Hiril Shailesh Raval" userId="S::hsraval@syr.edu::1561a87b-84f5-4901-9c21-6f61728fa4ae" providerId="AD" clId="Web-{C607FA6D-3E12-4DA2-A1AC-F00097AF567B}" dt="2022-05-03T00:05:45.545" v="21"/>
        <pc:sldMkLst>
          <pc:docMk/>
          <pc:sldMk cId="230637311" sldId="288"/>
        </pc:sldMkLst>
        <pc:graphicFrameChg chg="mod modGraphic">
          <ac:chgData name="Hiril Shailesh Raval" userId="S::hsraval@syr.edu::1561a87b-84f5-4901-9c21-6f61728fa4ae" providerId="AD" clId="Web-{C607FA6D-3E12-4DA2-A1AC-F00097AF567B}" dt="2022-05-03T00:05:45.545" v="21"/>
          <ac:graphicFrameMkLst>
            <pc:docMk/>
            <pc:sldMk cId="230637311" sldId="288"/>
            <ac:graphicFrameMk id="32" creationId="{D2AC954B-EFAC-8839-39DF-C14B27BB7319}"/>
          </ac:graphicFrameMkLst>
        </pc:graphicFrameChg>
      </pc:sldChg>
    </pc:docChg>
  </pc:docChgLst>
  <pc:docChgLst>
    <pc:chgData name="Hiril Shailesh Raval" userId="S::hsraval@syr.edu::1561a87b-84f5-4901-9c21-6f61728fa4ae" providerId="AD" clId="Web-{DAEE6FDC-9855-4BB4-BB4B-F2B9B1F7648D}"/>
    <pc:docChg chg="modSld">
      <pc:chgData name="Hiril Shailesh Raval" userId="S::hsraval@syr.edu::1561a87b-84f5-4901-9c21-6f61728fa4ae" providerId="AD" clId="Web-{DAEE6FDC-9855-4BB4-BB4B-F2B9B1F7648D}" dt="2022-05-03T01:26:20.183" v="15" actId="14100"/>
      <pc:docMkLst>
        <pc:docMk/>
      </pc:docMkLst>
      <pc:sldChg chg="addSp delSp modSp">
        <pc:chgData name="Hiril Shailesh Raval" userId="S::hsraval@syr.edu::1561a87b-84f5-4901-9c21-6f61728fa4ae" providerId="AD" clId="Web-{DAEE6FDC-9855-4BB4-BB4B-F2B9B1F7648D}" dt="2022-05-03T01:26:20.183" v="15" actId="14100"/>
        <pc:sldMkLst>
          <pc:docMk/>
          <pc:sldMk cId="1662691360" sldId="284"/>
        </pc:sldMkLst>
        <pc:spChg chg="mod">
          <ac:chgData name="Hiril Shailesh Raval" userId="S::hsraval@syr.edu::1561a87b-84f5-4901-9c21-6f61728fa4ae" providerId="AD" clId="Web-{DAEE6FDC-9855-4BB4-BB4B-F2B9B1F7648D}" dt="2022-05-03T01:23:59.283" v="6" actId="1076"/>
          <ac:spMkLst>
            <pc:docMk/>
            <pc:sldMk cId="1662691360" sldId="284"/>
            <ac:spMk id="2" creationId="{89746719-14AA-C927-884D-173F5528D7FB}"/>
          </ac:spMkLst>
        </pc:spChg>
        <pc:picChg chg="add del mod">
          <ac:chgData name="Hiril Shailesh Raval" userId="S::hsraval@syr.edu::1561a87b-84f5-4901-9c21-6f61728fa4ae" providerId="AD" clId="Web-{DAEE6FDC-9855-4BB4-BB4B-F2B9B1F7648D}" dt="2022-05-03T01:25:37.399" v="8"/>
          <ac:picMkLst>
            <pc:docMk/>
            <pc:sldMk cId="1662691360" sldId="284"/>
            <ac:picMk id="5" creationId="{20FEB2D7-39A4-1D86-3BBF-F4D9220FCDD3}"/>
          </ac:picMkLst>
        </pc:picChg>
        <pc:picChg chg="add mod">
          <ac:chgData name="Hiril Shailesh Raval" userId="S::hsraval@syr.edu::1561a87b-84f5-4901-9c21-6f61728fa4ae" providerId="AD" clId="Web-{DAEE6FDC-9855-4BB4-BB4B-F2B9B1F7648D}" dt="2022-05-03T01:26:20.183" v="15" actId="14100"/>
          <ac:picMkLst>
            <pc:docMk/>
            <pc:sldMk cId="1662691360" sldId="284"/>
            <ac:picMk id="7" creationId="{A87125B4-9392-39B7-FC51-C31973B7C5E6}"/>
          </ac:picMkLst>
        </pc:picChg>
        <pc:picChg chg="del">
          <ac:chgData name="Hiril Shailesh Raval" userId="S::hsraval@syr.edu::1561a87b-84f5-4901-9c21-6f61728fa4ae" providerId="AD" clId="Web-{DAEE6FDC-9855-4BB4-BB4B-F2B9B1F7648D}" dt="2022-05-03T01:23:15.608" v="0"/>
          <ac:picMkLst>
            <pc:docMk/>
            <pc:sldMk cId="1662691360" sldId="284"/>
            <ac:picMk id="9" creationId="{62E8EB6D-96E7-68D2-A744-AFD3F22E799E}"/>
          </ac:picMkLst>
        </pc:picChg>
      </pc:sldChg>
    </pc:docChg>
  </pc:docChgLst>
  <pc:docChgLst>
    <pc:chgData name="Robert Walsh" userId="S::rewalsh@syr.edu::c5d3ad38-5520-40f8-823d-cac2f72f54de" providerId="AD" clId="Web-{C1788B52-33ED-4017-81DB-6993A4633EE2}"/>
    <pc:docChg chg="modSld">
      <pc:chgData name="Robert Walsh" userId="S::rewalsh@syr.edu::c5d3ad38-5520-40f8-823d-cac2f72f54de" providerId="AD" clId="Web-{C1788B52-33ED-4017-81DB-6993A4633EE2}" dt="2022-04-30T01:59:29.880" v="14" actId="20577"/>
      <pc:docMkLst>
        <pc:docMk/>
      </pc:docMkLst>
      <pc:sldChg chg="modSp">
        <pc:chgData name="Robert Walsh" userId="S::rewalsh@syr.edu::c5d3ad38-5520-40f8-823d-cac2f72f54de" providerId="AD" clId="Web-{C1788B52-33ED-4017-81DB-6993A4633EE2}" dt="2022-04-30T01:59:29.880" v="14" actId="20577"/>
        <pc:sldMkLst>
          <pc:docMk/>
          <pc:sldMk cId="29198653" sldId="270"/>
        </pc:sldMkLst>
        <pc:spChg chg="mod">
          <ac:chgData name="Robert Walsh" userId="S::rewalsh@syr.edu::c5d3ad38-5520-40f8-823d-cac2f72f54de" providerId="AD" clId="Web-{C1788B52-33ED-4017-81DB-6993A4633EE2}" dt="2022-04-30T01:59:13.176" v="10" actId="14100"/>
          <ac:spMkLst>
            <pc:docMk/>
            <pc:sldMk cId="29198653" sldId="270"/>
            <ac:spMk id="2" creationId="{AC57B446-C96B-0240-BEAB-4E7988D85875}"/>
          </ac:spMkLst>
        </pc:spChg>
        <pc:spChg chg="mod">
          <ac:chgData name="Robert Walsh" userId="S::rewalsh@syr.edu::c5d3ad38-5520-40f8-823d-cac2f72f54de" providerId="AD" clId="Web-{C1788B52-33ED-4017-81DB-6993A4633EE2}" dt="2022-04-30T01:59:29.880" v="14" actId="20577"/>
          <ac:spMkLst>
            <pc:docMk/>
            <pc:sldMk cId="29198653" sldId="270"/>
            <ac:spMk id="7" creationId="{3C5E4586-923B-3FB6-EF7A-8CB176476052}"/>
          </ac:spMkLst>
        </pc:spChg>
      </pc:sldChg>
    </pc:docChg>
  </pc:docChgLst>
  <pc:docChgLst>
    <pc:chgData name="Hiril Shailesh Raval" userId="S::hsraval@syr.edu::1561a87b-84f5-4901-9c21-6f61728fa4ae" providerId="AD" clId="Web-{00956F6B-8B9E-4B1A-B92B-1D52BA56D84E}"/>
    <pc:docChg chg="modSld">
      <pc:chgData name="Hiril Shailesh Raval" userId="S::hsraval@syr.edu::1561a87b-84f5-4901-9c21-6f61728fa4ae" providerId="AD" clId="Web-{00956F6B-8B9E-4B1A-B92B-1D52BA56D84E}" dt="2022-04-30T14:26:01.233" v="1"/>
      <pc:docMkLst>
        <pc:docMk/>
      </pc:docMkLst>
      <pc:sldChg chg="modSp">
        <pc:chgData name="Hiril Shailesh Raval" userId="S::hsraval@syr.edu::1561a87b-84f5-4901-9c21-6f61728fa4ae" providerId="AD" clId="Web-{00956F6B-8B9E-4B1A-B92B-1D52BA56D84E}" dt="2022-04-30T14:26:01.233" v="1"/>
        <pc:sldMkLst>
          <pc:docMk/>
          <pc:sldMk cId="3256144966" sldId="265"/>
        </pc:sldMkLst>
        <pc:graphicFrameChg chg="mod modGraphic">
          <ac:chgData name="Hiril Shailesh Raval" userId="S::hsraval@syr.edu::1561a87b-84f5-4901-9c21-6f61728fa4ae" providerId="AD" clId="Web-{00956F6B-8B9E-4B1A-B92B-1D52BA56D84E}" dt="2022-04-30T14:26:01.233" v="1"/>
          <ac:graphicFrameMkLst>
            <pc:docMk/>
            <pc:sldMk cId="3256144966" sldId="265"/>
            <ac:graphicFrameMk id="6" creationId="{C218B9E1-C3C8-490F-7A48-B74935EF2400}"/>
          </ac:graphicFrameMkLst>
        </pc:graphicFrameChg>
      </pc:sldChg>
    </pc:docChg>
  </pc:docChgLst>
  <pc:docChgLst>
    <pc:chgData name="Hiril Shailesh Raval" userId="1561a87b-84f5-4901-9c21-6f61728fa4ae" providerId="ADAL" clId="{A635B0FA-D19D-474C-BB9D-87AB9EAF2EAE}"/>
    <pc:docChg chg="undo custSel modSld">
      <pc:chgData name="Hiril Shailesh Raval" userId="1561a87b-84f5-4901-9c21-6f61728fa4ae" providerId="ADAL" clId="{A635B0FA-D19D-474C-BB9D-87AB9EAF2EAE}" dt="2022-05-03T01:14:57.426" v="30" actId="20577"/>
      <pc:docMkLst>
        <pc:docMk/>
      </pc:docMkLst>
      <pc:sldChg chg="modSp mod">
        <pc:chgData name="Hiril Shailesh Raval" userId="1561a87b-84f5-4901-9c21-6f61728fa4ae" providerId="ADAL" clId="{A635B0FA-D19D-474C-BB9D-87AB9EAF2EAE}" dt="2022-05-03T00:58:32.378" v="19" actId="113"/>
        <pc:sldMkLst>
          <pc:docMk/>
          <pc:sldMk cId="3161998465" sldId="257"/>
        </pc:sldMkLst>
        <pc:spChg chg="mod">
          <ac:chgData name="Hiril Shailesh Raval" userId="1561a87b-84f5-4901-9c21-6f61728fa4ae" providerId="ADAL" clId="{A635B0FA-D19D-474C-BB9D-87AB9EAF2EAE}" dt="2022-05-03T00:58:32.378" v="19" actId="113"/>
          <ac:spMkLst>
            <pc:docMk/>
            <pc:sldMk cId="3161998465" sldId="257"/>
            <ac:spMk id="2" creationId="{B345EBEC-A3A5-514E-8511-B57A51E2129D}"/>
          </ac:spMkLst>
        </pc:spChg>
      </pc:sldChg>
      <pc:sldChg chg="modSp mod">
        <pc:chgData name="Hiril Shailesh Raval" userId="1561a87b-84f5-4901-9c21-6f61728fa4ae" providerId="ADAL" clId="{A635B0FA-D19D-474C-BB9D-87AB9EAF2EAE}" dt="2022-05-03T00:58:42.911" v="21" actId="113"/>
        <pc:sldMkLst>
          <pc:docMk/>
          <pc:sldMk cId="1716159404" sldId="258"/>
        </pc:sldMkLst>
        <pc:spChg chg="mod">
          <ac:chgData name="Hiril Shailesh Raval" userId="1561a87b-84f5-4901-9c21-6f61728fa4ae" providerId="ADAL" clId="{A635B0FA-D19D-474C-BB9D-87AB9EAF2EAE}" dt="2022-05-03T00:58:42.911" v="21" actId="113"/>
          <ac:spMkLst>
            <pc:docMk/>
            <pc:sldMk cId="1716159404" sldId="258"/>
            <ac:spMk id="2" creationId="{AC57B446-C96B-0240-BEAB-4E7988D85875}"/>
          </ac:spMkLst>
        </pc:spChg>
      </pc:sldChg>
      <pc:sldChg chg="modSp mod">
        <pc:chgData name="Hiril Shailesh Raval" userId="1561a87b-84f5-4901-9c21-6f61728fa4ae" providerId="ADAL" clId="{A635B0FA-D19D-474C-BB9D-87AB9EAF2EAE}" dt="2022-05-03T00:58:50.596" v="22" actId="113"/>
        <pc:sldMkLst>
          <pc:docMk/>
          <pc:sldMk cId="3459905699" sldId="259"/>
        </pc:sldMkLst>
        <pc:spChg chg="mod">
          <ac:chgData name="Hiril Shailesh Raval" userId="1561a87b-84f5-4901-9c21-6f61728fa4ae" providerId="ADAL" clId="{A635B0FA-D19D-474C-BB9D-87AB9EAF2EAE}" dt="2022-05-03T00:58:50.596" v="22" actId="113"/>
          <ac:spMkLst>
            <pc:docMk/>
            <pc:sldMk cId="3459905699" sldId="259"/>
            <ac:spMk id="2" creationId="{AC57B446-C96B-0240-BEAB-4E7988D85875}"/>
          </ac:spMkLst>
        </pc:spChg>
      </pc:sldChg>
      <pc:sldChg chg="modSp mod">
        <pc:chgData name="Hiril Shailesh Raval" userId="1561a87b-84f5-4901-9c21-6f61728fa4ae" providerId="ADAL" clId="{A635B0FA-D19D-474C-BB9D-87AB9EAF2EAE}" dt="2022-05-03T00:59:15.980" v="24" actId="113"/>
        <pc:sldMkLst>
          <pc:docMk/>
          <pc:sldMk cId="3558899878" sldId="261"/>
        </pc:sldMkLst>
        <pc:spChg chg="mod">
          <ac:chgData name="Hiril Shailesh Raval" userId="1561a87b-84f5-4901-9c21-6f61728fa4ae" providerId="ADAL" clId="{A635B0FA-D19D-474C-BB9D-87AB9EAF2EAE}" dt="2022-05-03T00:59:15.980" v="24" actId="113"/>
          <ac:spMkLst>
            <pc:docMk/>
            <pc:sldMk cId="3558899878" sldId="261"/>
            <ac:spMk id="2" creationId="{AC57B446-C96B-0240-BEAB-4E7988D85875}"/>
          </ac:spMkLst>
        </pc:spChg>
      </pc:sldChg>
      <pc:sldChg chg="modSp mod">
        <pc:chgData name="Hiril Shailesh Raval" userId="1561a87b-84f5-4901-9c21-6f61728fa4ae" providerId="ADAL" clId="{A635B0FA-D19D-474C-BB9D-87AB9EAF2EAE}" dt="2022-05-03T00:58:37.913" v="20" actId="113"/>
        <pc:sldMkLst>
          <pc:docMk/>
          <pc:sldMk cId="3762337307" sldId="264"/>
        </pc:sldMkLst>
        <pc:spChg chg="mod">
          <ac:chgData name="Hiril Shailesh Raval" userId="1561a87b-84f5-4901-9c21-6f61728fa4ae" providerId="ADAL" clId="{A635B0FA-D19D-474C-BB9D-87AB9EAF2EAE}" dt="2022-05-03T00:58:37.913" v="20" actId="113"/>
          <ac:spMkLst>
            <pc:docMk/>
            <pc:sldMk cId="3762337307" sldId="264"/>
            <ac:spMk id="2" creationId="{9B786FAE-FF6E-1E0A-7FAD-A76584F55402}"/>
          </ac:spMkLst>
        </pc:spChg>
      </pc:sldChg>
      <pc:sldChg chg="modSp mod">
        <pc:chgData name="Hiril Shailesh Raval" userId="1561a87b-84f5-4901-9c21-6f61728fa4ae" providerId="ADAL" clId="{A635B0FA-D19D-474C-BB9D-87AB9EAF2EAE}" dt="2022-05-03T00:58:58.360" v="23" actId="113"/>
        <pc:sldMkLst>
          <pc:docMk/>
          <pc:sldMk cId="3506452585" sldId="275"/>
        </pc:sldMkLst>
        <pc:spChg chg="mod">
          <ac:chgData name="Hiril Shailesh Raval" userId="1561a87b-84f5-4901-9c21-6f61728fa4ae" providerId="ADAL" clId="{A635B0FA-D19D-474C-BB9D-87AB9EAF2EAE}" dt="2022-05-03T00:58:58.360" v="23" actId="113"/>
          <ac:spMkLst>
            <pc:docMk/>
            <pc:sldMk cId="3506452585" sldId="275"/>
            <ac:spMk id="4" creationId="{D9CF1B7C-661F-67E7-4D28-1A506567A07F}"/>
          </ac:spMkLst>
        </pc:spChg>
      </pc:sldChg>
      <pc:sldChg chg="modSp mod">
        <pc:chgData name="Hiril Shailesh Raval" userId="1561a87b-84f5-4901-9c21-6f61728fa4ae" providerId="ADAL" clId="{A635B0FA-D19D-474C-BB9D-87AB9EAF2EAE}" dt="2022-05-03T01:14:57.426" v="30" actId="20577"/>
        <pc:sldMkLst>
          <pc:docMk/>
          <pc:sldMk cId="2549899304" sldId="283"/>
        </pc:sldMkLst>
        <pc:spChg chg="mod">
          <ac:chgData name="Hiril Shailesh Raval" userId="1561a87b-84f5-4901-9c21-6f61728fa4ae" providerId="ADAL" clId="{A635B0FA-D19D-474C-BB9D-87AB9EAF2EAE}" dt="2022-05-03T00:59:23.820" v="25" actId="113"/>
          <ac:spMkLst>
            <pc:docMk/>
            <pc:sldMk cId="2549899304" sldId="283"/>
            <ac:spMk id="4" creationId="{2FAF5708-5E61-03BA-B840-71D6CD30A5ED}"/>
          </ac:spMkLst>
        </pc:spChg>
        <pc:graphicFrameChg chg="modGraphic">
          <ac:chgData name="Hiril Shailesh Raval" userId="1561a87b-84f5-4901-9c21-6f61728fa4ae" providerId="ADAL" clId="{A635B0FA-D19D-474C-BB9D-87AB9EAF2EAE}" dt="2022-05-03T01:14:57.426" v="30" actId="20577"/>
          <ac:graphicFrameMkLst>
            <pc:docMk/>
            <pc:sldMk cId="2549899304" sldId="283"/>
            <ac:graphicFrameMk id="15" creationId="{A7DCA4BA-D448-0C72-826F-154526974196}"/>
          </ac:graphicFrameMkLst>
        </pc:graphicFrameChg>
      </pc:sldChg>
      <pc:sldChg chg="modSp mod">
        <pc:chgData name="Hiril Shailesh Raval" userId="1561a87b-84f5-4901-9c21-6f61728fa4ae" providerId="ADAL" clId="{A635B0FA-D19D-474C-BB9D-87AB9EAF2EAE}" dt="2022-05-03T00:57:44.319" v="13" actId="113"/>
        <pc:sldMkLst>
          <pc:docMk/>
          <pc:sldMk cId="1662691360" sldId="284"/>
        </pc:sldMkLst>
        <pc:spChg chg="mod">
          <ac:chgData name="Hiril Shailesh Raval" userId="1561a87b-84f5-4901-9c21-6f61728fa4ae" providerId="ADAL" clId="{A635B0FA-D19D-474C-BB9D-87AB9EAF2EAE}" dt="2022-05-03T00:57:44.319" v="13" actId="113"/>
          <ac:spMkLst>
            <pc:docMk/>
            <pc:sldMk cId="1662691360" sldId="284"/>
            <ac:spMk id="2" creationId="{89746719-14AA-C927-884D-173F5528D7FB}"/>
          </ac:spMkLst>
        </pc:spChg>
        <pc:spChg chg="mod">
          <ac:chgData name="Hiril Shailesh Raval" userId="1561a87b-84f5-4901-9c21-6f61728fa4ae" providerId="ADAL" clId="{A635B0FA-D19D-474C-BB9D-87AB9EAF2EAE}" dt="2022-05-03T00:57:33.942" v="10" actId="113"/>
          <ac:spMkLst>
            <pc:docMk/>
            <pc:sldMk cId="1662691360" sldId="284"/>
            <ac:spMk id="4" creationId="{0A784448-9403-4350-7EB5-82550E2F18BD}"/>
          </ac:spMkLst>
        </pc:spChg>
      </pc:sldChg>
      <pc:sldChg chg="modSp mod">
        <pc:chgData name="Hiril Shailesh Raval" userId="1561a87b-84f5-4901-9c21-6f61728fa4ae" providerId="ADAL" clId="{A635B0FA-D19D-474C-BB9D-87AB9EAF2EAE}" dt="2022-05-03T00:59:32.308" v="26" actId="113"/>
        <pc:sldMkLst>
          <pc:docMk/>
          <pc:sldMk cId="3203567605" sldId="286"/>
        </pc:sldMkLst>
        <pc:spChg chg="mod">
          <ac:chgData name="Hiril Shailesh Raval" userId="1561a87b-84f5-4901-9c21-6f61728fa4ae" providerId="ADAL" clId="{A635B0FA-D19D-474C-BB9D-87AB9EAF2EAE}" dt="2022-05-03T00:59:32.308" v="26" actId="113"/>
          <ac:spMkLst>
            <pc:docMk/>
            <pc:sldMk cId="3203567605" sldId="286"/>
            <ac:spMk id="2" creationId="{AC57B446-C96B-0240-BEAB-4E7988D85875}"/>
          </ac:spMkLst>
        </pc:spChg>
      </pc:sldChg>
    </pc:docChg>
  </pc:docChgLst>
  <pc:docChgLst>
    <pc:chgData name="Shivani Sunil Kalewar" userId="S::skalewar@syr.edu::abb77391-94bd-419c-8966-45d18d4f1c0e" providerId="AD" clId="Web-{AA6603AD-4C92-3FCC-5CCB-7E69B9FAFED3}"/>
    <pc:docChg chg="addSld delSld modSld sldOrd">
      <pc:chgData name="Shivani Sunil Kalewar" userId="S::skalewar@syr.edu::abb77391-94bd-419c-8966-45d18d4f1c0e" providerId="AD" clId="Web-{AA6603AD-4C92-3FCC-5CCB-7E69B9FAFED3}" dt="2022-05-01T16:07:47.845" v="1330" actId="20577"/>
      <pc:docMkLst>
        <pc:docMk/>
      </pc:docMkLst>
      <pc:sldChg chg="addSp delSp modSp">
        <pc:chgData name="Shivani Sunil Kalewar" userId="S::skalewar@syr.edu::abb77391-94bd-419c-8966-45d18d4f1c0e" providerId="AD" clId="Web-{AA6603AD-4C92-3FCC-5CCB-7E69B9FAFED3}" dt="2022-05-01T14:52:20.821" v="657" actId="20577"/>
        <pc:sldMkLst>
          <pc:docMk/>
          <pc:sldMk cId="3459905699" sldId="259"/>
        </pc:sldMkLst>
        <pc:spChg chg="mod">
          <ac:chgData name="Shivani Sunil Kalewar" userId="S::skalewar@syr.edu::abb77391-94bd-419c-8966-45d18d4f1c0e" providerId="AD" clId="Web-{AA6603AD-4C92-3FCC-5CCB-7E69B9FAFED3}" dt="2022-05-01T14:52:20.821" v="657" actId="20577"/>
          <ac:spMkLst>
            <pc:docMk/>
            <pc:sldMk cId="3459905699" sldId="259"/>
            <ac:spMk id="2" creationId="{AC57B446-C96B-0240-BEAB-4E7988D85875}"/>
          </ac:spMkLst>
        </pc:spChg>
        <pc:picChg chg="add del mod">
          <ac:chgData name="Shivani Sunil Kalewar" userId="S::skalewar@syr.edu::abb77391-94bd-419c-8966-45d18d4f1c0e" providerId="AD" clId="Web-{AA6603AD-4C92-3FCC-5CCB-7E69B9FAFED3}" dt="2022-05-01T14:09:31.839" v="56"/>
          <ac:picMkLst>
            <pc:docMk/>
            <pc:sldMk cId="3459905699" sldId="259"/>
            <ac:picMk id="4" creationId="{89001046-1CF5-71D8-C504-AA48C33482C5}"/>
          </ac:picMkLst>
        </pc:picChg>
        <pc:picChg chg="add del mod">
          <ac:chgData name="Shivani Sunil Kalewar" userId="S::skalewar@syr.edu::abb77391-94bd-419c-8966-45d18d4f1c0e" providerId="AD" clId="Web-{AA6603AD-4C92-3FCC-5CCB-7E69B9FAFED3}" dt="2022-05-01T14:10:46.515" v="62"/>
          <ac:picMkLst>
            <pc:docMk/>
            <pc:sldMk cId="3459905699" sldId="259"/>
            <ac:picMk id="8" creationId="{9DDEBCC3-51D0-805F-4F03-93ADE836AF74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12:20.834" v="68" actId="1076"/>
          <ac:picMkLst>
            <pc:docMk/>
            <pc:sldMk cId="3459905699" sldId="259"/>
            <ac:picMk id="9" creationId="{AB53AC32-91C2-E6FF-94F1-DDAB70D7C4C4}"/>
          </ac:picMkLst>
        </pc:picChg>
      </pc:sldChg>
      <pc:sldChg chg="addSp delSp modSp mod setBg setClrOvrMap">
        <pc:chgData name="Shivani Sunil Kalewar" userId="S::skalewar@syr.edu::abb77391-94bd-419c-8966-45d18d4f1c0e" providerId="AD" clId="Web-{AA6603AD-4C92-3FCC-5CCB-7E69B9FAFED3}" dt="2022-05-01T14:17:19.384" v="111" actId="1076"/>
        <pc:sldMkLst>
          <pc:docMk/>
          <pc:sldMk cId="1925368175" sldId="260"/>
        </pc:sldMkLst>
        <pc:spChg chg="del mod ord">
          <ac:chgData name="Shivani Sunil Kalewar" userId="S::skalewar@syr.edu::abb77391-94bd-419c-8966-45d18d4f1c0e" providerId="AD" clId="Web-{AA6603AD-4C92-3FCC-5CCB-7E69B9FAFED3}" dt="2022-05-01T14:05:48.818" v="48"/>
          <ac:spMkLst>
            <pc:docMk/>
            <pc:sldMk cId="1925368175" sldId="260"/>
            <ac:spMk id="2" creationId="{AC57B446-C96B-0240-BEAB-4E7988D85875}"/>
          </ac:spMkLst>
        </pc:spChg>
        <pc:spChg chg="mod">
          <ac:chgData name="Shivani Sunil Kalewar" userId="S::skalewar@syr.edu::abb77391-94bd-419c-8966-45d18d4f1c0e" providerId="AD" clId="Web-{AA6603AD-4C92-3FCC-5CCB-7E69B9FAFED3}" dt="2022-05-01T14:13:44.667" v="90" actId="20577"/>
          <ac:spMkLst>
            <pc:docMk/>
            <pc:sldMk cId="1925368175" sldId="260"/>
            <ac:spMk id="3" creationId="{C53064FA-6A86-064B-BC96-9A72EEBE9CB3}"/>
          </ac:spMkLst>
        </pc:spChg>
        <pc:spChg chg="add mod">
          <ac:chgData name="Shivani Sunil Kalewar" userId="S::skalewar@syr.edu::abb77391-94bd-419c-8966-45d18d4f1c0e" providerId="AD" clId="Web-{AA6603AD-4C92-3FCC-5CCB-7E69B9FAFED3}" dt="2022-05-01T14:14:26.967" v="106" actId="20577"/>
          <ac:spMkLst>
            <pc:docMk/>
            <pc:sldMk cId="1925368175" sldId="260"/>
            <ac:spMk id="6" creationId="{76CDBC24-316A-BC21-689D-82CDC8280EBA}"/>
          </ac:spMkLst>
        </pc:spChg>
        <pc:spChg chg="add">
          <ac:chgData name="Shivani Sunil Kalewar" userId="S::skalewar@syr.edu::abb77391-94bd-419c-8966-45d18d4f1c0e" providerId="AD" clId="Web-{AA6603AD-4C92-3FCC-5CCB-7E69B9FAFED3}" dt="2022-05-01T14:05:19.254" v="44"/>
          <ac:spMkLst>
            <pc:docMk/>
            <pc:sldMk cId="1925368175" sldId="260"/>
            <ac:spMk id="8" creationId="{C6D09588-9668-4D38-8AD4-C27CF2B2D41C}"/>
          </ac:spMkLst>
        </pc:spChg>
        <pc:grpChg chg="add">
          <ac:chgData name="Shivani Sunil Kalewar" userId="S::skalewar@syr.edu::abb77391-94bd-419c-8966-45d18d4f1c0e" providerId="AD" clId="Web-{AA6603AD-4C92-3FCC-5CCB-7E69B9FAFED3}" dt="2022-05-01T14:05:19.254" v="44"/>
          <ac:grpSpMkLst>
            <pc:docMk/>
            <pc:sldMk cId="1925368175" sldId="260"/>
            <ac:grpSpMk id="10" creationId="{95A28492-272D-4814-AE2C-61575C989EA3}"/>
          </ac:grpSpMkLst>
        </pc:grpChg>
        <pc:picChg chg="add del mod">
          <ac:chgData name="Shivani Sunil Kalewar" userId="S::skalewar@syr.edu::abb77391-94bd-419c-8966-45d18d4f1c0e" providerId="AD" clId="Web-{AA6603AD-4C92-3FCC-5CCB-7E69B9FAFED3}" dt="2022-05-01T14:09:10.650" v="51"/>
          <ac:picMkLst>
            <pc:docMk/>
            <pc:sldMk cId="1925368175" sldId="260"/>
            <ac:picMk id="4" creationId="{532A140E-FE8B-AE74-5008-DADB84733CE6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17:15.837" v="110" actId="14100"/>
          <ac:picMkLst>
            <pc:docMk/>
            <pc:sldMk cId="1925368175" sldId="260"/>
            <ac:picMk id="5" creationId="{500CE586-7823-C232-9966-C7B1B226A6D3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17:19.384" v="111" actId="1076"/>
          <ac:picMkLst>
            <pc:docMk/>
            <pc:sldMk cId="1925368175" sldId="260"/>
            <ac:picMk id="7" creationId="{B6903C59-18DF-7D6E-2D25-A08A236E5583}"/>
          </ac:picMkLst>
        </pc:picChg>
      </pc:sldChg>
      <pc:sldChg chg="addSp modSp mod setBg">
        <pc:chgData name="Shivani Sunil Kalewar" userId="S::skalewar@syr.edu::abb77391-94bd-419c-8966-45d18d4f1c0e" providerId="AD" clId="Web-{AA6603AD-4C92-3FCC-5CCB-7E69B9FAFED3}" dt="2022-05-01T15:00:58.014" v="1046" actId="20577"/>
        <pc:sldMkLst>
          <pc:docMk/>
          <pc:sldMk cId="3558899878" sldId="261"/>
        </pc:sldMkLst>
        <pc:spChg chg="mod ord">
          <ac:chgData name="Shivani Sunil Kalewar" userId="S::skalewar@syr.edu::abb77391-94bd-419c-8966-45d18d4f1c0e" providerId="AD" clId="Web-{AA6603AD-4C92-3FCC-5CCB-7E69B9FAFED3}" dt="2022-05-01T14:59:55.870" v="1036" actId="14100"/>
          <ac:spMkLst>
            <pc:docMk/>
            <pc:sldMk cId="3558899878" sldId="261"/>
            <ac:spMk id="2" creationId="{AC57B446-C96B-0240-BEAB-4E7988D85875}"/>
          </ac:spMkLst>
        </pc:spChg>
        <pc:spChg chg="mod">
          <ac:chgData name="Shivani Sunil Kalewar" userId="S::skalewar@syr.edu::abb77391-94bd-419c-8966-45d18d4f1c0e" providerId="AD" clId="Web-{AA6603AD-4C92-3FCC-5CCB-7E69B9FAFED3}" dt="2022-05-01T15:00:58.014" v="1046" actId="20577"/>
          <ac:spMkLst>
            <pc:docMk/>
            <pc:sldMk cId="3558899878" sldId="261"/>
            <ac:spMk id="3" creationId="{C53064FA-6A86-064B-BC96-9A72EEBE9CB3}"/>
          </ac:spMkLst>
        </pc:spChg>
        <pc:spChg chg="add">
          <ac:chgData name="Shivani Sunil Kalewar" userId="S::skalewar@syr.edu::abb77391-94bd-419c-8966-45d18d4f1c0e" providerId="AD" clId="Web-{AA6603AD-4C92-3FCC-5CCB-7E69B9FAFED3}" dt="2022-05-01T14:50:46.268" v="609"/>
          <ac:spMkLst>
            <pc:docMk/>
            <pc:sldMk cId="3558899878" sldId="261"/>
            <ac:spMk id="8" creationId="{33CD251C-A887-4D2F-925B-FC097198538B}"/>
          </ac:spMkLst>
        </pc:spChg>
        <pc:spChg chg="add">
          <ac:chgData name="Shivani Sunil Kalewar" userId="S::skalewar@syr.edu::abb77391-94bd-419c-8966-45d18d4f1c0e" providerId="AD" clId="Web-{AA6603AD-4C92-3FCC-5CCB-7E69B9FAFED3}" dt="2022-05-01T14:50:46.268" v="609"/>
          <ac:spMkLst>
            <pc:docMk/>
            <pc:sldMk cId="3558899878" sldId="261"/>
            <ac:spMk id="10" creationId="{B19D093C-27FB-4032-B282-42C4563F257C}"/>
          </ac:spMkLst>
        </pc:spChg>
        <pc:grpChg chg="add">
          <ac:chgData name="Shivani Sunil Kalewar" userId="S::skalewar@syr.edu::abb77391-94bd-419c-8966-45d18d4f1c0e" providerId="AD" clId="Web-{AA6603AD-4C92-3FCC-5CCB-7E69B9FAFED3}" dt="2022-05-01T14:50:46.268" v="609"/>
          <ac:grpSpMkLst>
            <pc:docMk/>
            <pc:sldMk cId="3558899878" sldId="261"/>
            <ac:grpSpMk id="12" creationId="{35EE815E-1BD3-4777-B652-6D98825BF66B}"/>
          </ac:grpSpMkLst>
        </pc:grpChg>
      </pc:sldChg>
      <pc:sldChg chg="addSp delSp modSp add del mod setBg">
        <pc:chgData name="Shivani Sunil Kalewar" userId="S::skalewar@syr.edu::abb77391-94bd-419c-8966-45d18d4f1c0e" providerId="AD" clId="Web-{AA6603AD-4C92-3FCC-5CCB-7E69B9FAFED3}" dt="2022-05-01T15:53:02.019" v="1088"/>
        <pc:sldMkLst>
          <pc:docMk/>
          <pc:sldMk cId="3462477260" sldId="263"/>
        </pc:sldMkLst>
        <pc:spChg chg="del">
          <ac:chgData name="Shivani Sunil Kalewar" userId="S::skalewar@syr.edu::abb77391-94bd-419c-8966-45d18d4f1c0e" providerId="AD" clId="Web-{AA6603AD-4C92-3FCC-5CCB-7E69B9FAFED3}" dt="2022-05-01T15:02:51.006" v="1067"/>
          <ac:spMkLst>
            <pc:docMk/>
            <pc:sldMk cId="3462477260" sldId="263"/>
            <ac:spMk id="2" creationId="{049ED469-A738-644A-A6AB-EECE157CEFFB}"/>
          </ac:spMkLst>
        </pc:spChg>
        <pc:spChg chg="mod">
          <ac:chgData name="Shivani Sunil Kalewar" userId="S::skalewar@syr.edu::abb77391-94bd-419c-8966-45d18d4f1c0e" providerId="AD" clId="Web-{AA6603AD-4C92-3FCC-5CCB-7E69B9FAFED3}" dt="2022-05-01T15:03:15.226" v="1070" actId="1076"/>
          <ac:spMkLst>
            <pc:docMk/>
            <pc:sldMk cId="3462477260" sldId="263"/>
            <ac:spMk id="3" creationId="{ED05FBBE-7702-B847-9C71-E78DD0DE15D5}"/>
          </ac:spMkLst>
        </pc:spChg>
        <pc:spChg chg="add">
          <ac:chgData name="Shivani Sunil Kalewar" userId="S::skalewar@syr.edu::abb77391-94bd-419c-8966-45d18d4f1c0e" providerId="AD" clId="Web-{AA6603AD-4C92-3FCC-5CCB-7E69B9FAFED3}" dt="2022-05-01T15:02:51.006" v="1067"/>
          <ac:spMkLst>
            <pc:docMk/>
            <pc:sldMk cId="3462477260" sldId="263"/>
            <ac:spMk id="10" creationId="{16F9E488-0718-4E1E-9D12-26779F606252}"/>
          </ac:spMkLst>
        </pc:spChg>
        <pc:spChg chg="add">
          <ac:chgData name="Shivani Sunil Kalewar" userId="S::skalewar@syr.edu::abb77391-94bd-419c-8966-45d18d4f1c0e" providerId="AD" clId="Web-{AA6603AD-4C92-3FCC-5CCB-7E69B9FAFED3}" dt="2022-05-01T15:02:51.006" v="1067"/>
          <ac:spMkLst>
            <pc:docMk/>
            <pc:sldMk cId="3462477260" sldId="263"/>
            <ac:spMk id="12" creationId="{CE708407-D01D-4E57-8998-FF799DBC3788}"/>
          </ac:spMkLst>
        </pc:spChg>
        <pc:grpChg chg="add">
          <ac:chgData name="Shivani Sunil Kalewar" userId="S::skalewar@syr.edu::abb77391-94bd-419c-8966-45d18d4f1c0e" providerId="AD" clId="Web-{AA6603AD-4C92-3FCC-5CCB-7E69B9FAFED3}" dt="2022-05-01T15:02:51.006" v="1067"/>
          <ac:grpSpMkLst>
            <pc:docMk/>
            <pc:sldMk cId="3462477260" sldId="263"/>
            <ac:grpSpMk id="14" creationId="{7F963B07-5C9E-478C-A53E-B6F5B4A78933}"/>
          </ac:grpSpMkLst>
        </pc:grpChg>
        <pc:picChg chg="add">
          <ac:chgData name="Shivani Sunil Kalewar" userId="S::skalewar@syr.edu::abb77391-94bd-419c-8966-45d18d4f1c0e" providerId="AD" clId="Web-{AA6603AD-4C92-3FCC-5CCB-7E69B9FAFED3}" dt="2022-05-01T15:02:51.006" v="1067"/>
          <ac:picMkLst>
            <pc:docMk/>
            <pc:sldMk cId="3462477260" sldId="263"/>
            <ac:picMk id="7" creationId="{FA27B7CD-B025-ECF4-5C64-6F86A457F17B}"/>
          </ac:picMkLst>
        </pc:picChg>
      </pc:sldChg>
      <pc:sldChg chg="modSp add del">
        <pc:chgData name="Shivani Sunil Kalewar" userId="S::skalewar@syr.edu::abb77391-94bd-419c-8966-45d18d4f1c0e" providerId="AD" clId="Web-{AA6603AD-4C92-3FCC-5CCB-7E69B9FAFED3}" dt="2022-05-01T15:55:46.076" v="1090"/>
        <pc:sldMkLst>
          <pc:docMk/>
          <pc:sldMk cId="3256144966" sldId="265"/>
        </pc:sldMkLst>
        <pc:picChg chg="mod">
          <ac:chgData name="Shivani Sunil Kalewar" userId="S::skalewar@syr.edu::abb77391-94bd-419c-8966-45d18d4f1c0e" providerId="AD" clId="Web-{AA6603AD-4C92-3FCC-5CCB-7E69B9FAFED3}" dt="2022-05-01T15:53:34.990" v="1089" actId="1076"/>
          <ac:picMkLst>
            <pc:docMk/>
            <pc:sldMk cId="3256144966" sldId="265"/>
            <ac:picMk id="2" creationId="{7BB9E127-2C27-7DED-9D93-2CEE18C90104}"/>
          </ac:picMkLst>
        </pc:picChg>
      </pc:sldChg>
      <pc:sldChg chg="add del">
        <pc:chgData name="Shivani Sunil Kalewar" userId="S::skalewar@syr.edu::abb77391-94bd-419c-8966-45d18d4f1c0e" providerId="AD" clId="Web-{AA6603AD-4C92-3FCC-5CCB-7E69B9FAFED3}" dt="2022-05-01T15:55:47.092" v="1091"/>
        <pc:sldMkLst>
          <pc:docMk/>
          <pc:sldMk cId="3397210948" sldId="266"/>
        </pc:sldMkLst>
      </pc:sldChg>
      <pc:sldChg chg="add del">
        <pc:chgData name="Shivani Sunil Kalewar" userId="S::skalewar@syr.edu::abb77391-94bd-419c-8966-45d18d4f1c0e" providerId="AD" clId="Web-{AA6603AD-4C92-3FCC-5CCB-7E69B9FAFED3}" dt="2022-05-01T15:55:47.826" v="1092"/>
        <pc:sldMkLst>
          <pc:docMk/>
          <pc:sldMk cId="2373205597" sldId="267"/>
        </pc:sldMkLst>
      </pc:sldChg>
      <pc:sldChg chg="add del">
        <pc:chgData name="Shivani Sunil Kalewar" userId="S::skalewar@syr.edu::abb77391-94bd-419c-8966-45d18d4f1c0e" providerId="AD" clId="Web-{AA6603AD-4C92-3FCC-5CCB-7E69B9FAFED3}" dt="2022-05-01T15:53:01.628" v="1086"/>
        <pc:sldMkLst>
          <pc:docMk/>
          <pc:sldMk cId="271148532" sldId="268"/>
        </pc:sldMkLst>
      </pc:sldChg>
      <pc:sldChg chg="del">
        <pc:chgData name="Shivani Sunil Kalewar" userId="S::skalewar@syr.edu::abb77391-94bd-419c-8966-45d18d4f1c0e" providerId="AD" clId="Web-{AA6603AD-4C92-3FCC-5CCB-7E69B9FAFED3}" dt="2022-05-01T15:46:01.600" v="1075"/>
        <pc:sldMkLst>
          <pc:docMk/>
          <pc:sldMk cId="4273626376" sldId="269"/>
        </pc:sldMkLst>
      </pc:sldChg>
      <pc:sldChg chg="addSp modSp del mod setBg">
        <pc:chgData name="Shivani Sunil Kalewar" userId="S::skalewar@syr.edu::abb77391-94bd-419c-8966-45d18d4f1c0e" providerId="AD" clId="Web-{AA6603AD-4C92-3FCC-5CCB-7E69B9FAFED3}" dt="2022-05-01T14:05:00.034" v="43"/>
        <pc:sldMkLst>
          <pc:docMk/>
          <pc:sldMk cId="29198653" sldId="270"/>
        </pc:sldMkLst>
        <pc:spChg chg="mod">
          <ac:chgData name="Shivani Sunil Kalewar" userId="S::skalewar@syr.edu::abb77391-94bd-419c-8966-45d18d4f1c0e" providerId="AD" clId="Web-{AA6603AD-4C92-3FCC-5CCB-7E69B9FAFED3}" dt="2022-05-01T13:59:22.886" v="0"/>
          <ac:spMkLst>
            <pc:docMk/>
            <pc:sldMk cId="29198653" sldId="270"/>
            <ac:spMk id="2" creationId="{AC57B446-C96B-0240-BEAB-4E7988D85875}"/>
          </ac:spMkLst>
        </pc:spChg>
        <pc:spChg chg="mod">
          <ac:chgData name="Shivani Sunil Kalewar" userId="S::skalewar@syr.edu::abb77391-94bd-419c-8966-45d18d4f1c0e" providerId="AD" clId="Web-{AA6603AD-4C92-3FCC-5CCB-7E69B9FAFED3}" dt="2022-05-01T13:59:22.886" v="0"/>
          <ac:spMkLst>
            <pc:docMk/>
            <pc:sldMk cId="29198653" sldId="270"/>
            <ac:spMk id="3" creationId="{C53064FA-6A86-064B-BC96-9A72EEBE9CB3}"/>
          </ac:spMkLst>
        </pc:spChg>
        <pc:spChg chg="mod">
          <ac:chgData name="Shivani Sunil Kalewar" userId="S::skalewar@syr.edu::abb77391-94bd-419c-8966-45d18d4f1c0e" providerId="AD" clId="Web-{AA6603AD-4C92-3FCC-5CCB-7E69B9FAFED3}" dt="2022-05-01T13:59:22.886" v="0"/>
          <ac:spMkLst>
            <pc:docMk/>
            <pc:sldMk cId="29198653" sldId="270"/>
            <ac:spMk id="7" creationId="{3C5E4586-923B-3FB6-EF7A-8CB176476052}"/>
          </ac:spMkLst>
        </pc:spChg>
        <pc:spChg chg="add">
          <ac:chgData name="Shivani Sunil Kalewar" userId="S::skalewar@syr.edu::abb77391-94bd-419c-8966-45d18d4f1c0e" providerId="AD" clId="Web-{AA6603AD-4C92-3FCC-5CCB-7E69B9FAFED3}" dt="2022-05-01T13:59:22.886" v="0"/>
          <ac:spMkLst>
            <pc:docMk/>
            <pc:sldMk cId="29198653" sldId="270"/>
            <ac:spMk id="10" creationId="{9F7D788E-2C1B-4EF4-8719-12613771FF98}"/>
          </ac:spMkLst>
        </pc:spChg>
        <pc:spChg chg="add">
          <ac:chgData name="Shivani Sunil Kalewar" userId="S::skalewar@syr.edu::abb77391-94bd-419c-8966-45d18d4f1c0e" providerId="AD" clId="Web-{AA6603AD-4C92-3FCC-5CCB-7E69B9FAFED3}" dt="2022-05-01T13:59:22.886" v="0"/>
          <ac:spMkLst>
            <pc:docMk/>
            <pc:sldMk cId="29198653" sldId="270"/>
            <ac:spMk id="19" creationId="{7C54E824-C0F4-480B-BC88-689F50C45FBD}"/>
          </ac:spMkLst>
        </pc:spChg>
        <pc:spChg chg="add">
          <ac:chgData name="Shivani Sunil Kalewar" userId="S::skalewar@syr.edu::abb77391-94bd-419c-8966-45d18d4f1c0e" providerId="AD" clId="Web-{AA6603AD-4C92-3FCC-5CCB-7E69B9FAFED3}" dt="2022-05-01T13:59:22.886" v="0"/>
          <ac:spMkLst>
            <pc:docMk/>
            <pc:sldMk cId="29198653" sldId="270"/>
            <ac:spMk id="23" creationId="{58DEA6A1-FC5C-4E6E-BBBF-7E472949B394}"/>
          </ac:spMkLst>
        </pc:spChg>
        <pc:spChg chg="add">
          <ac:chgData name="Shivani Sunil Kalewar" userId="S::skalewar@syr.edu::abb77391-94bd-419c-8966-45d18d4f1c0e" providerId="AD" clId="Web-{AA6603AD-4C92-3FCC-5CCB-7E69B9FAFED3}" dt="2022-05-01T13:59:22.886" v="0"/>
          <ac:spMkLst>
            <pc:docMk/>
            <pc:sldMk cId="29198653" sldId="270"/>
            <ac:spMk id="26" creationId="{96AAAC3B-1954-46B7-BBAC-27DFF5B5295F}"/>
          </ac:spMkLst>
        </pc:spChg>
        <pc:spChg chg="add">
          <ac:chgData name="Shivani Sunil Kalewar" userId="S::skalewar@syr.edu::abb77391-94bd-419c-8966-45d18d4f1c0e" providerId="AD" clId="Web-{AA6603AD-4C92-3FCC-5CCB-7E69B9FAFED3}" dt="2022-05-01T13:59:22.886" v="0"/>
          <ac:spMkLst>
            <pc:docMk/>
            <pc:sldMk cId="29198653" sldId="270"/>
            <ac:spMk id="27" creationId="{A5AD6500-BB62-4AAC-9D2F-C10DDC90CBB1}"/>
          </ac:spMkLst>
        </pc:spChg>
      </pc:sldChg>
      <pc:sldChg chg="del">
        <pc:chgData name="Shivani Sunil Kalewar" userId="S::skalewar@syr.edu::abb77391-94bd-419c-8966-45d18d4f1c0e" providerId="AD" clId="Web-{AA6603AD-4C92-3FCC-5CCB-7E69B9FAFED3}" dt="2022-05-01T15:45:59.568" v="1074"/>
        <pc:sldMkLst>
          <pc:docMk/>
          <pc:sldMk cId="4053046900" sldId="271"/>
        </pc:sldMkLst>
      </pc:sldChg>
      <pc:sldChg chg="addSp delSp modSp mod setBg">
        <pc:chgData name="Shivani Sunil Kalewar" userId="S::skalewar@syr.edu::abb77391-94bd-419c-8966-45d18d4f1c0e" providerId="AD" clId="Web-{AA6603AD-4C92-3FCC-5CCB-7E69B9FAFED3}" dt="2022-05-01T15:02:10.722" v="1066" actId="14100"/>
        <pc:sldMkLst>
          <pc:docMk/>
          <pc:sldMk cId="3621617154" sldId="273"/>
        </pc:sldMkLst>
        <pc:spChg chg="mod">
          <ac:chgData name="Shivani Sunil Kalewar" userId="S::skalewar@syr.edu::abb77391-94bd-419c-8966-45d18d4f1c0e" providerId="AD" clId="Web-{AA6603AD-4C92-3FCC-5CCB-7E69B9FAFED3}" dt="2022-05-01T15:01:59.143" v="1064" actId="1076"/>
          <ac:spMkLst>
            <pc:docMk/>
            <pc:sldMk cId="3621617154" sldId="273"/>
            <ac:spMk id="3" creationId="{CF2AA2E5-056C-975F-1532-9113AEAB023A}"/>
          </ac:spMkLst>
        </pc:spChg>
        <pc:spChg chg="add del">
          <ac:chgData name="Shivani Sunil Kalewar" userId="S::skalewar@syr.edu::abb77391-94bd-419c-8966-45d18d4f1c0e" providerId="AD" clId="Web-{AA6603AD-4C92-3FCC-5CCB-7E69B9FAFED3}" dt="2022-05-01T15:01:11.984" v="1048"/>
          <ac:spMkLst>
            <pc:docMk/>
            <pc:sldMk cId="3621617154" sldId="273"/>
            <ac:spMk id="8" creationId="{5DE4E10C-3AF4-5CE3-9879-35CC379CEBA5}"/>
          </ac:spMkLst>
        </pc:spChg>
        <pc:spChg chg="add">
          <ac:chgData name="Shivani Sunil Kalewar" userId="S::skalewar@syr.edu::abb77391-94bd-419c-8966-45d18d4f1c0e" providerId="AD" clId="Web-{AA6603AD-4C92-3FCC-5CCB-7E69B9FAFED3}" dt="2022-05-01T15:01:05.421" v="1047"/>
          <ac:spMkLst>
            <pc:docMk/>
            <pc:sldMk cId="3621617154" sldId="273"/>
            <ac:spMk id="11" creationId="{33CD251C-A887-4D2F-925B-FC097198538B}"/>
          </ac:spMkLst>
        </pc:spChg>
        <pc:spChg chg="add">
          <ac:chgData name="Shivani Sunil Kalewar" userId="S::skalewar@syr.edu::abb77391-94bd-419c-8966-45d18d4f1c0e" providerId="AD" clId="Web-{AA6603AD-4C92-3FCC-5CCB-7E69B9FAFED3}" dt="2022-05-01T15:01:05.421" v="1047"/>
          <ac:spMkLst>
            <pc:docMk/>
            <pc:sldMk cId="3621617154" sldId="273"/>
            <ac:spMk id="13" creationId="{B19D093C-27FB-4032-B282-42C4563F257C}"/>
          </ac:spMkLst>
        </pc:spChg>
        <pc:grpChg chg="add">
          <ac:chgData name="Shivani Sunil Kalewar" userId="S::skalewar@syr.edu::abb77391-94bd-419c-8966-45d18d4f1c0e" providerId="AD" clId="Web-{AA6603AD-4C92-3FCC-5CCB-7E69B9FAFED3}" dt="2022-05-01T15:01:05.421" v="1047"/>
          <ac:grpSpMkLst>
            <pc:docMk/>
            <pc:sldMk cId="3621617154" sldId="273"/>
            <ac:grpSpMk id="15" creationId="{35EE815E-1BD3-4777-B652-6D98825BF66B}"/>
          </ac:grpSpMkLst>
        </pc:grpChg>
        <pc:picChg chg="mod ord">
          <ac:chgData name="Shivani Sunil Kalewar" userId="S::skalewar@syr.edu::abb77391-94bd-419c-8966-45d18d4f1c0e" providerId="AD" clId="Web-{AA6603AD-4C92-3FCC-5CCB-7E69B9FAFED3}" dt="2022-05-01T15:02:10.722" v="1066" actId="14100"/>
          <ac:picMkLst>
            <pc:docMk/>
            <pc:sldMk cId="3621617154" sldId="273"/>
            <ac:picMk id="4" creationId="{28069C4E-D353-78EF-B3D1-8928CD279252}"/>
          </ac:picMkLst>
        </pc:picChg>
      </pc:sldChg>
      <pc:sldChg chg="del">
        <pc:chgData name="Shivani Sunil Kalewar" userId="S::skalewar@syr.edu::abb77391-94bd-419c-8966-45d18d4f1c0e" providerId="AD" clId="Web-{AA6603AD-4C92-3FCC-5CCB-7E69B9FAFED3}" dt="2022-05-01T15:00:16.340" v="1037"/>
        <pc:sldMkLst>
          <pc:docMk/>
          <pc:sldMk cId="461157230" sldId="274"/>
        </pc:sldMkLst>
      </pc:sldChg>
      <pc:sldChg chg="addSp modSp add del ord replId">
        <pc:chgData name="Shivani Sunil Kalewar" userId="S::skalewar@syr.edu::abb77391-94bd-419c-8966-45d18d4f1c0e" providerId="AD" clId="Web-{AA6603AD-4C92-3FCC-5CCB-7E69B9FAFED3}" dt="2022-05-01T14:04:58.643" v="42"/>
        <pc:sldMkLst>
          <pc:docMk/>
          <pc:sldMk cId="1168807236" sldId="274"/>
        </pc:sldMkLst>
        <pc:spChg chg="mod">
          <ac:chgData name="Shivani Sunil Kalewar" userId="S::skalewar@syr.edu::abb77391-94bd-419c-8966-45d18d4f1c0e" providerId="AD" clId="Web-{AA6603AD-4C92-3FCC-5CCB-7E69B9FAFED3}" dt="2022-05-01T14:01:09.612" v="20" actId="20577"/>
          <ac:spMkLst>
            <pc:docMk/>
            <pc:sldMk cId="1168807236" sldId="274"/>
            <ac:spMk id="2" creationId="{AC57B446-C96B-0240-BEAB-4E7988D85875}"/>
          </ac:spMkLst>
        </pc:spChg>
        <pc:spChg chg="mod">
          <ac:chgData name="Shivani Sunil Kalewar" userId="S::skalewar@syr.edu::abb77391-94bd-419c-8966-45d18d4f1c0e" providerId="AD" clId="Web-{AA6603AD-4C92-3FCC-5CCB-7E69B9FAFED3}" dt="2022-05-01T14:01:05.971" v="19" actId="1076"/>
          <ac:spMkLst>
            <pc:docMk/>
            <pc:sldMk cId="1168807236" sldId="274"/>
            <ac:spMk id="3" creationId="{C53064FA-6A86-064B-BC96-9A72EEBE9CB3}"/>
          </ac:spMkLst>
        </pc:spChg>
        <pc:spChg chg="add mod">
          <ac:chgData name="Shivani Sunil Kalewar" userId="S::skalewar@syr.edu::abb77391-94bd-419c-8966-45d18d4f1c0e" providerId="AD" clId="Web-{AA6603AD-4C92-3FCC-5CCB-7E69B9FAFED3}" dt="2022-05-01T14:03:46.342" v="41" actId="20577"/>
          <ac:spMkLst>
            <pc:docMk/>
            <pc:sldMk cId="1168807236" sldId="274"/>
            <ac:spMk id="4" creationId="{3DAD7949-EB77-B132-03D1-BB19E9A0E602}"/>
          </ac:spMkLst>
        </pc:spChg>
      </pc:sldChg>
      <pc:sldChg chg="addSp delSp modSp add replId">
        <pc:chgData name="Shivani Sunil Kalewar" userId="S::skalewar@syr.edu::abb77391-94bd-419c-8966-45d18d4f1c0e" providerId="AD" clId="Web-{AA6603AD-4C92-3FCC-5CCB-7E69B9FAFED3}" dt="2022-05-01T14:23:41.252" v="412" actId="20577"/>
        <pc:sldMkLst>
          <pc:docMk/>
          <pc:sldMk cId="3506452585" sldId="275"/>
        </pc:sldMkLst>
        <pc:spChg chg="mod">
          <ac:chgData name="Shivani Sunil Kalewar" userId="S::skalewar@syr.edu::abb77391-94bd-419c-8966-45d18d4f1c0e" providerId="AD" clId="Web-{AA6603AD-4C92-3FCC-5CCB-7E69B9FAFED3}" dt="2022-05-01T14:18:18.232" v="128" actId="20577"/>
          <ac:spMkLst>
            <pc:docMk/>
            <pc:sldMk cId="3506452585" sldId="275"/>
            <ac:spMk id="3" creationId="{C53064FA-6A86-064B-BC96-9A72EEBE9CB3}"/>
          </ac:spMkLst>
        </pc:spChg>
        <pc:spChg chg="add mod">
          <ac:chgData name="Shivani Sunil Kalewar" userId="S::skalewar@syr.edu::abb77391-94bd-419c-8966-45d18d4f1c0e" providerId="AD" clId="Web-{AA6603AD-4C92-3FCC-5CCB-7E69B9FAFED3}" dt="2022-05-01T14:23:41.252" v="412" actId="20577"/>
          <ac:spMkLst>
            <pc:docMk/>
            <pc:sldMk cId="3506452585" sldId="275"/>
            <ac:spMk id="4" creationId="{D9CF1B7C-661F-67E7-4D28-1A506567A07F}"/>
          </ac:spMkLst>
        </pc:spChg>
        <pc:picChg chg="add mod">
          <ac:chgData name="Shivani Sunil Kalewar" userId="S::skalewar@syr.edu::abb77391-94bd-419c-8966-45d18d4f1c0e" providerId="AD" clId="Web-{AA6603AD-4C92-3FCC-5CCB-7E69B9FAFED3}" dt="2022-05-01T14:19:27.908" v="136" actId="1076"/>
          <ac:picMkLst>
            <pc:docMk/>
            <pc:sldMk cId="3506452585" sldId="275"/>
            <ac:picMk id="2" creationId="{A58BD005-7D74-E410-67D2-824F70CBC665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18:19.013" v="129"/>
          <ac:picMkLst>
            <pc:docMk/>
            <pc:sldMk cId="3506452585" sldId="275"/>
            <ac:picMk id="5" creationId="{500CE586-7823-C232-9966-C7B1B226A6D3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18:20.607" v="130"/>
          <ac:picMkLst>
            <pc:docMk/>
            <pc:sldMk cId="3506452585" sldId="275"/>
            <ac:picMk id="7" creationId="{B6903C59-18DF-7D6E-2D25-A08A236E5583}"/>
          </ac:picMkLst>
        </pc:picChg>
      </pc:sldChg>
      <pc:sldChg chg="del">
        <pc:chgData name="Shivani Sunil Kalewar" userId="S::skalewar@syr.edu::abb77391-94bd-419c-8966-45d18d4f1c0e" providerId="AD" clId="Web-{AA6603AD-4C92-3FCC-5CCB-7E69B9FAFED3}" dt="2022-05-01T15:00:17.246" v="1038"/>
        <pc:sldMkLst>
          <pc:docMk/>
          <pc:sldMk cId="671546017" sldId="276"/>
        </pc:sldMkLst>
      </pc:sldChg>
      <pc:sldChg chg="del">
        <pc:chgData name="Shivani Sunil Kalewar" userId="S::skalewar@syr.edu::abb77391-94bd-419c-8966-45d18d4f1c0e" providerId="AD" clId="Web-{AA6603AD-4C92-3FCC-5CCB-7E69B9FAFED3}" dt="2022-05-01T15:00:18.699" v="1039"/>
        <pc:sldMkLst>
          <pc:docMk/>
          <pc:sldMk cId="2473121254" sldId="277"/>
        </pc:sldMkLst>
      </pc:sldChg>
      <pc:sldChg chg="addSp delSp modSp add replId">
        <pc:chgData name="Shivani Sunil Kalewar" userId="S::skalewar@syr.edu::abb77391-94bd-419c-8966-45d18d4f1c0e" providerId="AD" clId="Web-{AA6603AD-4C92-3FCC-5CCB-7E69B9FAFED3}" dt="2022-05-01T14:35:51.817" v="449" actId="1076"/>
        <pc:sldMkLst>
          <pc:docMk/>
          <pc:sldMk cId="2103383973" sldId="278"/>
        </pc:sldMkLst>
        <pc:spChg chg="mod">
          <ac:chgData name="Shivani Sunil Kalewar" userId="S::skalewar@syr.edu::abb77391-94bd-419c-8966-45d18d4f1c0e" providerId="AD" clId="Web-{AA6603AD-4C92-3FCC-5CCB-7E69B9FAFED3}" dt="2022-05-01T14:35:45.270" v="447" actId="20577"/>
          <ac:spMkLst>
            <pc:docMk/>
            <pc:sldMk cId="2103383973" sldId="278"/>
            <ac:spMk id="4" creationId="{D9CF1B7C-661F-67E7-4D28-1A506567A07F}"/>
          </ac:spMkLst>
        </pc:spChg>
        <pc:picChg chg="del">
          <ac:chgData name="Shivani Sunil Kalewar" userId="S::skalewar@syr.edu::abb77391-94bd-419c-8966-45d18d4f1c0e" providerId="AD" clId="Web-{AA6603AD-4C92-3FCC-5CCB-7E69B9FAFED3}" dt="2022-05-01T14:32:52.227" v="414"/>
          <ac:picMkLst>
            <pc:docMk/>
            <pc:sldMk cId="2103383973" sldId="278"/>
            <ac:picMk id="2" creationId="{A58BD005-7D74-E410-67D2-824F70CBC665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35:49.582" v="448" actId="1076"/>
          <ac:picMkLst>
            <pc:docMk/>
            <pc:sldMk cId="2103383973" sldId="278"/>
            <ac:picMk id="5" creationId="{C0A02D18-C5C8-A9CD-34D3-5F4DF84114F9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35:51.817" v="449" actId="1076"/>
          <ac:picMkLst>
            <pc:docMk/>
            <pc:sldMk cId="2103383973" sldId="278"/>
            <ac:picMk id="7" creationId="{EF7D6CE9-51D0-1748-EF22-E0C5CBD60491}"/>
          </ac:picMkLst>
        </pc:picChg>
      </pc:sldChg>
      <pc:sldChg chg="addSp delSp modSp add replId">
        <pc:chgData name="Shivani Sunil Kalewar" userId="S::skalewar@syr.edu::abb77391-94bd-419c-8966-45d18d4f1c0e" providerId="AD" clId="Web-{AA6603AD-4C92-3FCC-5CCB-7E69B9FAFED3}" dt="2022-05-01T15:30:16.817" v="1073" actId="20577"/>
        <pc:sldMkLst>
          <pc:docMk/>
          <pc:sldMk cId="3956503334" sldId="279"/>
        </pc:sldMkLst>
        <pc:spChg chg="mod">
          <ac:chgData name="Shivani Sunil Kalewar" userId="S::skalewar@syr.edu::abb77391-94bd-419c-8966-45d18d4f1c0e" providerId="AD" clId="Web-{AA6603AD-4C92-3FCC-5CCB-7E69B9FAFED3}" dt="2022-05-01T15:30:16.817" v="1073" actId="20577"/>
          <ac:spMkLst>
            <pc:docMk/>
            <pc:sldMk cId="3956503334" sldId="279"/>
            <ac:spMk id="4" creationId="{D9CF1B7C-661F-67E7-4D28-1A506567A07F}"/>
          </ac:spMkLst>
        </pc:spChg>
        <pc:picChg chg="add mod">
          <ac:chgData name="Shivani Sunil Kalewar" userId="S::skalewar@syr.edu::abb77391-94bd-419c-8966-45d18d4f1c0e" providerId="AD" clId="Web-{AA6603AD-4C92-3FCC-5CCB-7E69B9FAFED3}" dt="2022-05-01T14:38:14.357" v="497" actId="14100"/>
          <ac:picMkLst>
            <pc:docMk/>
            <pc:sldMk cId="3956503334" sldId="279"/>
            <ac:picMk id="2" creationId="{4E2F8FB8-9E1A-F200-38FF-498A89CC6F12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36:39.617" v="484"/>
          <ac:picMkLst>
            <pc:docMk/>
            <pc:sldMk cId="3956503334" sldId="279"/>
            <ac:picMk id="5" creationId="{C0A02D18-C5C8-A9CD-34D3-5F4DF84114F9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36:47.742" v="487"/>
          <ac:picMkLst>
            <pc:docMk/>
            <pc:sldMk cId="3956503334" sldId="279"/>
            <ac:picMk id="7" creationId="{EF7D6CE9-51D0-1748-EF22-E0C5CBD60491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38:21.311" v="500" actId="14100"/>
          <ac:picMkLst>
            <pc:docMk/>
            <pc:sldMk cId="3956503334" sldId="279"/>
            <ac:picMk id="9" creationId="{46B4D386-53AC-1D67-F32A-C515363A1F18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38:25.577" v="502" actId="14100"/>
          <ac:picMkLst>
            <pc:docMk/>
            <pc:sldMk cId="3956503334" sldId="279"/>
            <ac:picMk id="15" creationId="{344CC09D-D669-854B-7B61-AD0A2E7B9D03}"/>
          </ac:picMkLst>
        </pc:picChg>
      </pc:sldChg>
      <pc:sldChg chg="addSp delSp modSp add replId">
        <pc:chgData name="Shivani Sunil Kalewar" userId="S::skalewar@syr.edu::abb77391-94bd-419c-8966-45d18d4f1c0e" providerId="AD" clId="Web-{AA6603AD-4C92-3FCC-5CCB-7E69B9FAFED3}" dt="2022-05-01T14:46:53.093" v="561" actId="20577"/>
        <pc:sldMkLst>
          <pc:docMk/>
          <pc:sldMk cId="1951584387" sldId="280"/>
        </pc:sldMkLst>
        <pc:spChg chg="mod">
          <ac:chgData name="Shivani Sunil Kalewar" userId="S::skalewar@syr.edu::abb77391-94bd-419c-8966-45d18d4f1c0e" providerId="AD" clId="Web-{AA6603AD-4C92-3FCC-5CCB-7E69B9FAFED3}" dt="2022-05-01T14:46:53.093" v="561" actId="20577"/>
          <ac:spMkLst>
            <pc:docMk/>
            <pc:sldMk cId="1951584387" sldId="280"/>
            <ac:spMk id="3" creationId="{C53064FA-6A86-064B-BC96-9A72EEBE9CB3}"/>
          </ac:spMkLst>
        </pc:spChg>
        <pc:spChg chg="del mod">
          <ac:chgData name="Shivani Sunil Kalewar" userId="S::skalewar@syr.edu::abb77391-94bd-419c-8966-45d18d4f1c0e" providerId="AD" clId="Web-{AA6603AD-4C92-3FCC-5CCB-7E69B9FAFED3}" dt="2022-05-01T14:41:55.700" v="517"/>
          <ac:spMkLst>
            <pc:docMk/>
            <pc:sldMk cId="1951584387" sldId="280"/>
            <ac:spMk id="4" creationId="{D9CF1B7C-661F-67E7-4D28-1A506567A07F}"/>
          </ac:spMkLst>
        </pc:spChg>
        <pc:picChg chg="del">
          <ac:chgData name="Shivani Sunil Kalewar" userId="S::skalewar@syr.edu::abb77391-94bd-419c-8966-45d18d4f1c0e" providerId="AD" clId="Web-{AA6603AD-4C92-3FCC-5CCB-7E69B9FAFED3}" dt="2022-05-01T14:40:31.132" v="504"/>
          <ac:picMkLst>
            <pc:docMk/>
            <pc:sldMk cId="1951584387" sldId="280"/>
            <ac:picMk id="2" creationId="{4E2F8FB8-9E1A-F200-38FF-498A89CC6F12}"/>
          </ac:picMkLst>
        </pc:picChg>
        <pc:picChg chg="add del mod">
          <ac:chgData name="Shivani Sunil Kalewar" userId="S::skalewar@syr.edu::abb77391-94bd-419c-8966-45d18d4f1c0e" providerId="AD" clId="Web-{AA6603AD-4C92-3FCC-5CCB-7E69B9FAFED3}" dt="2022-05-01T14:43:59.379" v="528"/>
          <ac:picMkLst>
            <pc:docMk/>
            <pc:sldMk cId="1951584387" sldId="280"/>
            <ac:picMk id="5" creationId="{49DA145C-6CB6-4B28-EF25-8A93C7DF315C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44:05.708" v="529" actId="1076"/>
          <ac:picMkLst>
            <pc:docMk/>
            <pc:sldMk cId="1951584387" sldId="280"/>
            <ac:picMk id="7" creationId="{14CA3D3F-F570-7E3F-8140-A5DE4C6E855B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40:32.475" v="505"/>
          <ac:picMkLst>
            <pc:docMk/>
            <pc:sldMk cId="1951584387" sldId="280"/>
            <ac:picMk id="9" creationId="{46B4D386-53AC-1D67-F32A-C515363A1F18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40:33.866" v="506"/>
          <ac:picMkLst>
            <pc:docMk/>
            <pc:sldMk cId="1951584387" sldId="280"/>
            <ac:picMk id="15" creationId="{344CC09D-D669-854B-7B61-AD0A2E7B9D03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44:10.099" v="530" actId="1076"/>
          <ac:picMkLst>
            <pc:docMk/>
            <pc:sldMk cId="1951584387" sldId="280"/>
            <ac:picMk id="16" creationId="{BC61C616-FE44-64D0-A965-5458B4BE7E42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44:28.319" v="533" actId="14100"/>
          <ac:picMkLst>
            <pc:docMk/>
            <pc:sldMk cId="1951584387" sldId="280"/>
            <ac:picMk id="17" creationId="{22213B20-D120-EA8E-91EF-363BA0B55C46}"/>
          </ac:picMkLst>
        </pc:picChg>
      </pc:sldChg>
      <pc:sldChg chg="addSp delSp modSp add replId">
        <pc:chgData name="Shivani Sunil Kalewar" userId="S::skalewar@syr.edu::abb77391-94bd-419c-8966-45d18d4f1c0e" providerId="AD" clId="Web-{AA6603AD-4C92-3FCC-5CCB-7E69B9FAFED3}" dt="2022-05-01T14:47:04.157" v="576" actId="20577"/>
        <pc:sldMkLst>
          <pc:docMk/>
          <pc:sldMk cId="3528393966" sldId="281"/>
        </pc:sldMkLst>
        <pc:spChg chg="mod">
          <ac:chgData name="Shivani Sunil Kalewar" userId="S::skalewar@syr.edu::abb77391-94bd-419c-8966-45d18d4f1c0e" providerId="AD" clId="Web-{AA6603AD-4C92-3FCC-5CCB-7E69B9FAFED3}" dt="2022-05-01T14:47:04.157" v="576" actId="20577"/>
          <ac:spMkLst>
            <pc:docMk/>
            <pc:sldMk cId="3528393966" sldId="281"/>
            <ac:spMk id="3" creationId="{C53064FA-6A86-064B-BC96-9A72EEBE9CB3}"/>
          </ac:spMkLst>
        </pc:spChg>
        <pc:picChg chg="add mod">
          <ac:chgData name="Shivani Sunil Kalewar" userId="S::skalewar@syr.edu::abb77391-94bd-419c-8966-45d18d4f1c0e" providerId="AD" clId="Web-{AA6603AD-4C92-3FCC-5CCB-7E69B9FAFED3}" dt="2022-05-01T14:45:12.087" v="539" actId="14100"/>
          <ac:picMkLst>
            <pc:docMk/>
            <pc:sldMk cId="3528393966" sldId="281"/>
            <ac:picMk id="2" creationId="{83A4C767-4713-1589-2566-4412BE3D176E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46:23.529" v="543" actId="14100"/>
          <ac:picMkLst>
            <pc:docMk/>
            <pc:sldMk cId="3528393966" sldId="281"/>
            <ac:picMk id="4" creationId="{FC4AF854-F0D4-88C1-F2D2-CDD2CC7A9225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44:56.680" v="534"/>
          <ac:picMkLst>
            <pc:docMk/>
            <pc:sldMk cId="3528393966" sldId="281"/>
            <ac:picMk id="7" creationId="{14CA3D3F-F570-7E3F-8140-A5DE4C6E855B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45:20.213" v="540"/>
          <ac:picMkLst>
            <pc:docMk/>
            <pc:sldMk cId="3528393966" sldId="281"/>
            <ac:picMk id="16" creationId="{BC61C616-FE44-64D0-A965-5458B4BE7E42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44:59.102" v="535"/>
          <ac:picMkLst>
            <pc:docMk/>
            <pc:sldMk cId="3528393966" sldId="281"/>
            <ac:picMk id="17" creationId="{22213B20-D120-EA8E-91EF-363BA0B55C46}"/>
          </ac:picMkLst>
        </pc:picChg>
      </pc:sldChg>
      <pc:sldChg chg="addSp delSp modSp add replId">
        <pc:chgData name="Shivani Sunil Kalewar" userId="S::skalewar@syr.edu::abb77391-94bd-419c-8966-45d18d4f1c0e" providerId="AD" clId="Web-{AA6603AD-4C92-3FCC-5CCB-7E69B9FAFED3}" dt="2022-05-01T14:50:42.267" v="608" actId="20577"/>
        <pc:sldMkLst>
          <pc:docMk/>
          <pc:sldMk cId="2279697029" sldId="282"/>
        </pc:sldMkLst>
        <pc:spChg chg="mod">
          <ac:chgData name="Shivani Sunil Kalewar" userId="S::skalewar@syr.edu::abb77391-94bd-419c-8966-45d18d4f1c0e" providerId="AD" clId="Web-{AA6603AD-4C92-3FCC-5CCB-7E69B9FAFED3}" dt="2022-05-01T14:50:42.267" v="608" actId="20577"/>
          <ac:spMkLst>
            <pc:docMk/>
            <pc:sldMk cId="2279697029" sldId="282"/>
            <ac:spMk id="3" creationId="{C53064FA-6A86-064B-BC96-9A72EEBE9CB3}"/>
          </ac:spMkLst>
        </pc:spChg>
        <pc:picChg chg="del">
          <ac:chgData name="Shivani Sunil Kalewar" userId="S::skalewar@syr.edu::abb77391-94bd-419c-8966-45d18d4f1c0e" providerId="AD" clId="Web-{AA6603AD-4C92-3FCC-5CCB-7E69B9FAFED3}" dt="2022-05-01T14:49:25.056" v="599"/>
          <ac:picMkLst>
            <pc:docMk/>
            <pc:sldMk cId="2279697029" sldId="282"/>
            <ac:picMk id="2" creationId="{83A4C767-4713-1589-2566-4412BE3D176E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49:26.541" v="600"/>
          <ac:picMkLst>
            <pc:docMk/>
            <pc:sldMk cId="2279697029" sldId="282"/>
            <ac:picMk id="4" creationId="{FC4AF854-F0D4-88C1-F2D2-CDD2CC7A9225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4:49:23.322" v="598"/>
          <ac:picMkLst>
            <pc:docMk/>
            <pc:sldMk cId="2279697029" sldId="282"/>
            <ac:picMk id="5" creationId="{49DA145C-6CB6-4B28-EF25-8A93C7DF315C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49:35.823" v="603" actId="14100"/>
          <ac:picMkLst>
            <pc:docMk/>
            <pc:sldMk cId="2279697029" sldId="282"/>
            <ac:picMk id="7" creationId="{B4811C07-4BA1-D27F-DD5F-A9943F4D52EE}"/>
          </ac:picMkLst>
        </pc:picChg>
        <pc:picChg chg="add mod">
          <ac:chgData name="Shivani Sunil Kalewar" userId="S::skalewar@syr.edu::abb77391-94bd-419c-8966-45d18d4f1c0e" providerId="AD" clId="Web-{AA6603AD-4C92-3FCC-5CCB-7E69B9FAFED3}" dt="2022-05-01T14:50:05.340" v="606" actId="14100"/>
          <ac:picMkLst>
            <pc:docMk/>
            <pc:sldMk cId="2279697029" sldId="282"/>
            <ac:picMk id="9" creationId="{D912E312-128A-B7E7-DE9A-6113F6FF9157}"/>
          </ac:picMkLst>
        </pc:picChg>
      </pc:sldChg>
      <pc:sldChg chg="delSp modSp add ord replId">
        <pc:chgData name="Shivani Sunil Kalewar" userId="S::skalewar@syr.edu::abb77391-94bd-419c-8966-45d18d4f1c0e" providerId="AD" clId="Web-{AA6603AD-4C92-3FCC-5CCB-7E69B9FAFED3}" dt="2022-05-01T16:01:22.160" v="1184" actId="20577"/>
        <pc:sldMkLst>
          <pc:docMk/>
          <pc:sldMk cId="2549899304" sldId="283"/>
        </pc:sldMkLst>
        <pc:spChg chg="mod">
          <ac:chgData name="Shivani Sunil Kalewar" userId="S::skalewar@syr.edu::abb77391-94bd-419c-8966-45d18d4f1c0e" providerId="AD" clId="Web-{AA6603AD-4C92-3FCC-5CCB-7E69B9FAFED3}" dt="2022-05-01T16:01:22.160" v="1184" actId="20577"/>
          <ac:spMkLst>
            <pc:docMk/>
            <pc:sldMk cId="2549899304" sldId="283"/>
            <ac:spMk id="3" creationId="{C53064FA-6A86-064B-BC96-9A72EEBE9CB3}"/>
          </ac:spMkLst>
        </pc:spChg>
        <pc:picChg chg="del">
          <ac:chgData name="Shivani Sunil Kalewar" userId="S::skalewar@syr.edu::abb77391-94bd-419c-8966-45d18d4f1c0e" providerId="AD" clId="Web-{AA6603AD-4C92-3FCC-5CCB-7E69B9FAFED3}" dt="2022-05-01T16:00:09.921" v="1120"/>
          <ac:picMkLst>
            <pc:docMk/>
            <pc:sldMk cId="2549899304" sldId="283"/>
            <ac:picMk id="2" creationId="{83A4C767-4713-1589-2566-4412BE3D176E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6:00:11.452" v="1121"/>
          <ac:picMkLst>
            <pc:docMk/>
            <pc:sldMk cId="2549899304" sldId="283"/>
            <ac:picMk id="4" creationId="{FC4AF854-F0D4-88C1-F2D2-CDD2CC7A9225}"/>
          </ac:picMkLst>
        </pc:picChg>
        <pc:picChg chg="del">
          <ac:chgData name="Shivani Sunil Kalewar" userId="S::skalewar@syr.edu::abb77391-94bd-419c-8966-45d18d4f1c0e" providerId="AD" clId="Web-{AA6603AD-4C92-3FCC-5CCB-7E69B9FAFED3}" dt="2022-05-01T16:00:08.202" v="1119"/>
          <ac:picMkLst>
            <pc:docMk/>
            <pc:sldMk cId="2549899304" sldId="283"/>
            <ac:picMk id="5" creationId="{49DA145C-6CB6-4B28-EF25-8A93C7DF315C}"/>
          </ac:picMkLst>
        </pc:picChg>
      </pc:sldChg>
      <pc:sldChg chg="modSp add ord replId">
        <pc:chgData name="Shivani Sunil Kalewar" userId="S::skalewar@syr.edu::abb77391-94bd-419c-8966-45d18d4f1c0e" providerId="AD" clId="Web-{AA6603AD-4C92-3FCC-5CCB-7E69B9FAFED3}" dt="2022-05-01T16:01:00.190" v="1167" actId="20577"/>
        <pc:sldMkLst>
          <pc:docMk/>
          <pc:sldMk cId="1662691360" sldId="284"/>
        </pc:sldMkLst>
        <pc:spChg chg="mod">
          <ac:chgData name="Shivani Sunil Kalewar" userId="S::skalewar@syr.edu::abb77391-94bd-419c-8966-45d18d4f1c0e" providerId="AD" clId="Web-{AA6603AD-4C92-3FCC-5CCB-7E69B9FAFED3}" dt="2022-05-01T16:01:00.190" v="1167" actId="20577"/>
          <ac:spMkLst>
            <pc:docMk/>
            <pc:sldMk cId="1662691360" sldId="284"/>
            <ac:spMk id="3" creationId="{C53064FA-6A86-064B-BC96-9A72EEBE9CB3}"/>
          </ac:spMkLst>
        </pc:spChg>
      </pc:sldChg>
      <pc:sldChg chg="modSp">
        <pc:chgData name="Shivani Sunil Kalewar" userId="S::skalewar@syr.edu::abb77391-94bd-419c-8966-45d18d4f1c0e" providerId="AD" clId="Web-{AA6603AD-4C92-3FCC-5CCB-7E69B9FAFED3}" dt="2022-05-01T16:07:47.845" v="1330" actId="20577"/>
        <pc:sldMkLst>
          <pc:docMk/>
          <pc:sldMk cId="976200636" sldId="285"/>
        </pc:sldMkLst>
        <pc:spChg chg="mod">
          <ac:chgData name="Shivani Sunil Kalewar" userId="S::skalewar@syr.edu::abb77391-94bd-419c-8966-45d18d4f1c0e" providerId="AD" clId="Web-{AA6603AD-4C92-3FCC-5CCB-7E69B9FAFED3}" dt="2022-05-01T16:07:47.845" v="1330" actId="20577"/>
          <ac:spMkLst>
            <pc:docMk/>
            <pc:sldMk cId="976200636" sldId="285"/>
            <ac:spMk id="2" creationId="{C785B08C-CD45-9CCA-2078-F8861BB0BF7D}"/>
          </ac:spMkLst>
        </pc:spChg>
      </pc:sldChg>
      <pc:sldChg chg="modSp add ord replId">
        <pc:chgData name="Shivani Sunil Kalewar" userId="S::skalewar@syr.edu::abb77391-94bd-419c-8966-45d18d4f1c0e" providerId="AD" clId="Web-{AA6603AD-4C92-3FCC-5CCB-7E69B9FAFED3}" dt="2022-05-01T16:05:54.427" v="1195" actId="20577"/>
        <pc:sldMkLst>
          <pc:docMk/>
          <pc:sldMk cId="3203567605" sldId="286"/>
        </pc:sldMkLst>
        <pc:spChg chg="mod">
          <ac:chgData name="Shivani Sunil Kalewar" userId="S::skalewar@syr.edu::abb77391-94bd-419c-8966-45d18d4f1c0e" providerId="AD" clId="Web-{AA6603AD-4C92-3FCC-5CCB-7E69B9FAFED3}" dt="2022-05-01T16:05:54.427" v="1195" actId="20577"/>
          <ac:spMkLst>
            <pc:docMk/>
            <pc:sldMk cId="3203567605" sldId="286"/>
            <ac:spMk id="3" creationId="{C53064FA-6A86-064B-BC96-9A72EEBE9CB3}"/>
          </ac:spMkLst>
        </pc:spChg>
      </pc:sldChg>
    </pc:docChg>
  </pc:docChgLst>
  <pc:docChgLst>
    <pc:chgData name="Hiril Shailesh Raval" userId="S::hsraval@syr.edu::1561a87b-84f5-4901-9c21-6f61728fa4ae" providerId="AD" clId="Web-{A086E86C-2EA8-4017-A0EF-5FFCDFCC4A6B}"/>
    <pc:docChg chg="addSld modSld sldOrd">
      <pc:chgData name="Hiril Shailesh Raval" userId="S::hsraval@syr.edu::1561a87b-84f5-4901-9c21-6f61728fa4ae" providerId="AD" clId="Web-{A086E86C-2EA8-4017-A0EF-5FFCDFCC4A6B}" dt="2022-05-01T14:20:26.880" v="94"/>
      <pc:docMkLst>
        <pc:docMk/>
      </pc:docMkLst>
      <pc:sldChg chg="modSp">
        <pc:chgData name="Hiril Shailesh Raval" userId="S::hsraval@syr.edu::1561a87b-84f5-4901-9c21-6f61728fa4ae" providerId="AD" clId="Web-{A086E86C-2EA8-4017-A0EF-5FFCDFCC4A6B}" dt="2022-05-01T14:13:08.980" v="5" actId="1076"/>
        <pc:sldMkLst>
          <pc:docMk/>
          <pc:sldMk cId="3621617154" sldId="273"/>
        </pc:sldMkLst>
        <pc:spChg chg="mod">
          <ac:chgData name="Hiril Shailesh Raval" userId="S::hsraval@syr.edu::1561a87b-84f5-4901-9c21-6f61728fa4ae" providerId="AD" clId="Web-{A086E86C-2EA8-4017-A0EF-5FFCDFCC4A6B}" dt="2022-05-01T14:12:40.198" v="3" actId="20577"/>
          <ac:spMkLst>
            <pc:docMk/>
            <pc:sldMk cId="3621617154" sldId="273"/>
            <ac:spMk id="3" creationId="{CF2AA2E5-056C-975F-1532-9113AEAB023A}"/>
          </ac:spMkLst>
        </pc:spChg>
        <pc:picChg chg="mod">
          <ac:chgData name="Hiril Shailesh Raval" userId="S::hsraval@syr.edu::1561a87b-84f5-4901-9c21-6f61728fa4ae" providerId="AD" clId="Web-{A086E86C-2EA8-4017-A0EF-5FFCDFCC4A6B}" dt="2022-05-01T14:13:08.980" v="5" actId="1076"/>
          <ac:picMkLst>
            <pc:docMk/>
            <pc:sldMk cId="3621617154" sldId="273"/>
            <ac:picMk id="4" creationId="{28069C4E-D353-78EF-B3D1-8928CD279252}"/>
          </ac:picMkLst>
        </pc:picChg>
      </pc:sldChg>
      <pc:sldChg chg="addSp delSp modSp new">
        <pc:chgData name="Hiril Shailesh Raval" userId="S::hsraval@syr.edu::1561a87b-84f5-4901-9c21-6f61728fa4ae" providerId="AD" clId="Web-{A086E86C-2EA8-4017-A0EF-5FFCDFCC4A6B}" dt="2022-05-01T14:20:14.708" v="92"/>
        <pc:sldMkLst>
          <pc:docMk/>
          <pc:sldMk cId="461157230" sldId="274"/>
        </pc:sldMkLst>
        <pc:spChg chg="del mod">
          <ac:chgData name="Hiril Shailesh Raval" userId="S::hsraval@syr.edu::1561a87b-84f5-4901-9c21-6f61728fa4ae" providerId="AD" clId="Web-{A086E86C-2EA8-4017-A0EF-5FFCDFCC4A6B}" dt="2022-05-01T14:17:16.063" v="42"/>
          <ac:spMkLst>
            <pc:docMk/>
            <pc:sldMk cId="461157230" sldId="274"/>
            <ac:spMk id="2" creationId="{9D26E046-7890-BF3E-C41F-38BA14AFB599}"/>
          </ac:spMkLst>
        </pc:spChg>
        <pc:spChg chg="mod">
          <ac:chgData name="Hiril Shailesh Raval" userId="S::hsraval@syr.edu::1561a87b-84f5-4901-9c21-6f61728fa4ae" providerId="AD" clId="Web-{A086E86C-2EA8-4017-A0EF-5FFCDFCC4A6B}" dt="2022-05-01T14:16:40.016" v="41" actId="20577"/>
          <ac:spMkLst>
            <pc:docMk/>
            <pc:sldMk cId="461157230" sldId="274"/>
            <ac:spMk id="3" creationId="{92F0970D-4C3D-1DB3-9A4E-423D066DD7C2}"/>
          </ac:spMkLst>
        </pc:spChg>
        <pc:graphicFrameChg chg="add mod ord modGraphic">
          <ac:chgData name="Hiril Shailesh Raval" userId="S::hsraval@syr.edu::1561a87b-84f5-4901-9c21-6f61728fa4ae" providerId="AD" clId="Web-{A086E86C-2EA8-4017-A0EF-5FFCDFCC4A6B}" dt="2022-05-01T14:20:14.708" v="92"/>
          <ac:graphicFrameMkLst>
            <pc:docMk/>
            <pc:sldMk cId="461157230" sldId="274"/>
            <ac:graphicFrameMk id="4" creationId="{F287E30A-70E2-3D06-A7EC-5AC874FDDC5B}"/>
          </ac:graphicFrameMkLst>
        </pc:graphicFrameChg>
      </pc:sldChg>
      <pc:sldChg chg="addSp delSp modSp new">
        <pc:chgData name="Hiril Shailesh Raval" userId="S::hsraval@syr.edu::1561a87b-84f5-4901-9c21-6f61728fa4ae" providerId="AD" clId="Web-{A086E86C-2EA8-4017-A0EF-5FFCDFCC4A6B}" dt="2022-05-01T14:20:05.880" v="90"/>
        <pc:sldMkLst>
          <pc:docMk/>
          <pc:sldMk cId="671546017" sldId="276"/>
        </pc:sldMkLst>
        <pc:spChg chg="del">
          <ac:chgData name="Hiril Shailesh Raval" userId="S::hsraval@syr.edu::1561a87b-84f5-4901-9c21-6f61728fa4ae" providerId="AD" clId="Web-{A086E86C-2EA8-4017-A0EF-5FFCDFCC4A6B}" dt="2022-05-01T14:20:01.051" v="88"/>
          <ac:spMkLst>
            <pc:docMk/>
            <pc:sldMk cId="671546017" sldId="276"/>
            <ac:spMk id="2" creationId="{130A7B2D-CF5F-ADAA-B761-6033319A9121}"/>
          </ac:spMkLst>
        </pc:spChg>
        <pc:spChg chg="mod">
          <ac:chgData name="Hiril Shailesh Raval" userId="S::hsraval@syr.edu::1561a87b-84f5-4901-9c21-6f61728fa4ae" providerId="AD" clId="Web-{A086E86C-2EA8-4017-A0EF-5FFCDFCC4A6B}" dt="2022-05-01T14:20:00.911" v="87" actId="20577"/>
          <ac:spMkLst>
            <pc:docMk/>
            <pc:sldMk cId="671546017" sldId="276"/>
            <ac:spMk id="3" creationId="{705E9409-C52F-2F09-C2D4-38DF27DD3FE9}"/>
          </ac:spMkLst>
        </pc:spChg>
        <pc:graphicFrameChg chg="add mod ord modGraphic">
          <ac:chgData name="Hiril Shailesh Raval" userId="S::hsraval@syr.edu::1561a87b-84f5-4901-9c21-6f61728fa4ae" providerId="AD" clId="Web-{A086E86C-2EA8-4017-A0EF-5FFCDFCC4A6B}" dt="2022-05-01T14:20:05.880" v="90"/>
          <ac:graphicFrameMkLst>
            <pc:docMk/>
            <pc:sldMk cId="671546017" sldId="276"/>
            <ac:graphicFrameMk id="4" creationId="{9313B4C3-CF2B-FC17-F89C-619A84B4301D}"/>
          </ac:graphicFrameMkLst>
        </pc:graphicFrameChg>
      </pc:sldChg>
      <pc:sldChg chg="new ord">
        <pc:chgData name="Hiril Shailesh Raval" userId="S::hsraval@syr.edu::1561a87b-84f5-4901-9c21-6f61728fa4ae" providerId="AD" clId="Web-{A086E86C-2EA8-4017-A0EF-5FFCDFCC4A6B}" dt="2022-05-01T14:20:26.880" v="94"/>
        <pc:sldMkLst>
          <pc:docMk/>
          <pc:sldMk cId="2473121254" sldId="277"/>
        </pc:sldMkLst>
      </pc:sldChg>
    </pc:docChg>
  </pc:docChgLst>
  <pc:docChgLst>
    <pc:chgData name="Shreya Balan Nambiar" userId="S::snambiar@syr.edu::8d01ea8c-6e89-4fb2-9dfc-ce0b7cf646c4" providerId="AD" clId="Web-{3D250270-3BDF-4222-BD99-340A45B0EA8D}"/>
    <pc:docChg chg="modSld">
      <pc:chgData name="Shreya Balan Nambiar" userId="S::snambiar@syr.edu::8d01ea8c-6e89-4fb2-9dfc-ce0b7cf646c4" providerId="AD" clId="Web-{3D250270-3BDF-4222-BD99-340A45B0EA8D}" dt="2022-05-03T13:39:00.883" v="7" actId="20577"/>
      <pc:docMkLst>
        <pc:docMk/>
      </pc:docMkLst>
      <pc:sldChg chg="modSp">
        <pc:chgData name="Shreya Balan Nambiar" userId="S::snambiar@syr.edu::8d01ea8c-6e89-4fb2-9dfc-ce0b7cf646c4" providerId="AD" clId="Web-{3D250270-3BDF-4222-BD99-340A45B0EA8D}" dt="2022-05-03T13:34:09.328" v="6" actId="20577"/>
        <pc:sldMkLst>
          <pc:docMk/>
          <pc:sldMk cId="3762337307" sldId="264"/>
        </pc:sldMkLst>
        <pc:spChg chg="mod">
          <ac:chgData name="Shreya Balan Nambiar" userId="S::snambiar@syr.edu::8d01ea8c-6e89-4fb2-9dfc-ce0b7cf646c4" providerId="AD" clId="Web-{3D250270-3BDF-4222-BD99-340A45B0EA8D}" dt="2022-05-03T13:34:09.328" v="6" actId="20577"/>
          <ac:spMkLst>
            <pc:docMk/>
            <pc:sldMk cId="3762337307" sldId="264"/>
            <ac:spMk id="2" creationId="{9B786FAE-FF6E-1E0A-7FAD-A76584F55402}"/>
          </ac:spMkLst>
        </pc:spChg>
      </pc:sldChg>
      <pc:sldChg chg="modSp">
        <pc:chgData name="Shreya Balan Nambiar" userId="S::snambiar@syr.edu::8d01ea8c-6e89-4fb2-9dfc-ce0b7cf646c4" providerId="AD" clId="Web-{3D250270-3BDF-4222-BD99-340A45B0EA8D}" dt="2022-05-03T13:39:00.883" v="7" actId="20577"/>
        <pc:sldMkLst>
          <pc:docMk/>
          <pc:sldMk cId="1075673417" sldId="272"/>
        </pc:sldMkLst>
        <pc:spChg chg="mod">
          <ac:chgData name="Shreya Balan Nambiar" userId="S::snambiar@syr.edu::8d01ea8c-6e89-4fb2-9dfc-ce0b7cf646c4" providerId="AD" clId="Web-{3D250270-3BDF-4222-BD99-340A45B0EA8D}" dt="2022-05-03T13:39:00.883" v="7" actId="20577"/>
          <ac:spMkLst>
            <pc:docMk/>
            <pc:sldMk cId="1075673417" sldId="272"/>
            <ac:spMk id="6" creationId="{7E65D058-DEF9-5BFA-B8C7-418183C5F987}"/>
          </ac:spMkLst>
        </pc:spChg>
      </pc:sldChg>
    </pc:docChg>
  </pc:docChgLst>
  <pc:docChgLst>
    <pc:chgData name="Robert Walsh" userId="S::rewalsh@syr.edu::c5d3ad38-5520-40f8-823d-cac2f72f54de" providerId="AD" clId="Web-{37990D80-76F6-44AD-9A43-8A368015F00A}"/>
    <pc:docChg chg="addSld modSld">
      <pc:chgData name="Robert Walsh" userId="S::rewalsh@syr.edu::c5d3ad38-5520-40f8-823d-cac2f72f54de" providerId="AD" clId="Web-{37990D80-76F6-44AD-9A43-8A368015F00A}" dt="2022-05-01T03:47:08.622" v="363" actId="1076"/>
      <pc:docMkLst>
        <pc:docMk/>
      </pc:docMkLst>
      <pc:sldChg chg="addSp delSp modSp">
        <pc:chgData name="Robert Walsh" userId="S::rewalsh@syr.edu::c5d3ad38-5520-40f8-823d-cac2f72f54de" providerId="AD" clId="Web-{37990D80-76F6-44AD-9A43-8A368015F00A}" dt="2022-05-01T03:46:17.351" v="355" actId="1076"/>
        <pc:sldMkLst>
          <pc:docMk/>
          <pc:sldMk cId="3256144966" sldId="265"/>
        </pc:sldMkLst>
        <pc:spChg chg="del mod">
          <ac:chgData name="Robert Walsh" userId="S::rewalsh@syr.edu::c5d3ad38-5520-40f8-823d-cac2f72f54de" providerId="AD" clId="Web-{37990D80-76F6-44AD-9A43-8A368015F00A}" dt="2022-05-01T03:11:19.293" v="11"/>
          <ac:spMkLst>
            <pc:docMk/>
            <pc:sldMk cId="3256144966" sldId="265"/>
            <ac:spMk id="5" creationId="{94552309-79C5-12E6-0641-06705FB2BE16}"/>
          </ac:spMkLst>
        </pc:spChg>
        <pc:graphicFrameChg chg="mod modGraphic">
          <ac:chgData name="Robert Walsh" userId="S::rewalsh@syr.edu::c5d3ad38-5520-40f8-823d-cac2f72f54de" providerId="AD" clId="Web-{37990D80-76F6-44AD-9A43-8A368015F00A}" dt="2022-05-01T03:19:06.025" v="136"/>
          <ac:graphicFrameMkLst>
            <pc:docMk/>
            <pc:sldMk cId="3256144966" sldId="265"/>
            <ac:graphicFrameMk id="6" creationId="{C218B9E1-C3C8-490F-7A48-B74935EF2400}"/>
          </ac:graphicFrameMkLst>
        </pc:graphicFrameChg>
        <pc:picChg chg="add mod ord">
          <ac:chgData name="Robert Walsh" userId="S::rewalsh@syr.edu::c5d3ad38-5520-40f8-823d-cac2f72f54de" providerId="AD" clId="Web-{37990D80-76F6-44AD-9A43-8A368015F00A}" dt="2022-05-01T03:46:17.351" v="355" actId="1076"/>
          <ac:picMkLst>
            <pc:docMk/>
            <pc:sldMk cId="3256144966" sldId="265"/>
            <ac:picMk id="2" creationId="{7BB9E127-2C27-7DED-9D93-2CEE18C90104}"/>
          </ac:picMkLst>
        </pc:picChg>
      </pc:sldChg>
      <pc:sldChg chg="addSp modSp">
        <pc:chgData name="Robert Walsh" userId="S::rewalsh@syr.edu::c5d3ad38-5520-40f8-823d-cac2f72f54de" providerId="AD" clId="Web-{37990D80-76F6-44AD-9A43-8A368015F00A}" dt="2022-05-01T03:29:41.576" v="190" actId="1076"/>
        <pc:sldMkLst>
          <pc:docMk/>
          <pc:sldMk cId="3397210948" sldId="266"/>
        </pc:sldMkLst>
        <pc:spChg chg="mod">
          <ac:chgData name="Robert Walsh" userId="S::rewalsh@syr.edu::c5d3ad38-5520-40f8-823d-cac2f72f54de" providerId="AD" clId="Web-{37990D80-76F6-44AD-9A43-8A368015F00A}" dt="2022-05-01T03:29:41.576" v="190" actId="1076"/>
          <ac:spMkLst>
            <pc:docMk/>
            <pc:sldMk cId="3397210948" sldId="266"/>
            <ac:spMk id="6" creationId="{FECF4E8B-147F-61D3-0680-7F8CFB92A979}"/>
          </ac:spMkLst>
        </pc:spChg>
        <pc:graphicFrameChg chg="mod modGraphic">
          <ac:chgData name="Robert Walsh" userId="S::rewalsh@syr.edu::c5d3ad38-5520-40f8-823d-cac2f72f54de" providerId="AD" clId="Web-{37990D80-76F6-44AD-9A43-8A368015F00A}" dt="2022-05-01T03:24:37.785" v="186"/>
          <ac:graphicFrameMkLst>
            <pc:docMk/>
            <pc:sldMk cId="3397210948" sldId="266"/>
            <ac:graphicFrameMk id="5" creationId="{E52ABD41-6642-4724-EF65-292941DD95C7}"/>
          </ac:graphicFrameMkLst>
        </pc:graphicFrameChg>
        <pc:picChg chg="add mod">
          <ac:chgData name="Robert Walsh" userId="S::rewalsh@syr.edu::c5d3ad38-5520-40f8-823d-cac2f72f54de" providerId="AD" clId="Web-{37990D80-76F6-44AD-9A43-8A368015F00A}" dt="2022-05-01T03:29:37.529" v="188" actId="1076"/>
          <ac:picMkLst>
            <pc:docMk/>
            <pc:sldMk cId="3397210948" sldId="266"/>
            <ac:picMk id="2" creationId="{B361BFB4-6D33-B882-3B64-EA27B19212D2}"/>
          </ac:picMkLst>
        </pc:picChg>
      </pc:sldChg>
      <pc:sldChg chg="addSp delSp modSp">
        <pc:chgData name="Robert Walsh" userId="S::rewalsh@syr.edu::c5d3ad38-5520-40f8-823d-cac2f72f54de" providerId="AD" clId="Web-{37990D80-76F6-44AD-9A43-8A368015F00A}" dt="2022-05-01T03:34:19.171" v="241"/>
        <pc:sldMkLst>
          <pc:docMk/>
          <pc:sldMk cId="2373205597" sldId="267"/>
        </pc:sldMkLst>
        <pc:spChg chg="del">
          <ac:chgData name="Robert Walsh" userId="S::rewalsh@syr.edu::c5d3ad38-5520-40f8-823d-cac2f72f54de" providerId="AD" clId="Web-{37990D80-76F6-44AD-9A43-8A368015F00A}" dt="2022-05-01T03:32:35.540" v="191"/>
          <ac:spMkLst>
            <pc:docMk/>
            <pc:sldMk cId="2373205597" sldId="267"/>
            <ac:spMk id="2" creationId="{A06A5B62-8B60-3F2E-F511-93DD3C6262AD}"/>
          </ac:spMkLst>
        </pc:spChg>
        <pc:spChg chg="add mod">
          <ac:chgData name="Robert Walsh" userId="S::rewalsh@syr.edu::c5d3ad38-5520-40f8-823d-cac2f72f54de" providerId="AD" clId="Web-{37990D80-76F6-44AD-9A43-8A368015F00A}" dt="2022-05-01T03:32:52.400" v="199" actId="1076"/>
          <ac:spMkLst>
            <pc:docMk/>
            <pc:sldMk cId="2373205597" sldId="267"/>
            <ac:spMk id="6" creationId="{F1B9CD79-2887-37F7-CADF-564F8204DDDF}"/>
          </ac:spMkLst>
        </pc:spChg>
        <pc:graphicFrameChg chg="mod modGraphic">
          <ac:chgData name="Robert Walsh" userId="S::rewalsh@syr.edu::c5d3ad38-5520-40f8-823d-cac2f72f54de" providerId="AD" clId="Web-{37990D80-76F6-44AD-9A43-8A368015F00A}" dt="2022-05-01T03:34:19.171" v="241"/>
          <ac:graphicFrameMkLst>
            <pc:docMk/>
            <pc:sldMk cId="2373205597" sldId="267"/>
            <ac:graphicFrameMk id="5" creationId="{3E39F38B-D545-891D-A0F1-C5015A1C121B}"/>
          </ac:graphicFrameMkLst>
        </pc:graphicFrameChg>
        <pc:picChg chg="add mod ord">
          <ac:chgData name="Robert Walsh" userId="S::rewalsh@syr.edu::c5d3ad38-5520-40f8-823d-cac2f72f54de" providerId="AD" clId="Web-{37990D80-76F6-44AD-9A43-8A368015F00A}" dt="2022-05-01T03:32:50.431" v="198" actId="1076"/>
          <ac:picMkLst>
            <pc:docMk/>
            <pc:sldMk cId="2373205597" sldId="267"/>
            <ac:picMk id="4" creationId="{E747A349-DF89-626B-DCC8-8926780A2749}"/>
          </ac:picMkLst>
        </pc:picChg>
      </pc:sldChg>
      <pc:sldChg chg="addSp delSp modSp">
        <pc:chgData name="Robert Walsh" userId="S::rewalsh@syr.edu::c5d3ad38-5520-40f8-823d-cac2f72f54de" providerId="AD" clId="Web-{37990D80-76F6-44AD-9A43-8A368015F00A}" dt="2022-05-01T03:41:54.515" v="289" actId="1076"/>
        <pc:sldMkLst>
          <pc:docMk/>
          <pc:sldMk cId="271148532" sldId="268"/>
        </pc:sldMkLst>
        <pc:spChg chg="del mod">
          <ac:chgData name="Robert Walsh" userId="S::rewalsh@syr.edu::c5d3ad38-5520-40f8-823d-cac2f72f54de" providerId="AD" clId="Web-{37990D80-76F6-44AD-9A43-8A368015F00A}" dt="2022-05-01T03:39:33.354" v="243"/>
          <ac:spMkLst>
            <pc:docMk/>
            <pc:sldMk cId="271148532" sldId="268"/>
            <ac:spMk id="2" creationId="{A06A5B62-8B60-3F2E-F511-93DD3C6262AD}"/>
          </ac:spMkLst>
        </pc:spChg>
        <pc:graphicFrameChg chg="mod modGraphic">
          <ac:chgData name="Robert Walsh" userId="S::rewalsh@syr.edu::c5d3ad38-5520-40f8-823d-cac2f72f54de" providerId="AD" clId="Web-{37990D80-76F6-44AD-9A43-8A368015F00A}" dt="2022-05-01T03:41:49.827" v="288"/>
          <ac:graphicFrameMkLst>
            <pc:docMk/>
            <pc:sldMk cId="271148532" sldId="268"/>
            <ac:graphicFrameMk id="5" creationId="{D6D3EBC1-344B-19A1-7AAF-3FE0902E8831}"/>
          </ac:graphicFrameMkLst>
        </pc:graphicFrameChg>
        <pc:picChg chg="add mod ord">
          <ac:chgData name="Robert Walsh" userId="S::rewalsh@syr.edu::c5d3ad38-5520-40f8-823d-cac2f72f54de" providerId="AD" clId="Web-{37990D80-76F6-44AD-9A43-8A368015F00A}" dt="2022-05-01T03:41:54.515" v="289" actId="1076"/>
          <ac:picMkLst>
            <pc:docMk/>
            <pc:sldMk cId="271148532" sldId="268"/>
            <ac:picMk id="4" creationId="{BDA33567-2B2E-8BA6-B020-3DA099A05651}"/>
          </ac:picMkLst>
        </pc:picChg>
      </pc:sldChg>
      <pc:sldChg chg="addSp delSp modSp">
        <pc:chgData name="Robert Walsh" userId="S::rewalsh@syr.edu::c5d3ad38-5520-40f8-823d-cac2f72f54de" providerId="AD" clId="Web-{37990D80-76F6-44AD-9A43-8A368015F00A}" dt="2022-05-01T03:43:58.644" v="321"/>
        <pc:sldMkLst>
          <pc:docMk/>
          <pc:sldMk cId="4273626376" sldId="269"/>
        </pc:sldMkLst>
        <pc:spChg chg="del">
          <ac:chgData name="Robert Walsh" userId="S::rewalsh@syr.edu::c5d3ad38-5520-40f8-823d-cac2f72f54de" providerId="AD" clId="Web-{37990D80-76F6-44AD-9A43-8A368015F00A}" dt="2022-05-01T03:42:30.547" v="290"/>
          <ac:spMkLst>
            <pc:docMk/>
            <pc:sldMk cId="4273626376" sldId="269"/>
            <ac:spMk id="2" creationId="{F8074B11-7827-EF8C-4621-73B545065498}"/>
          </ac:spMkLst>
        </pc:spChg>
        <pc:graphicFrameChg chg="mod modGraphic">
          <ac:chgData name="Robert Walsh" userId="S::rewalsh@syr.edu::c5d3ad38-5520-40f8-823d-cac2f72f54de" providerId="AD" clId="Web-{37990D80-76F6-44AD-9A43-8A368015F00A}" dt="2022-05-01T03:43:58.644" v="321"/>
          <ac:graphicFrameMkLst>
            <pc:docMk/>
            <pc:sldMk cId="4273626376" sldId="269"/>
            <ac:graphicFrameMk id="5" creationId="{81BBC9E7-13E6-CBA9-9FF8-E4839A4001E9}"/>
          </ac:graphicFrameMkLst>
        </pc:graphicFrameChg>
        <pc:picChg chg="add mod ord">
          <ac:chgData name="Robert Walsh" userId="S::rewalsh@syr.edu::c5d3ad38-5520-40f8-823d-cac2f72f54de" providerId="AD" clId="Web-{37990D80-76F6-44AD-9A43-8A368015F00A}" dt="2022-05-01T03:42:37.469" v="293" actId="1076"/>
          <ac:picMkLst>
            <pc:docMk/>
            <pc:sldMk cId="4273626376" sldId="269"/>
            <ac:picMk id="4" creationId="{44C0B164-42EF-C973-73E1-B7E925EBB05E}"/>
          </ac:picMkLst>
        </pc:picChg>
      </pc:sldChg>
      <pc:sldChg chg="modSp">
        <pc:chgData name="Robert Walsh" userId="S::rewalsh@syr.edu::c5d3ad38-5520-40f8-823d-cac2f72f54de" providerId="AD" clId="Web-{37990D80-76F6-44AD-9A43-8A368015F00A}" dt="2022-05-01T03:46:09.491" v="354" actId="14100"/>
        <pc:sldMkLst>
          <pc:docMk/>
          <pc:sldMk cId="4053046900" sldId="271"/>
        </pc:sldMkLst>
        <pc:spChg chg="mod">
          <ac:chgData name="Robert Walsh" userId="S::rewalsh@syr.edu::c5d3ad38-5520-40f8-823d-cac2f72f54de" providerId="AD" clId="Web-{37990D80-76F6-44AD-9A43-8A368015F00A}" dt="2022-05-01T03:46:09.491" v="354" actId="14100"/>
          <ac:spMkLst>
            <pc:docMk/>
            <pc:sldMk cId="4053046900" sldId="271"/>
            <ac:spMk id="2" creationId="{F8074B11-7827-EF8C-4621-73B545065498}"/>
          </ac:spMkLst>
        </pc:spChg>
        <pc:graphicFrameChg chg="mod modGraphic">
          <ac:chgData name="Robert Walsh" userId="S::rewalsh@syr.edu::c5d3ad38-5520-40f8-823d-cac2f72f54de" providerId="AD" clId="Web-{37990D80-76F6-44AD-9A43-8A368015F00A}" dt="2022-05-01T03:46:03.429" v="353"/>
          <ac:graphicFrameMkLst>
            <pc:docMk/>
            <pc:sldMk cId="4053046900" sldId="271"/>
            <ac:graphicFrameMk id="5" creationId="{81BBC9E7-13E6-CBA9-9FF8-E4839A4001E9}"/>
          </ac:graphicFrameMkLst>
        </pc:graphicFrameChg>
      </pc:sldChg>
      <pc:sldChg chg="addSp delSp modSp new">
        <pc:chgData name="Robert Walsh" userId="S::rewalsh@syr.edu::c5d3ad38-5520-40f8-823d-cac2f72f54de" providerId="AD" clId="Web-{37990D80-76F6-44AD-9A43-8A368015F00A}" dt="2022-05-01T03:47:08.622" v="363" actId="1076"/>
        <pc:sldMkLst>
          <pc:docMk/>
          <pc:sldMk cId="3621617154" sldId="273"/>
        </pc:sldMkLst>
        <pc:spChg chg="del mod">
          <ac:chgData name="Robert Walsh" userId="S::rewalsh@syr.edu::c5d3ad38-5520-40f8-823d-cac2f72f54de" providerId="AD" clId="Web-{37990D80-76F6-44AD-9A43-8A368015F00A}" dt="2022-05-01T03:46:46.715" v="356"/>
          <ac:spMkLst>
            <pc:docMk/>
            <pc:sldMk cId="3621617154" sldId="273"/>
            <ac:spMk id="2" creationId="{E01E1B33-AC44-271A-FBDF-B59058CFE868}"/>
          </ac:spMkLst>
        </pc:spChg>
        <pc:spChg chg="mod">
          <ac:chgData name="Robert Walsh" userId="S::rewalsh@syr.edu::c5d3ad38-5520-40f8-823d-cac2f72f54de" providerId="AD" clId="Web-{37990D80-76F6-44AD-9A43-8A368015F00A}" dt="2022-05-01T03:44:40.832" v="331" actId="20577"/>
          <ac:spMkLst>
            <pc:docMk/>
            <pc:sldMk cId="3621617154" sldId="273"/>
            <ac:spMk id="3" creationId="{CF2AA2E5-056C-975F-1532-9113AEAB023A}"/>
          </ac:spMkLst>
        </pc:spChg>
        <pc:picChg chg="add mod ord">
          <ac:chgData name="Robert Walsh" userId="S::rewalsh@syr.edu::c5d3ad38-5520-40f8-823d-cac2f72f54de" providerId="AD" clId="Web-{37990D80-76F6-44AD-9A43-8A368015F00A}" dt="2022-05-01T03:47:08.622" v="363" actId="1076"/>
          <ac:picMkLst>
            <pc:docMk/>
            <pc:sldMk cId="3621617154" sldId="273"/>
            <ac:picMk id="4" creationId="{28069C4E-D353-78EF-B3D1-8928CD279252}"/>
          </ac:picMkLst>
        </pc:picChg>
      </pc:sldChg>
    </pc:docChg>
  </pc:docChgLst>
  <pc:docChgLst>
    <pc:chgData name="Hiril Shailesh Raval" userId="S::hsraval@syr.edu::1561a87b-84f5-4901-9c21-6f61728fa4ae" providerId="AD" clId="Web-{8A2A55C6-A687-473F-9A18-AF56697F4F5E}"/>
    <pc:docChg chg="modSld">
      <pc:chgData name="Hiril Shailesh Raval" userId="S::hsraval@syr.edu::1561a87b-84f5-4901-9c21-6f61728fa4ae" providerId="AD" clId="Web-{8A2A55C6-A687-473F-9A18-AF56697F4F5E}" dt="2022-05-03T02:22:44.818" v="1" actId="20577"/>
      <pc:docMkLst>
        <pc:docMk/>
      </pc:docMkLst>
      <pc:sldChg chg="modSp">
        <pc:chgData name="Hiril Shailesh Raval" userId="S::hsraval@syr.edu::1561a87b-84f5-4901-9c21-6f61728fa4ae" providerId="AD" clId="Web-{8A2A55C6-A687-473F-9A18-AF56697F4F5E}" dt="2022-05-03T02:22:44.818" v="1" actId="20577"/>
        <pc:sldMkLst>
          <pc:docMk/>
          <pc:sldMk cId="3203567605" sldId="286"/>
        </pc:sldMkLst>
        <pc:spChg chg="mod">
          <ac:chgData name="Hiril Shailesh Raval" userId="S::hsraval@syr.edu::1561a87b-84f5-4901-9c21-6f61728fa4ae" providerId="AD" clId="Web-{8A2A55C6-A687-473F-9A18-AF56697F4F5E}" dt="2022-05-03T02:22:44.818" v="1" actId="20577"/>
          <ac:spMkLst>
            <pc:docMk/>
            <pc:sldMk cId="3203567605" sldId="286"/>
            <ac:spMk id="2" creationId="{AC57B446-C96B-0240-BEAB-4E7988D85875}"/>
          </ac:spMkLst>
        </pc:spChg>
      </pc:sldChg>
    </pc:docChg>
  </pc:docChgLst>
  <pc:docChgLst>
    <pc:chgData name="Hiril Shailesh Raval" userId="S::hsraval@syr.edu::1561a87b-84f5-4901-9c21-6f61728fa4ae" providerId="AD" clId="Web-{CD2ACD34-14CF-4C00-B21D-2D4EC9D6054D}"/>
    <pc:docChg chg="modSld">
      <pc:chgData name="Hiril Shailesh Raval" userId="S::hsraval@syr.edu::1561a87b-84f5-4901-9c21-6f61728fa4ae" providerId="AD" clId="Web-{CD2ACD34-14CF-4C00-B21D-2D4EC9D6054D}" dt="2022-05-03T01:57:31.428" v="26" actId="20577"/>
      <pc:docMkLst>
        <pc:docMk/>
      </pc:docMkLst>
      <pc:sldChg chg="modSp">
        <pc:chgData name="Hiril Shailesh Raval" userId="S::hsraval@syr.edu::1561a87b-84f5-4901-9c21-6f61728fa4ae" providerId="AD" clId="Web-{CD2ACD34-14CF-4C00-B21D-2D4EC9D6054D}" dt="2022-05-03T01:57:31.428" v="26" actId="20577"/>
        <pc:sldMkLst>
          <pc:docMk/>
          <pc:sldMk cId="3161998465" sldId="257"/>
        </pc:sldMkLst>
        <pc:spChg chg="mod">
          <ac:chgData name="Hiril Shailesh Raval" userId="S::hsraval@syr.edu::1561a87b-84f5-4901-9c21-6f61728fa4ae" providerId="AD" clId="Web-{CD2ACD34-14CF-4C00-B21D-2D4EC9D6054D}" dt="2022-05-03T01:57:31.428" v="26" actId="20577"/>
          <ac:spMkLst>
            <pc:docMk/>
            <pc:sldMk cId="3161998465" sldId="257"/>
            <ac:spMk id="2" creationId="{B345EBEC-A3A5-514E-8511-B57A51E2129D}"/>
          </ac:spMkLst>
        </pc:spChg>
      </pc:sldChg>
      <pc:sldChg chg="modSp">
        <pc:chgData name="Hiril Shailesh Raval" userId="S::hsraval@syr.edu::1561a87b-84f5-4901-9c21-6f61728fa4ae" providerId="AD" clId="Web-{CD2ACD34-14CF-4C00-B21D-2D4EC9D6054D}" dt="2022-05-03T01:50:37.605" v="13" actId="20577"/>
        <pc:sldMkLst>
          <pc:docMk/>
          <pc:sldMk cId="3203567605" sldId="286"/>
        </pc:sldMkLst>
        <pc:spChg chg="mod">
          <ac:chgData name="Hiril Shailesh Raval" userId="S::hsraval@syr.edu::1561a87b-84f5-4901-9c21-6f61728fa4ae" providerId="AD" clId="Web-{CD2ACD34-14CF-4C00-B21D-2D4EC9D6054D}" dt="2022-05-03T01:50:37.605" v="13" actId="20577"/>
          <ac:spMkLst>
            <pc:docMk/>
            <pc:sldMk cId="3203567605" sldId="286"/>
            <ac:spMk id="2" creationId="{AC57B446-C96B-0240-BEAB-4E7988D85875}"/>
          </ac:spMkLst>
        </pc:spChg>
      </pc:sldChg>
    </pc:docChg>
  </pc:docChgLst>
  <pc:docChgLst>
    <pc:chgData name="Robert Walsh" userId="S::rewalsh@syr.edu::c5d3ad38-5520-40f8-823d-cac2f72f54de" providerId="AD" clId="Web-{BA7A8A2A-654A-4610-BBF5-F97F8C156F2E}"/>
    <pc:docChg chg="addSld modSld">
      <pc:chgData name="Robert Walsh" userId="S::rewalsh@syr.edu::c5d3ad38-5520-40f8-823d-cac2f72f54de" providerId="AD" clId="Web-{BA7A8A2A-654A-4610-BBF5-F97F8C156F2E}" dt="2022-04-29T02:11:05.216" v="986" actId="14100"/>
      <pc:docMkLst>
        <pc:docMk/>
      </pc:docMkLst>
      <pc:sldChg chg="modSp">
        <pc:chgData name="Robert Walsh" userId="S::rewalsh@syr.edu::c5d3ad38-5520-40f8-823d-cac2f72f54de" providerId="AD" clId="Web-{BA7A8A2A-654A-4610-BBF5-F97F8C156F2E}" dt="2022-04-29T01:56:50.459" v="897" actId="20577"/>
        <pc:sldMkLst>
          <pc:docMk/>
          <pc:sldMk cId="3558899878" sldId="261"/>
        </pc:sldMkLst>
        <pc:spChg chg="mod">
          <ac:chgData name="Robert Walsh" userId="S::rewalsh@syr.edu::c5d3ad38-5520-40f8-823d-cac2f72f54de" providerId="AD" clId="Web-{BA7A8A2A-654A-4610-BBF5-F97F8C156F2E}" dt="2022-04-29T01:56:50.459" v="897" actId="20577"/>
          <ac:spMkLst>
            <pc:docMk/>
            <pc:sldMk cId="3558899878" sldId="261"/>
            <ac:spMk id="2" creationId="{AC57B446-C96B-0240-BEAB-4E7988D85875}"/>
          </ac:spMkLst>
        </pc:spChg>
      </pc:sldChg>
      <pc:sldChg chg="addSp delSp modSp">
        <pc:chgData name="Robert Walsh" userId="S::rewalsh@syr.edu::c5d3ad38-5520-40f8-823d-cac2f72f54de" providerId="AD" clId="Web-{BA7A8A2A-654A-4610-BBF5-F97F8C156F2E}" dt="2022-04-29T02:11:05.216" v="986" actId="14100"/>
        <pc:sldMkLst>
          <pc:docMk/>
          <pc:sldMk cId="3256144966" sldId="265"/>
        </pc:sldMkLst>
        <pc:spChg chg="del mod">
          <ac:chgData name="Robert Walsh" userId="S::rewalsh@syr.edu::c5d3ad38-5520-40f8-823d-cac2f72f54de" providerId="AD" clId="Web-{BA7A8A2A-654A-4610-BBF5-F97F8C156F2E}" dt="2022-04-29T02:11:00.794" v="985"/>
          <ac:spMkLst>
            <pc:docMk/>
            <pc:sldMk cId="3256144966" sldId="265"/>
            <ac:spMk id="2" creationId="{0F527E3F-F720-E675-32C6-AD2DCFC1D0A3}"/>
          </ac:spMkLst>
        </pc:spChg>
        <pc:spChg chg="add mod">
          <ac:chgData name="Robert Walsh" userId="S::rewalsh@syr.edu::c5d3ad38-5520-40f8-823d-cac2f72f54de" providerId="AD" clId="Web-{BA7A8A2A-654A-4610-BBF5-F97F8C156F2E}" dt="2022-04-29T02:11:05.216" v="986" actId="14100"/>
          <ac:spMkLst>
            <pc:docMk/>
            <pc:sldMk cId="3256144966" sldId="265"/>
            <ac:spMk id="5" creationId="{94552309-79C5-12E6-0641-06705FB2BE16}"/>
          </ac:spMkLst>
        </pc:spChg>
        <pc:graphicFrameChg chg="mod modGraphic">
          <ac:chgData name="Robert Walsh" userId="S::rewalsh@syr.edu::c5d3ad38-5520-40f8-823d-cac2f72f54de" providerId="AD" clId="Web-{BA7A8A2A-654A-4610-BBF5-F97F8C156F2E}" dt="2022-04-29T02:05:33.916" v="954"/>
          <ac:graphicFrameMkLst>
            <pc:docMk/>
            <pc:sldMk cId="3256144966" sldId="265"/>
            <ac:graphicFrameMk id="6" creationId="{C218B9E1-C3C8-490F-7A48-B74935EF2400}"/>
          </ac:graphicFrameMkLst>
        </pc:graphicFrameChg>
      </pc:sldChg>
      <pc:sldChg chg="addSp delSp modSp mod setBg">
        <pc:chgData name="Robert Walsh" userId="S::rewalsh@syr.edu::c5d3ad38-5520-40f8-823d-cac2f72f54de" providerId="AD" clId="Web-{BA7A8A2A-654A-4610-BBF5-F97F8C156F2E}" dt="2022-04-29T02:10:55.013" v="984" actId="14100"/>
        <pc:sldMkLst>
          <pc:docMk/>
          <pc:sldMk cId="3397210948" sldId="266"/>
        </pc:sldMkLst>
        <pc:spChg chg="del mod ord">
          <ac:chgData name="Robert Walsh" userId="S::rewalsh@syr.edu::c5d3ad38-5520-40f8-823d-cac2f72f54de" providerId="AD" clId="Web-{BA7A8A2A-654A-4610-BBF5-F97F8C156F2E}" dt="2022-04-29T02:10:46.213" v="983"/>
          <ac:spMkLst>
            <pc:docMk/>
            <pc:sldMk cId="3397210948" sldId="266"/>
            <ac:spMk id="2" creationId="{A06A5B62-8B60-3F2E-F511-93DD3C6262AD}"/>
          </ac:spMkLst>
        </pc:spChg>
        <pc:spChg chg="mod">
          <ac:chgData name="Robert Walsh" userId="S::rewalsh@syr.edu::c5d3ad38-5520-40f8-823d-cac2f72f54de" providerId="AD" clId="Web-{BA7A8A2A-654A-4610-BBF5-F97F8C156F2E}" dt="2022-04-28T21:26:58.695" v="292"/>
          <ac:spMkLst>
            <pc:docMk/>
            <pc:sldMk cId="3397210948" sldId="266"/>
            <ac:spMk id="3" creationId="{044C149E-2FE1-3B3F-8F4F-033670EB5D1C}"/>
          </ac:spMkLst>
        </pc:spChg>
        <pc:spChg chg="add mod">
          <ac:chgData name="Robert Walsh" userId="S::rewalsh@syr.edu::c5d3ad38-5520-40f8-823d-cac2f72f54de" providerId="AD" clId="Web-{BA7A8A2A-654A-4610-BBF5-F97F8C156F2E}" dt="2022-04-29T02:10:55.013" v="984" actId="14100"/>
          <ac:spMkLst>
            <pc:docMk/>
            <pc:sldMk cId="3397210948" sldId="266"/>
            <ac:spMk id="6" creationId="{FECF4E8B-147F-61D3-0680-7F8CFB92A979}"/>
          </ac:spMkLst>
        </pc:spChg>
        <pc:graphicFrameChg chg="add mod modGraphic">
          <ac:chgData name="Robert Walsh" userId="S::rewalsh@syr.edu::c5d3ad38-5520-40f8-823d-cac2f72f54de" providerId="AD" clId="Web-{BA7A8A2A-654A-4610-BBF5-F97F8C156F2E}" dt="2022-04-29T02:05:26.494" v="942"/>
          <ac:graphicFrameMkLst>
            <pc:docMk/>
            <pc:sldMk cId="3397210948" sldId="266"/>
            <ac:graphicFrameMk id="5" creationId="{E52ABD41-6642-4724-EF65-292941DD95C7}"/>
          </ac:graphicFrameMkLst>
        </pc:graphicFrameChg>
      </pc:sldChg>
      <pc:sldChg chg="addSp modSp">
        <pc:chgData name="Robert Walsh" userId="S::rewalsh@syr.edu::c5d3ad38-5520-40f8-823d-cac2f72f54de" providerId="AD" clId="Web-{BA7A8A2A-654A-4610-BBF5-F97F8C156F2E}" dt="2022-04-29T02:05:20.338" v="940"/>
        <pc:sldMkLst>
          <pc:docMk/>
          <pc:sldMk cId="2373205597" sldId="267"/>
        </pc:sldMkLst>
        <pc:spChg chg="mod">
          <ac:chgData name="Robert Walsh" userId="S::rewalsh@syr.edu::c5d3ad38-5520-40f8-823d-cac2f72f54de" providerId="AD" clId="Web-{BA7A8A2A-654A-4610-BBF5-F97F8C156F2E}" dt="2022-04-28T22:05:07.745" v="325" actId="14100"/>
          <ac:spMkLst>
            <pc:docMk/>
            <pc:sldMk cId="2373205597" sldId="267"/>
            <ac:spMk id="2" creationId="{A06A5B62-8B60-3F2E-F511-93DD3C6262AD}"/>
          </ac:spMkLst>
        </pc:spChg>
        <pc:graphicFrameChg chg="add mod modGraphic">
          <ac:chgData name="Robert Walsh" userId="S::rewalsh@syr.edu::c5d3ad38-5520-40f8-823d-cac2f72f54de" providerId="AD" clId="Web-{BA7A8A2A-654A-4610-BBF5-F97F8C156F2E}" dt="2022-04-29T02:05:20.338" v="940"/>
          <ac:graphicFrameMkLst>
            <pc:docMk/>
            <pc:sldMk cId="2373205597" sldId="267"/>
            <ac:graphicFrameMk id="5" creationId="{3E39F38B-D545-891D-A0F1-C5015A1C121B}"/>
          </ac:graphicFrameMkLst>
        </pc:graphicFrameChg>
      </pc:sldChg>
      <pc:sldChg chg="addSp modSp">
        <pc:chgData name="Robert Walsh" userId="S::rewalsh@syr.edu::c5d3ad38-5520-40f8-823d-cac2f72f54de" providerId="AD" clId="Web-{BA7A8A2A-654A-4610-BBF5-F97F8C156F2E}" dt="2022-04-29T02:09:21.673" v="982"/>
        <pc:sldMkLst>
          <pc:docMk/>
          <pc:sldMk cId="271148532" sldId="268"/>
        </pc:sldMkLst>
        <pc:spChg chg="mod">
          <ac:chgData name="Robert Walsh" userId="S::rewalsh@syr.edu::c5d3ad38-5520-40f8-823d-cac2f72f54de" providerId="AD" clId="Web-{BA7A8A2A-654A-4610-BBF5-F97F8C156F2E}" dt="2022-04-28T22:05:15.745" v="327" actId="14100"/>
          <ac:spMkLst>
            <pc:docMk/>
            <pc:sldMk cId="271148532" sldId="268"/>
            <ac:spMk id="2" creationId="{A06A5B62-8B60-3F2E-F511-93DD3C6262AD}"/>
          </ac:spMkLst>
        </pc:spChg>
        <pc:graphicFrameChg chg="add mod modGraphic">
          <ac:chgData name="Robert Walsh" userId="S::rewalsh@syr.edu::c5d3ad38-5520-40f8-823d-cac2f72f54de" providerId="AD" clId="Web-{BA7A8A2A-654A-4610-BBF5-F97F8C156F2E}" dt="2022-04-29T02:09:21.673" v="982"/>
          <ac:graphicFrameMkLst>
            <pc:docMk/>
            <pc:sldMk cId="271148532" sldId="268"/>
            <ac:graphicFrameMk id="5" creationId="{D6D3EBC1-344B-19A1-7AAF-3FE0902E8831}"/>
          </ac:graphicFrameMkLst>
        </pc:graphicFrameChg>
      </pc:sldChg>
      <pc:sldChg chg="addSp modSp">
        <pc:chgData name="Robert Walsh" userId="S::rewalsh@syr.edu::c5d3ad38-5520-40f8-823d-cac2f72f54de" providerId="AD" clId="Web-{BA7A8A2A-654A-4610-BBF5-F97F8C156F2E}" dt="2022-04-29T02:05:57.495" v="974"/>
        <pc:sldMkLst>
          <pc:docMk/>
          <pc:sldMk cId="4273626376" sldId="269"/>
        </pc:sldMkLst>
        <pc:spChg chg="mod">
          <ac:chgData name="Robert Walsh" userId="S::rewalsh@syr.edu::c5d3ad38-5520-40f8-823d-cac2f72f54de" providerId="AD" clId="Web-{BA7A8A2A-654A-4610-BBF5-F97F8C156F2E}" dt="2022-04-28T22:05:20.932" v="329" actId="14100"/>
          <ac:spMkLst>
            <pc:docMk/>
            <pc:sldMk cId="4273626376" sldId="269"/>
            <ac:spMk id="2" creationId="{F8074B11-7827-EF8C-4621-73B545065498}"/>
          </ac:spMkLst>
        </pc:spChg>
        <pc:graphicFrameChg chg="add mod modGraphic">
          <ac:chgData name="Robert Walsh" userId="S::rewalsh@syr.edu::c5d3ad38-5520-40f8-823d-cac2f72f54de" providerId="AD" clId="Web-{BA7A8A2A-654A-4610-BBF5-F97F8C156F2E}" dt="2022-04-29T02:05:57.495" v="974"/>
          <ac:graphicFrameMkLst>
            <pc:docMk/>
            <pc:sldMk cId="4273626376" sldId="269"/>
            <ac:graphicFrameMk id="5" creationId="{81BBC9E7-13E6-CBA9-9FF8-E4839A4001E9}"/>
          </ac:graphicFrameMkLst>
        </pc:graphicFrameChg>
      </pc:sldChg>
      <pc:sldChg chg="modSp">
        <pc:chgData name="Robert Walsh" userId="S::rewalsh@syr.edu::c5d3ad38-5520-40f8-823d-cac2f72f54de" providerId="AD" clId="Web-{BA7A8A2A-654A-4610-BBF5-F97F8C156F2E}" dt="2022-04-28T20:03:04.392" v="23" actId="1076"/>
        <pc:sldMkLst>
          <pc:docMk/>
          <pc:sldMk cId="29198653" sldId="270"/>
        </pc:sldMkLst>
        <pc:spChg chg="mod">
          <ac:chgData name="Robert Walsh" userId="S::rewalsh@syr.edu::c5d3ad38-5520-40f8-823d-cac2f72f54de" providerId="AD" clId="Web-{BA7A8A2A-654A-4610-BBF5-F97F8C156F2E}" dt="2022-04-28T20:03:04.392" v="23" actId="1076"/>
          <ac:spMkLst>
            <pc:docMk/>
            <pc:sldMk cId="29198653" sldId="270"/>
            <ac:spMk id="2" creationId="{AC57B446-C96B-0240-BEAB-4E7988D85875}"/>
          </ac:spMkLst>
        </pc:spChg>
      </pc:sldChg>
      <pc:sldChg chg="modSp add replId">
        <pc:chgData name="Robert Walsh" userId="S::rewalsh@syr.edu::c5d3ad38-5520-40f8-823d-cac2f72f54de" providerId="AD" clId="Web-{BA7A8A2A-654A-4610-BBF5-F97F8C156F2E}" dt="2022-04-29T02:08:49.360" v="980"/>
        <pc:sldMkLst>
          <pc:docMk/>
          <pc:sldMk cId="4053046900" sldId="271"/>
        </pc:sldMkLst>
        <pc:spChg chg="mod">
          <ac:chgData name="Robert Walsh" userId="S::rewalsh@syr.edu::c5d3ad38-5520-40f8-823d-cac2f72f54de" providerId="AD" clId="Web-{BA7A8A2A-654A-4610-BBF5-F97F8C156F2E}" dt="2022-04-29T01:57:16.507" v="900" actId="20577"/>
          <ac:spMkLst>
            <pc:docMk/>
            <pc:sldMk cId="4053046900" sldId="271"/>
            <ac:spMk id="3" creationId="{1B3B957E-04D6-B77E-36C5-FDDB1F3FF9B5}"/>
          </ac:spMkLst>
        </pc:spChg>
        <pc:graphicFrameChg chg="mod modGraphic">
          <ac:chgData name="Robert Walsh" userId="S::rewalsh@syr.edu::c5d3ad38-5520-40f8-823d-cac2f72f54de" providerId="AD" clId="Web-{BA7A8A2A-654A-4610-BBF5-F97F8C156F2E}" dt="2022-04-29T02:08:49.360" v="980"/>
          <ac:graphicFrameMkLst>
            <pc:docMk/>
            <pc:sldMk cId="4053046900" sldId="271"/>
            <ac:graphicFrameMk id="5" creationId="{81BBC9E7-13E6-CBA9-9FF8-E4839A4001E9}"/>
          </ac:graphicFrameMkLst>
        </pc:graphicFrameChg>
      </pc:sldChg>
    </pc:docChg>
  </pc:docChgLst>
  <pc:docChgLst>
    <pc:chgData name="Shivani Sunil Kalewar" userId="S::skalewar@syr.edu::abb77391-94bd-419c-8966-45d18d4f1c0e" providerId="AD" clId="Web-{B058579C-5234-5BAC-97E6-A006F7E92F4C}"/>
    <pc:docChg chg="addSld delSld modSld sldOrd modMainMaster">
      <pc:chgData name="Shivani Sunil Kalewar" userId="S::skalewar@syr.edu::abb77391-94bd-419c-8966-45d18d4f1c0e" providerId="AD" clId="Web-{B058579C-5234-5BAC-97E6-A006F7E92F4C}" dt="2022-04-30T17:59:13.884" v="218" actId="20577"/>
      <pc:docMkLst>
        <pc:docMk/>
      </pc:docMkLst>
      <pc:sldChg chg="del">
        <pc:chgData name="Shivani Sunil Kalewar" userId="S::skalewar@syr.edu::abb77391-94bd-419c-8966-45d18d4f1c0e" providerId="AD" clId="Web-{B058579C-5234-5BAC-97E6-A006F7E92F4C}" dt="2022-04-30T16:54:06.109" v="109"/>
        <pc:sldMkLst>
          <pc:docMk/>
          <pc:sldMk cId="3397471972" sldId="256"/>
        </pc:sldMkLst>
      </pc:sldChg>
      <pc:sldChg chg="addSp modSp mod setBg">
        <pc:chgData name="Shivani Sunil Kalewar" userId="S::skalewar@syr.edu::abb77391-94bd-419c-8966-45d18d4f1c0e" providerId="AD" clId="Web-{B058579C-5234-5BAC-97E6-A006F7E92F4C}" dt="2022-04-30T17:11:08.175" v="173" actId="20577"/>
        <pc:sldMkLst>
          <pc:docMk/>
          <pc:sldMk cId="3161998465" sldId="257"/>
        </pc:sldMkLst>
        <pc:spChg chg="mod ord">
          <ac:chgData name="Shivani Sunil Kalewar" userId="S::skalewar@syr.edu::abb77391-94bd-419c-8966-45d18d4f1c0e" providerId="AD" clId="Web-{B058579C-5234-5BAC-97E6-A006F7E92F4C}" dt="2022-04-30T17:11:08.175" v="173" actId="20577"/>
          <ac:spMkLst>
            <pc:docMk/>
            <pc:sldMk cId="3161998465" sldId="257"/>
            <ac:spMk id="2" creationId="{B345EBEC-A3A5-514E-8511-B57A51E2129D}"/>
          </ac:spMkLst>
        </pc:spChg>
        <pc:spChg chg="mod">
          <ac:chgData name="Shivani Sunil Kalewar" userId="S::skalewar@syr.edu::abb77391-94bd-419c-8966-45d18d4f1c0e" providerId="AD" clId="Web-{B058579C-5234-5BAC-97E6-A006F7E92F4C}" dt="2022-04-30T16:57:33.788" v="131" actId="20577"/>
          <ac:spMkLst>
            <pc:docMk/>
            <pc:sldMk cId="3161998465" sldId="257"/>
            <ac:spMk id="3" creationId="{B496A443-0AA4-E648-B060-2AB232A9115E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56:53.177" v="115"/>
          <ac:spMkLst>
            <pc:docMk/>
            <pc:sldMk cId="3161998465" sldId="257"/>
            <ac:spMk id="8" creationId="{C7FA33FF-088D-4F16-95A2-2C64D353DEA8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56:53.177" v="115"/>
          <ac:spMkLst>
            <pc:docMk/>
            <pc:sldMk cId="3161998465" sldId="257"/>
            <ac:spMk id="10" creationId="{A376EFB1-01CF-419F-ABF1-2AF02BBFCBD1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56:53.177" v="115"/>
          <ac:spMkLst>
            <pc:docMk/>
            <pc:sldMk cId="3161998465" sldId="257"/>
            <ac:spMk id="12" creationId="{FF9DEA15-78BD-4750-AA18-B9F28A6D5AB8}"/>
          </ac:spMkLst>
        </pc:spChg>
      </pc:sldChg>
      <pc:sldChg chg="addSp modSp mod setBg setClrOvrMap">
        <pc:chgData name="Shivani Sunil Kalewar" userId="S::skalewar@syr.edu::abb77391-94bd-419c-8966-45d18d4f1c0e" providerId="AD" clId="Web-{B058579C-5234-5BAC-97E6-A006F7E92F4C}" dt="2022-04-30T17:19:03.879" v="210" actId="14100"/>
        <pc:sldMkLst>
          <pc:docMk/>
          <pc:sldMk cId="1716159404" sldId="258"/>
        </pc:sldMkLst>
        <pc:spChg chg="mod ord">
          <ac:chgData name="Shivani Sunil Kalewar" userId="S::skalewar@syr.edu::abb77391-94bd-419c-8966-45d18d4f1c0e" providerId="AD" clId="Web-{B058579C-5234-5BAC-97E6-A006F7E92F4C}" dt="2022-04-30T17:19:03.879" v="210" actId="14100"/>
          <ac:spMkLst>
            <pc:docMk/>
            <pc:sldMk cId="1716159404" sldId="258"/>
            <ac:spMk id="2" creationId="{AC57B446-C96B-0240-BEAB-4E7988D85875}"/>
          </ac:spMkLst>
        </pc:spChg>
        <pc:spChg chg="mod">
          <ac:chgData name="Shivani Sunil Kalewar" userId="S::skalewar@syr.edu::abb77391-94bd-419c-8966-45d18d4f1c0e" providerId="AD" clId="Web-{B058579C-5234-5BAC-97E6-A006F7E92F4C}" dt="2022-04-30T17:18:34.050" v="206" actId="20577"/>
          <ac:spMkLst>
            <pc:docMk/>
            <pc:sldMk cId="1716159404" sldId="258"/>
            <ac:spMk id="3" creationId="{C53064FA-6A86-064B-BC96-9A72EEBE9CB3}"/>
          </ac:spMkLst>
        </pc:spChg>
        <pc:spChg chg="add">
          <ac:chgData name="Shivani Sunil Kalewar" userId="S::skalewar@syr.edu::abb77391-94bd-419c-8966-45d18d4f1c0e" providerId="AD" clId="Web-{B058579C-5234-5BAC-97E6-A006F7E92F4C}" dt="2022-04-30T17:15:43.279" v="201"/>
          <ac:spMkLst>
            <pc:docMk/>
            <pc:sldMk cId="1716159404" sldId="258"/>
            <ac:spMk id="8" creationId="{B95B9BA8-1D69-4796-85F5-B6D0BD52354B}"/>
          </ac:spMkLst>
        </pc:spChg>
        <pc:grpChg chg="add">
          <ac:chgData name="Shivani Sunil Kalewar" userId="S::skalewar@syr.edu::abb77391-94bd-419c-8966-45d18d4f1c0e" providerId="AD" clId="Web-{B058579C-5234-5BAC-97E6-A006F7E92F4C}" dt="2022-04-30T17:15:43.279" v="201"/>
          <ac:grpSpMkLst>
            <pc:docMk/>
            <pc:sldMk cId="1716159404" sldId="258"/>
            <ac:grpSpMk id="10" creationId="{4728F330-19FB-4D39-BD0F-53032ABFEB7F}"/>
          </ac:grpSpMkLst>
        </pc:grpChg>
      </pc:sldChg>
      <pc:sldChg chg="addSp modSp mod setBg">
        <pc:chgData name="Shivani Sunil Kalewar" userId="S::skalewar@syr.edu::abb77391-94bd-419c-8966-45d18d4f1c0e" providerId="AD" clId="Web-{B058579C-5234-5BAC-97E6-A006F7E92F4C}" dt="2022-04-30T17:59:13.884" v="218" actId="20577"/>
        <pc:sldMkLst>
          <pc:docMk/>
          <pc:sldMk cId="3459905699" sldId="259"/>
        </pc:sldMkLst>
        <pc:spChg chg="mod ord">
          <ac:chgData name="Shivani Sunil Kalewar" userId="S::skalewar@syr.edu::abb77391-94bd-419c-8966-45d18d4f1c0e" providerId="AD" clId="Web-{B058579C-5234-5BAC-97E6-A006F7E92F4C}" dt="2022-04-30T17:59:13.884" v="218" actId="20577"/>
          <ac:spMkLst>
            <pc:docMk/>
            <pc:sldMk cId="3459905699" sldId="259"/>
            <ac:spMk id="2" creationId="{AC57B446-C96B-0240-BEAB-4E7988D85875}"/>
          </ac:spMkLst>
        </pc:spChg>
        <pc:spChg chg="mod">
          <ac:chgData name="Shivani Sunil Kalewar" userId="S::skalewar@syr.edu::abb77391-94bd-419c-8966-45d18d4f1c0e" providerId="AD" clId="Web-{B058579C-5234-5BAC-97E6-A006F7E92F4C}" dt="2022-04-30T17:24:16.640" v="214" actId="20577"/>
          <ac:spMkLst>
            <pc:docMk/>
            <pc:sldMk cId="3459905699" sldId="259"/>
            <ac:spMk id="3" creationId="{C53064FA-6A86-064B-BC96-9A72EEBE9CB3}"/>
          </ac:spMkLst>
        </pc:spChg>
        <pc:spChg chg="add">
          <ac:chgData name="Shivani Sunil Kalewar" userId="S::skalewar@syr.edu::abb77391-94bd-419c-8966-45d18d4f1c0e" providerId="AD" clId="Web-{B058579C-5234-5BAC-97E6-A006F7E92F4C}" dt="2022-04-30T17:24:04.015" v="211"/>
          <ac:spMkLst>
            <pc:docMk/>
            <pc:sldMk cId="3459905699" sldId="259"/>
            <ac:spMk id="5" creationId="{33CD251C-A887-4D2F-925B-FC097198538B}"/>
          </ac:spMkLst>
        </pc:spChg>
        <pc:spChg chg="add">
          <ac:chgData name="Shivani Sunil Kalewar" userId="S::skalewar@syr.edu::abb77391-94bd-419c-8966-45d18d4f1c0e" providerId="AD" clId="Web-{B058579C-5234-5BAC-97E6-A006F7E92F4C}" dt="2022-04-30T17:24:04.015" v="211"/>
          <ac:spMkLst>
            <pc:docMk/>
            <pc:sldMk cId="3459905699" sldId="259"/>
            <ac:spMk id="6" creationId="{B19D093C-27FB-4032-B282-42C4563F257C}"/>
          </ac:spMkLst>
        </pc:spChg>
        <pc:grpChg chg="add">
          <ac:chgData name="Shivani Sunil Kalewar" userId="S::skalewar@syr.edu::abb77391-94bd-419c-8966-45d18d4f1c0e" providerId="AD" clId="Web-{B058579C-5234-5BAC-97E6-A006F7E92F4C}" dt="2022-04-30T17:24:04.015" v="211"/>
          <ac:grpSpMkLst>
            <pc:docMk/>
            <pc:sldMk cId="3459905699" sldId="259"/>
            <ac:grpSpMk id="7" creationId="{35EE815E-1BD3-4777-B652-6D98825BF66B}"/>
          </ac:grpSpMkLst>
        </pc:grpChg>
      </pc:sldChg>
      <pc:sldChg chg="mod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1925368175" sldId="260"/>
        </pc:sldMkLst>
      </pc:sldChg>
      <pc:sldChg chg="mod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3558899878" sldId="261"/>
        </pc:sldMkLst>
      </pc:sldChg>
      <pc:sldChg chg="mod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3462477260" sldId="263"/>
        </pc:sldMkLst>
      </pc:sldChg>
      <pc:sldChg chg="addSp modSp mod setBg">
        <pc:chgData name="Shivani Sunil Kalewar" userId="S::skalewar@syr.edu::abb77391-94bd-419c-8966-45d18d4f1c0e" providerId="AD" clId="Web-{B058579C-5234-5BAC-97E6-A006F7E92F4C}" dt="2022-04-30T17:15:26.778" v="200" actId="20577"/>
        <pc:sldMkLst>
          <pc:docMk/>
          <pc:sldMk cId="3762337307" sldId="264"/>
        </pc:sldMkLst>
        <pc:spChg chg="mod ord">
          <ac:chgData name="Shivani Sunil Kalewar" userId="S::skalewar@syr.edu::abb77391-94bd-419c-8966-45d18d4f1c0e" providerId="AD" clId="Web-{B058579C-5234-5BAC-97E6-A006F7E92F4C}" dt="2022-04-30T17:15:26.778" v="200" actId="20577"/>
          <ac:spMkLst>
            <pc:docMk/>
            <pc:sldMk cId="3762337307" sldId="264"/>
            <ac:spMk id="2" creationId="{9B786FAE-FF6E-1E0A-7FAD-A76584F55402}"/>
          </ac:spMkLst>
        </pc:spChg>
        <pc:spChg chg="mod">
          <ac:chgData name="Shivani Sunil Kalewar" userId="S::skalewar@syr.edu::abb77391-94bd-419c-8966-45d18d4f1c0e" providerId="AD" clId="Web-{B058579C-5234-5BAC-97E6-A006F7E92F4C}" dt="2022-04-30T17:12:08.302" v="188" actId="20577"/>
          <ac:spMkLst>
            <pc:docMk/>
            <pc:sldMk cId="3762337307" sldId="264"/>
            <ac:spMk id="3" creationId="{DE0B8686-80FC-05AB-19A7-80DBFEA6AF12}"/>
          </ac:spMkLst>
        </pc:spChg>
        <pc:spChg chg="add">
          <ac:chgData name="Shivani Sunil Kalewar" userId="S::skalewar@syr.edu::abb77391-94bd-419c-8966-45d18d4f1c0e" providerId="AD" clId="Web-{B058579C-5234-5BAC-97E6-A006F7E92F4C}" dt="2022-04-30T17:11:15.394" v="174"/>
          <ac:spMkLst>
            <pc:docMk/>
            <pc:sldMk cId="3762337307" sldId="264"/>
            <ac:spMk id="8" creationId="{33CD251C-A887-4D2F-925B-FC097198538B}"/>
          </ac:spMkLst>
        </pc:spChg>
        <pc:spChg chg="add">
          <ac:chgData name="Shivani Sunil Kalewar" userId="S::skalewar@syr.edu::abb77391-94bd-419c-8966-45d18d4f1c0e" providerId="AD" clId="Web-{B058579C-5234-5BAC-97E6-A006F7E92F4C}" dt="2022-04-30T17:11:15.394" v="174"/>
          <ac:spMkLst>
            <pc:docMk/>
            <pc:sldMk cId="3762337307" sldId="264"/>
            <ac:spMk id="10" creationId="{B19D093C-27FB-4032-B282-42C4563F257C}"/>
          </ac:spMkLst>
        </pc:spChg>
        <pc:grpChg chg="add">
          <ac:chgData name="Shivani Sunil Kalewar" userId="S::skalewar@syr.edu::abb77391-94bd-419c-8966-45d18d4f1c0e" providerId="AD" clId="Web-{B058579C-5234-5BAC-97E6-A006F7E92F4C}" dt="2022-04-30T17:11:15.394" v="174"/>
          <ac:grpSpMkLst>
            <pc:docMk/>
            <pc:sldMk cId="3762337307" sldId="264"/>
            <ac:grpSpMk id="12" creationId="{35EE815E-1BD3-4777-B652-6D98825BF66B}"/>
          </ac:grpSpMkLst>
        </pc:grpChg>
      </pc:sldChg>
      <pc:sldChg chg="mod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3256144966" sldId="265"/>
        </pc:sldMkLst>
      </pc:sldChg>
      <pc:sldChg chg="mod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3397210948" sldId="266"/>
        </pc:sldMkLst>
      </pc:sldChg>
      <pc:sldChg chg="mod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2373205597" sldId="267"/>
        </pc:sldMkLst>
      </pc:sldChg>
      <pc:sldChg chg="mod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271148532" sldId="268"/>
        </pc:sldMkLst>
      </pc:sldChg>
      <pc:sldChg chg="mod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4273626376" sldId="269"/>
        </pc:sldMkLst>
      </pc:sldChg>
      <pc:sldChg chg="mod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29198653" sldId="270"/>
        </pc:sldMkLst>
      </pc:sldChg>
      <pc:sldChg chg="mod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4053046900" sldId="271"/>
        </pc:sldMkLst>
      </pc:sldChg>
      <pc:sldChg chg="addSp delSp modSp new mod ord setBg">
        <pc:chgData name="Shivani Sunil Kalewar" userId="S::skalewar@syr.edu::abb77391-94bd-419c-8966-45d18d4f1c0e" providerId="AD" clId="Web-{B058579C-5234-5BAC-97E6-A006F7E92F4C}" dt="2022-04-30T16:55:04.423" v="110"/>
        <pc:sldMkLst>
          <pc:docMk/>
          <pc:sldMk cId="1075673417" sldId="272"/>
        </pc:sldMkLst>
        <pc:spChg chg="del">
          <ac:chgData name="Shivani Sunil Kalewar" userId="S::skalewar@syr.edu::abb77391-94bd-419c-8966-45d18d4f1c0e" providerId="AD" clId="Web-{B058579C-5234-5BAC-97E6-A006F7E92F4C}" dt="2022-04-30T16:38:28.170" v="2"/>
          <ac:spMkLst>
            <pc:docMk/>
            <pc:sldMk cId="1075673417" sldId="272"/>
            <ac:spMk id="2" creationId="{629CE3DE-2AD4-5BAA-6DF5-49D0F414CB13}"/>
          </ac:spMkLst>
        </pc:spChg>
        <pc:spChg chg="mod">
          <ac:chgData name="Shivani Sunil Kalewar" userId="S::skalewar@syr.edu::abb77391-94bd-419c-8966-45d18d4f1c0e" providerId="AD" clId="Web-{B058579C-5234-5BAC-97E6-A006F7E92F4C}" dt="2022-04-30T16:51:15.869" v="96" actId="1076"/>
          <ac:spMkLst>
            <pc:docMk/>
            <pc:sldMk cId="1075673417" sldId="272"/>
            <ac:spMk id="3" creationId="{D08E6FFB-8A8A-28FC-8C40-101CD594C689}"/>
          </ac:spMkLst>
        </pc:spChg>
        <pc:spChg chg="add mod">
          <ac:chgData name="Shivani Sunil Kalewar" userId="S::skalewar@syr.edu::abb77391-94bd-419c-8966-45d18d4f1c0e" providerId="AD" clId="Web-{B058579C-5234-5BAC-97E6-A006F7E92F4C}" dt="2022-04-30T16:54:02.265" v="108" actId="20577"/>
          <ac:spMkLst>
            <pc:docMk/>
            <pc:sldMk cId="1075673417" sldId="272"/>
            <ac:spMk id="6" creationId="{7E65D058-DEF9-5BFA-B8C7-418183C5F987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45:25.278" v="7"/>
          <ac:spMkLst>
            <pc:docMk/>
            <pc:sldMk cId="1075673417" sldId="272"/>
            <ac:spMk id="11" creationId="{5A0118C5-4F8D-4CF4-BADD-53FEACC6C42A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45:25.278" v="7"/>
          <ac:spMkLst>
            <pc:docMk/>
            <pc:sldMk cId="1075673417" sldId="272"/>
            <ac:spMk id="13" creationId="{4E0A5C5C-2A95-428E-9F6A-0D29EBD57C9F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45:25.278" v="7"/>
          <ac:spMkLst>
            <pc:docMk/>
            <pc:sldMk cId="1075673417" sldId="272"/>
            <ac:spMk id="15" creationId="{1056F38F-7C4E-461D-8709-7D0024AE1F79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45:25.278" v="7"/>
          <ac:spMkLst>
            <pc:docMk/>
            <pc:sldMk cId="1075673417" sldId="272"/>
            <ac:spMk id="17" creationId="{C7278469-3C3C-49CE-AEEE-E176A4900B78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45:25.278" v="7"/>
          <ac:spMkLst>
            <pc:docMk/>
            <pc:sldMk cId="1075673417" sldId="272"/>
            <ac:spMk id="23" creationId="{4C6598AB-1C17-4D54-951C-A082D94ACB7A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45:25.278" v="7"/>
          <ac:spMkLst>
            <pc:docMk/>
            <pc:sldMk cId="1075673417" sldId="272"/>
            <ac:spMk id="25" creationId="{C83B66D7-137D-4AC1-B172-53D60F08BEB5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45:25.278" v="7"/>
          <ac:spMkLst>
            <pc:docMk/>
            <pc:sldMk cId="1075673417" sldId="272"/>
            <ac:spMk id="27" creationId="{F6B92503-6984-4D15-8B98-8718709B785D}"/>
          </ac:spMkLst>
        </pc:spChg>
        <pc:spChg chg="add">
          <ac:chgData name="Shivani Sunil Kalewar" userId="S::skalewar@syr.edu::abb77391-94bd-419c-8966-45d18d4f1c0e" providerId="AD" clId="Web-{B058579C-5234-5BAC-97E6-A006F7E92F4C}" dt="2022-04-30T16:45:25.278" v="7"/>
          <ac:spMkLst>
            <pc:docMk/>
            <pc:sldMk cId="1075673417" sldId="272"/>
            <ac:spMk id="29" creationId="{08DDF938-524E-4C18-A47D-C00627832366}"/>
          </ac:spMkLst>
        </pc:spChg>
        <pc:grpChg chg="add">
          <ac:chgData name="Shivani Sunil Kalewar" userId="S::skalewar@syr.edu::abb77391-94bd-419c-8966-45d18d4f1c0e" providerId="AD" clId="Web-{B058579C-5234-5BAC-97E6-A006F7E92F4C}" dt="2022-04-30T16:45:25.278" v="7"/>
          <ac:grpSpMkLst>
            <pc:docMk/>
            <pc:sldMk cId="1075673417" sldId="272"/>
            <ac:grpSpMk id="19" creationId="{93DC754C-7E09-422D-A8BB-AF632E90DFA2}"/>
          </ac:grpSpMkLst>
        </pc:grpChg>
        <pc:grpChg chg="add">
          <ac:chgData name="Shivani Sunil Kalewar" userId="S::skalewar@syr.edu::abb77391-94bd-419c-8966-45d18d4f1c0e" providerId="AD" clId="Web-{B058579C-5234-5BAC-97E6-A006F7E92F4C}" dt="2022-04-30T16:45:25.278" v="7"/>
          <ac:grpSpMkLst>
            <pc:docMk/>
            <pc:sldMk cId="1075673417" sldId="272"/>
            <ac:grpSpMk id="31" creationId="{3773FAF5-C452-4455-9411-D6AF5EBD4CA9}"/>
          </ac:grpSpMkLst>
        </pc:grpChg>
        <pc:picChg chg="add del mod ord">
          <ac:chgData name="Shivani Sunil Kalewar" userId="S::skalewar@syr.edu::abb77391-94bd-419c-8966-45d18d4f1c0e" providerId="AD" clId="Web-{B058579C-5234-5BAC-97E6-A006F7E92F4C}" dt="2022-04-30T16:38:59.390" v="6"/>
          <ac:picMkLst>
            <pc:docMk/>
            <pc:sldMk cId="1075673417" sldId="272"/>
            <ac:picMk id="4" creationId="{CC193F03-5489-3094-6903-4DBB04A9F14E}"/>
          </ac:picMkLst>
        </pc:picChg>
      </pc:sldChg>
      <pc:sldChg chg="new del">
        <pc:chgData name="Shivani Sunil Kalewar" userId="S::skalewar@syr.edu::abb77391-94bd-419c-8966-45d18d4f1c0e" providerId="AD" clId="Web-{B058579C-5234-5BAC-97E6-A006F7E92F4C}" dt="2022-04-30T16:55:45.831" v="114"/>
        <pc:sldMkLst>
          <pc:docMk/>
          <pc:sldMk cId="355193971" sldId="273"/>
        </pc:sldMkLst>
      </pc:sldChg>
      <pc:sldChg chg="add del replId">
        <pc:chgData name="Shivani Sunil Kalewar" userId="S::skalewar@syr.edu::abb77391-94bd-419c-8966-45d18d4f1c0e" providerId="AD" clId="Web-{B058579C-5234-5BAC-97E6-A006F7E92F4C}" dt="2022-04-30T16:55:43.612" v="113"/>
        <pc:sldMkLst>
          <pc:docMk/>
          <pc:sldMk cId="4212552561" sldId="274"/>
        </pc:sldMkLst>
      </pc:sldChg>
      <pc:sldMasterChg chg="mod setBg modSldLayout">
        <pc:chgData name="Shivani Sunil Kalewar" userId="S::skalewar@syr.edu::abb77391-94bd-419c-8966-45d18d4f1c0e" providerId="AD" clId="Web-{B058579C-5234-5BAC-97E6-A006F7E92F4C}" dt="2022-04-30T16:55:04.423" v="110"/>
        <pc:sldMasterMkLst>
          <pc:docMk/>
          <pc:sldMasterMk cId="317232952" sldId="2147483648"/>
        </pc:sldMasterMkLst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2154720776" sldId="2147483649"/>
          </pc:sldLayoutMkLst>
        </pc:sldLayoutChg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2615573392" sldId="2147483650"/>
          </pc:sldLayoutMkLst>
        </pc:sldLayoutChg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3579371004" sldId="2147483651"/>
          </pc:sldLayoutMkLst>
        </pc:sldLayoutChg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1299814445" sldId="2147483652"/>
          </pc:sldLayoutMkLst>
        </pc:sldLayoutChg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2002783337" sldId="2147483653"/>
          </pc:sldLayoutMkLst>
        </pc:sldLayoutChg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3870173683" sldId="2147483654"/>
          </pc:sldLayoutMkLst>
        </pc:sldLayoutChg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3529582061" sldId="2147483655"/>
          </pc:sldLayoutMkLst>
        </pc:sldLayoutChg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3552931309" sldId="2147483656"/>
          </pc:sldLayoutMkLst>
        </pc:sldLayoutChg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2888018289" sldId="2147483657"/>
          </pc:sldLayoutMkLst>
        </pc:sldLayoutChg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3738235919" sldId="2147483658"/>
          </pc:sldLayoutMkLst>
        </pc:sldLayoutChg>
        <pc:sldLayoutChg chg="mod">
          <pc:chgData name="Shivani Sunil Kalewar" userId="S::skalewar@syr.edu::abb77391-94bd-419c-8966-45d18d4f1c0e" providerId="AD" clId="Web-{B058579C-5234-5BAC-97E6-A006F7E92F4C}" dt="2022-04-30T16:55:04.423" v="110"/>
          <pc:sldLayoutMkLst>
            <pc:docMk/>
            <pc:sldMasterMk cId="317232952" sldId="2147483648"/>
            <pc:sldLayoutMk cId="997046303" sldId="2147483659"/>
          </pc:sldLayoutMkLst>
        </pc:sldLayoutChg>
      </pc:sldMasterChg>
    </pc:docChg>
  </pc:docChgLst>
  <pc:docChgLst>
    <pc:chgData name="Shivani Sunil Kalewar" userId="S::skalewar@syr.edu::abb77391-94bd-419c-8966-45d18d4f1c0e" providerId="AD" clId="Web-{CDE2E7B7-9129-365A-C185-48A27E1BC4BD}"/>
    <pc:docChg chg="delSld modSld">
      <pc:chgData name="Shivani Sunil Kalewar" userId="S::skalewar@syr.edu::abb77391-94bd-419c-8966-45d18d4f1c0e" providerId="AD" clId="Web-{CDE2E7B7-9129-365A-C185-48A27E1BC4BD}" dt="2022-05-01T19:18:45.042" v="204"/>
      <pc:docMkLst>
        <pc:docMk/>
      </pc:docMkLst>
      <pc:sldChg chg="modSp">
        <pc:chgData name="Shivani Sunil Kalewar" userId="S::skalewar@syr.edu::abb77391-94bd-419c-8966-45d18d4f1c0e" providerId="AD" clId="Web-{CDE2E7B7-9129-365A-C185-48A27E1BC4BD}" dt="2022-05-01T19:13:04.176" v="203" actId="1076"/>
        <pc:sldMkLst>
          <pc:docMk/>
          <pc:sldMk cId="3621617154" sldId="273"/>
        </pc:sldMkLst>
        <pc:picChg chg="mod">
          <ac:chgData name="Shivani Sunil Kalewar" userId="S::skalewar@syr.edu::abb77391-94bd-419c-8966-45d18d4f1c0e" providerId="AD" clId="Web-{CDE2E7B7-9129-365A-C185-48A27E1BC4BD}" dt="2022-05-01T19:13:04.176" v="203" actId="1076"/>
          <ac:picMkLst>
            <pc:docMk/>
            <pc:sldMk cId="3621617154" sldId="273"/>
            <ac:picMk id="2" creationId="{A7AE444E-1124-F169-3041-5F3B7B6D2EC6}"/>
          </ac:picMkLst>
        </pc:picChg>
      </pc:sldChg>
      <pc:sldChg chg="delSp modSp">
        <pc:chgData name="Shivani Sunil Kalewar" userId="S::skalewar@syr.edu::abb77391-94bd-419c-8966-45d18d4f1c0e" providerId="AD" clId="Web-{CDE2E7B7-9129-365A-C185-48A27E1BC4BD}" dt="2022-05-01T19:10:03.672" v="197" actId="1076"/>
        <pc:sldMkLst>
          <pc:docMk/>
          <pc:sldMk cId="1662691360" sldId="284"/>
        </pc:sldMkLst>
        <pc:picChg chg="mod">
          <ac:chgData name="Shivani Sunil Kalewar" userId="S::skalewar@syr.edu::abb77391-94bd-419c-8966-45d18d4f1c0e" providerId="AD" clId="Web-{CDE2E7B7-9129-365A-C185-48A27E1BC4BD}" dt="2022-05-01T19:10:03.672" v="197" actId="1076"/>
          <ac:picMkLst>
            <pc:docMk/>
            <pc:sldMk cId="1662691360" sldId="284"/>
            <ac:picMk id="2" creationId="{50D59D0F-0826-C7A3-D79E-F9E96B049600}"/>
          </ac:picMkLst>
        </pc:picChg>
        <pc:picChg chg="del">
          <ac:chgData name="Shivani Sunil Kalewar" userId="S::skalewar@syr.edu::abb77391-94bd-419c-8966-45d18d4f1c0e" providerId="AD" clId="Web-{CDE2E7B7-9129-365A-C185-48A27E1BC4BD}" dt="2022-05-01T19:09:50.531" v="194"/>
          <ac:picMkLst>
            <pc:docMk/>
            <pc:sldMk cId="1662691360" sldId="284"/>
            <ac:picMk id="4" creationId="{75EF51AD-6EF5-222B-B20C-B97190422D04}"/>
          </ac:picMkLst>
        </pc:picChg>
      </pc:sldChg>
      <pc:sldChg chg="del">
        <pc:chgData name="Shivani Sunil Kalewar" userId="S::skalewar@syr.edu::abb77391-94bd-419c-8966-45d18d4f1c0e" providerId="AD" clId="Web-{CDE2E7B7-9129-365A-C185-48A27E1BC4BD}" dt="2022-05-01T19:18:45.042" v="204"/>
        <pc:sldMkLst>
          <pc:docMk/>
          <pc:sldMk cId="1431595938" sldId="287"/>
        </pc:sldMkLst>
      </pc:sldChg>
      <pc:sldChg chg="addSp delSp modSp mod setBg">
        <pc:chgData name="Shivani Sunil Kalewar" userId="S::skalewar@syr.edu::abb77391-94bd-419c-8966-45d18d4f1c0e" providerId="AD" clId="Web-{CDE2E7B7-9129-365A-C185-48A27E1BC4BD}" dt="2022-05-01T19:09:27.828" v="193" actId="1076"/>
        <pc:sldMkLst>
          <pc:docMk/>
          <pc:sldMk cId="230637311" sldId="288"/>
        </pc:sldMkLst>
        <pc:spChg chg="mod">
          <ac:chgData name="Shivani Sunil Kalewar" userId="S::skalewar@syr.edu::abb77391-94bd-419c-8966-45d18d4f1c0e" providerId="AD" clId="Web-{CDE2E7B7-9129-365A-C185-48A27E1BC4BD}" dt="2022-05-01T19:05:59.730" v="3" actId="20577"/>
          <ac:spMkLst>
            <pc:docMk/>
            <pc:sldMk cId="230637311" sldId="288"/>
            <ac:spMk id="3" creationId="{27BE95A6-533F-8D7F-3C58-4C6B6359E2EB}"/>
          </ac:spMkLst>
        </pc:spChg>
        <pc:spChg chg="add del">
          <ac:chgData name="Shivani Sunil Kalewar" userId="S::skalewar@syr.edu::abb77391-94bd-419c-8966-45d18d4f1c0e" providerId="AD" clId="Web-{CDE2E7B7-9129-365A-C185-48A27E1BC4BD}" dt="2022-05-01T19:05:45.464" v="1"/>
          <ac:spMkLst>
            <pc:docMk/>
            <pc:sldMk cId="230637311" sldId="288"/>
            <ac:spMk id="18" creationId="{BA6F8049-8C22-A7A9-92C2-2065FE9E000C}"/>
          </ac:spMkLst>
        </pc:spChg>
        <pc:spChg chg="add del">
          <ac:chgData name="Shivani Sunil Kalewar" userId="S::skalewar@syr.edu::abb77391-94bd-419c-8966-45d18d4f1c0e" providerId="AD" clId="Web-{CDE2E7B7-9129-365A-C185-48A27E1BC4BD}" dt="2022-05-01T19:05:45.464" v="1"/>
          <ac:spMkLst>
            <pc:docMk/>
            <pc:sldMk cId="230637311" sldId="288"/>
            <ac:spMk id="21" creationId="{B95B9BA8-1D69-4796-85F5-B6D0BD52354B}"/>
          </ac:spMkLst>
        </pc:spChg>
        <pc:spChg chg="add">
          <ac:chgData name="Shivani Sunil Kalewar" userId="S::skalewar@syr.edu::abb77391-94bd-419c-8966-45d18d4f1c0e" providerId="AD" clId="Web-{CDE2E7B7-9129-365A-C185-48A27E1BC4BD}" dt="2022-05-01T19:05:45.464" v="1"/>
          <ac:spMkLst>
            <pc:docMk/>
            <pc:sldMk cId="230637311" sldId="288"/>
            <ac:spMk id="35" creationId="{D5598CE8-B6DF-4E95-9D1C-EC20001EBA70}"/>
          </ac:spMkLst>
        </pc:spChg>
        <pc:spChg chg="add">
          <ac:chgData name="Shivani Sunil Kalewar" userId="S::skalewar@syr.edu::abb77391-94bd-419c-8966-45d18d4f1c0e" providerId="AD" clId="Web-{CDE2E7B7-9129-365A-C185-48A27E1BC4BD}" dt="2022-05-01T19:05:45.464" v="1"/>
          <ac:spMkLst>
            <pc:docMk/>
            <pc:sldMk cId="230637311" sldId="288"/>
            <ac:spMk id="37" creationId="{8B19C379-8DAE-4742-AAD2-F744F2E255FB}"/>
          </ac:spMkLst>
        </pc:spChg>
        <pc:grpChg chg="add del">
          <ac:chgData name="Shivani Sunil Kalewar" userId="S::skalewar@syr.edu::abb77391-94bd-419c-8966-45d18d4f1c0e" providerId="AD" clId="Web-{CDE2E7B7-9129-365A-C185-48A27E1BC4BD}" dt="2022-05-01T19:05:45.464" v="1"/>
          <ac:grpSpMkLst>
            <pc:docMk/>
            <pc:sldMk cId="230637311" sldId="288"/>
            <ac:grpSpMk id="23" creationId="{D44E3F87-3D58-4B03-86B2-15A5C5B9C964}"/>
          </ac:grpSpMkLst>
        </pc:grpChg>
        <pc:grpChg chg="add">
          <ac:chgData name="Shivani Sunil Kalewar" userId="S::skalewar@syr.edu::abb77391-94bd-419c-8966-45d18d4f1c0e" providerId="AD" clId="Web-{CDE2E7B7-9129-365A-C185-48A27E1BC4BD}" dt="2022-05-01T19:05:45.464" v="1"/>
          <ac:grpSpMkLst>
            <pc:docMk/>
            <pc:sldMk cId="230637311" sldId="288"/>
            <ac:grpSpMk id="39" creationId="{EA20C30D-2B42-4BE9-802E-1B5C3DE17E86}"/>
          </ac:grpSpMkLst>
        </pc:grpChg>
        <pc:graphicFrameChg chg="del">
          <ac:chgData name="Shivani Sunil Kalewar" userId="S::skalewar@syr.edu::abb77391-94bd-419c-8966-45d18d4f1c0e" providerId="AD" clId="Web-{CDE2E7B7-9129-365A-C185-48A27E1BC4BD}" dt="2022-05-01T19:05:29.167" v="0"/>
          <ac:graphicFrameMkLst>
            <pc:docMk/>
            <pc:sldMk cId="230637311" sldId="288"/>
            <ac:graphicFrameMk id="13" creationId="{D2AC954B-EFAC-8839-39DF-C14B27BB7319}"/>
          </ac:graphicFrameMkLst>
        </pc:graphicFrameChg>
        <pc:graphicFrameChg chg="add del">
          <ac:chgData name="Shivani Sunil Kalewar" userId="S::skalewar@syr.edu::abb77391-94bd-419c-8966-45d18d4f1c0e" providerId="AD" clId="Web-{CDE2E7B7-9129-365A-C185-48A27E1BC4BD}" dt="2022-05-01T19:05:45.464" v="1"/>
          <ac:graphicFrameMkLst>
            <pc:docMk/>
            <pc:sldMk cId="230637311" sldId="288"/>
            <ac:graphicFrameMk id="16" creationId="{D2AC954B-EFAC-8839-39DF-C14B27BB7319}"/>
          </ac:graphicFrameMkLst>
        </pc:graphicFrameChg>
        <pc:graphicFrameChg chg="add mod modGraphic">
          <ac:chgData name="Shivani Sunil Kalewar" userId="S::skalewar@syr.edu::abb77391-94bd-419c-8966-45d18d4f1c0e" providerId="AD" clId="Web-{CDE2E7B7-9129-365A-C185-48A27E1BC4BD}" dt="2022-05-01T19:09:27.828" v="193" actId="1076"/>
          <ac:graphicFrameMkLst>
            <pc:docMk/>
            <pc:sldMk cId="230637311" sldId="288"/>
            <ac:graphicFrameMk id="32" creationId="{D2AC954B-EFAC-8839-39DF-C14B27BB7319}"/>
          </ac:graphicFrameMkLst>
        </pc:graphicFrameChg>
      </pc:sldChg>
    </pc:docChg>
  </pc:docChgLst>
  <pc:docChgLst>
    <pc:chgData name="Robert Walsh" userId="S::rewalsh@syr.edu::c5d3ad38-5520-40f8-823d-cac2f72f54de" providerId="AD" clId="Web-{C16851BF-C279-4BAD-9272-BB851F410741}"/>
    <pc:docChg chg="modSld">
      <pc:chgData name="Robert Walsh" userId="S::rewalsh@syr.edu::c5d3ad38-5520-40f8-823d-cac2f72f54de" providerId="AD" clId="Web-{C16851BF-C279-4BAD-9272-BB851F410741}" dt="2022-05-03T02:13:13.204" v="482" actId="20577"/>
      <pc:docMkLst>
        <pc:docMk/>
      </pc:docMkLst>
      <pc:sldChg chg="modSp">
        <pc:chgData name="Robert Walsh" userId="S::rewalsh@syr.edu::c5d3ad38-5520-40f8-823d-cac2f72f54de" providerId="AD" clId="Web-{C16851BF-C279-4BAD-9272-BB851F410741}" dt="2022-05-03T02:13:13.204" v="482" actId="20577"/>
        <pc:sldMkLst>
          <pc:docMk/>
          <pc:sldMk cId="3762337307" sldId="264"/>
        </pc:sldMkLst>
        <pc:spChg chg="mod">
          <ac:chgData name="Robert Walsh" userId="S::rewalsh@syr.edu::c5d3ad38-5520-40f8-823d-cac2f72f54de" providerId="AD" clId="Web-{C16851BF-C279-4BAD-9272-BB851F410741}" dt="2022-05-03T02:13:13.204" v="482" actId="20577"/>
          <ac:spMkLst>
            <pc:docMk/>
            <pc:sldMk cId="3762337307" sldId="264"/>
            <ac:spMk id="2" creationId="{9B786FAE-FF6E-1E0A-7FAD-A76584F55402}"/>
          </ac:spMkLst>
        </pc:spChg>
      </pc:sldChg>
      <pc:sldChg chg="addSp modSp">
        <pc:chgData name="Robert Walsh" userId="S::rewalsh@syr.edu::c5d3ad38-5520-40f8-823d-cac2f72f54de" providerId="AD" clId="Web-{C16851BF-C279-4BAD-9272-BB851F410741}" dt="2022-05-03T02:02:39.832" v="475" actId="1076"/>
        <pc:sldMkLst>
          <pc:docMk/>
          <pc:sldMk cId="1662691360" sldId="284"/>
        </pc:sldMkLst>
        <pc:picChg chg="add mod">
          <ac:chgData name="Robert Walsh" userId="S::rewalsh@syr.edu::c5d3ad38-5520-40f8-823d-cac2f72f54de" providerId="AD" clId="Web-{C16851BF-C279-4BAD-9272-BB851F410741}" dt="2022-05-03T02:02:39.832" v="475" actId="1076"/>
          <ac:picMkLst>
            <pc:docMk/>
            <pc:sldMk cId="1662691360" sldId="284"/>
            <ac:picMk id="9" creationId="{85CC7088-A086-1915-245C-EF1F424584E9}"/>
          </ac:picMkLst>
        </pc:picChg>
      </pc:sldChg>
      <pc:sldChg chg="modSp">
        <pc:chgData name="Robert Walsh" userId="S::rewalsh@syr.edu::c5d3ad38-5520-40f8-823d-cac2f72f54de" providerId="AD" clId="Web-{C16851BF-C279-4BAD-9272-BB851F410741}" dt="2022-05-03T01:41:31.307" v="471" actId="20577"/>
        <pc:sldMkLst>
          <pc:docMk/>
          <pc:sldMk cId="3203567605" sldId="286"/>
        </pc:sldMkLst>
        <pc:spChg chg="mod">
          <ac:chgData name="Robert Walsh" userId="S::rewalsh@syr.edu::c5d3ad38-5520-40f8-823d-cac2f72f54de" providerId="AD" clId="Web-{C16851BF-C279-4BAD-9272-BB851F410741}" dt="2022-05-03T01:41:31.307" v="471" actId="20577"/>
          <ac:spMkLst>
            <pc:docMk/>
            <pc:sldMk cId="3203567605" sldId="286"/>
            <ac:spMk id="2" creationId="{AC57B446-C96B-0240-BEAB-4E7988D85875}"/>
          </ac:spMkLst>
        </pc:spChg>
      </pc:sldChg>
    </pc:docChg>
  </pc:docChgLst>
  <pc:docChgLst>
    <pc:chgData name="Shivani Sunil Kalewar" userId="S::skalewar@syr.edu::abb77391-94bd-419c-8966-45d18d4f1c0e" providerId="AD" clId="Web-{B07745E8-E5AD-F578-CB3F-96E690AD6481}"/>
    <pc:docChg chg="delSld modSld sldOrd">
      <pc:chgData name="Shivani Sunil Kalewar" userId="S::skalewar@syr.edu::abb77391-94bd-419c-8966-45d18d4f1c0e" providerId="AD" clId="Web-{B07745E8-E5AD-F578-CB3F-96E690AD6481}" dt="2022-05-03T02:03:21.886" v="359" actId="1076"/>
      <pc:docMkLst>
        <pc:docMk/>
      </pc:docMkLst>
      <pc:sldChg chg="modSp">
        <pc:chgData name="Shivani Sunil Kalewar" userId="S::skalewar@syr.edu::abb77391-94bd-419c-8966-45d18d4f1c0e" providerId="AD" clId="Web-{B07745E8-E5AD-F578-CB3F-96E690AD6481}" dt="2022-05-03T01:58:04.549" v="355" actId="20577"/>
        <pc:sldMkLst>
          <pc:docMk/>
          <pc:sldMk cId="3161998465" sldId="257"/>
        </pc:sldMkLst>
        <pc:spChg chg="mod">
          <ac:chgData name="Shivani Sunil Kalewar" userId="S::skalewar@syr.edu::abb77391-94bd-419c-8966-45d18d4f1c0e" providerId="AD" clId="Web-{B07745E8-E5AD-F578-CB3F-96E690AD6481}" dt="2022-05-03T01:58:04.549" v="355" actId="20577"/>
          <ac:spMkLst>
            <pc:docMk/>
            <pc:sldMk cId="3161998465" sldId="257"/>
            <ac:spMk id="2" creationId="{B345EBEC-A3A5-514E-8511-B57A51E2129D}"/>
          </ac:spMkLst>
        </pc:spChg>
      </pc:sldChg>
      <pc:sldChg chg="del">
        <pc:chgData name="Shivani Sunil Kalewar" userId="S::skalewar@syr.edu::abb77391-94bd-419c-8966-45d18d4f1c0e" providerId="AD" clId="Web-{B07745E8-E5AD-F578-CB3F-96E690AD6481}" dt="2022-05-03T01:49:34.580" v="305"/>
        <pc:sldMkLst>
          <pc:docMk/>
          <pc:sldMk cId="1716159404" sldId="258"/>
        </pc:sldMkLst>
      </pc:sldChg>
      <pc:sldChg chg="modSp">
        <pc:chgData name="Shivani Sunil Kalewar" userId="S::skalewar@syr.edu::abb77391-94bd-419c-8966-45d18d4f1c0e" providerId="AD" clId="Web-{B07745E8-E5AD-F578-CB3F-96E690AD6481}" dt="2022-05-03T01:44:19.712" v="304" actId="1076"/>
        <pc:sldMkLst>
          <pc:docMk/>
          <pc:sldMk cId="3506452585" sldId="275"/>
        </pc:sldMkLst>
        <pc:spChg chg="mod">
          <ac:chgData name="Shivani Sunil Kalewar" userId="S::skalewar@syr.edu::abb77391-94bd-419c-8966-45d18d4f1c0e" providerId="AD" clId="Web-{B07745E8-E5AD-F578-CB3F-96E690AD6481}" dt="2022-05-03T01:44:19.712" v="304" actId="1076"/>
          <ac:spMkLst>
            <pc:docMk/>
            <pc:sldMk cId="3506452585" sldId="275"/>
            <ac:spMk id="4" creationId="{D9CF1B7C-661F-67E7-4D28-1A506567A07F}"/>
          </ac:spMkLst>
        </pc:spChg>
      </pc:sldChg>
      <pc:sldChg chg="delSp modSp">
        <pc:chgData name="Shivani Sunil Kalewar" userId="S::skalewar@syr.edu::abb77391-94bd-419c-8966-45d18d4f1c0e" providerId="AD" clId="Web-{B07745E8-E5AD-F578-CB3F-96E690AD6481}" dt="2022-05-03T02:03:21.886" v="359" actId="1076"/>
        <pc:sldMkLst>
          <pc:docMk/>
          <pc:sldMk cId="1662691360" sldId="284"/>
        </pc:sldMkLst>
        <pc:spChg chg="mod">
          <ac:chgData name="Shivani Sunil Kalewar" userId="S::skalewar@syr.edu::abb77391-94bd-419c-8966-45d18d4f1c0e" providerId="AD" clId="Web-{B07745E8-E5AD-F578-CB3F-96E690AD6481}" dt="2022-05-03T01:24:22.255" v="33" actId="1076"/>
          <ac:spMkLst>
            <pc:docMk/>
            <pc:sldMk cId="1662691360" sldId="284"/>
            <ac:spMk id="2" creationId="{89746719-14AA-C927-884D-173F5528D7FB}"/>
          </ac:spMkLst>
        </pc:spChg>
        <pc:picChg chg="mod">
          <ac:chgData name="Shivani Sunil Kalewar" userId="S::skalewar@syr.edu::abb77391-94bd-419c-8966-45d18d4f1c0e" providerId="AD" clId="Web-{B07745E8-E5AD-F578-CB3F-96E690AD6481}" dt="2022-05-03T01:24:18.552" v="32" actId="14100"/>
          <ac:picMkLst>
            <pc:docMk/>
            <pc:sldMk cId="1662691360" sldId="284"/>
            <ac:picMk id="5" creationId="{20FEB2D7-39A4-1D86-3BBF-F4D9220FCDD3}"/>
          </ac:picMkLst>
        </pc:picChg>
        <pc:picChg chg="del mod">
          <ac:chgData name="Shivani Sunil Kalewar" userId="S::skalewar@syr.edu::abb77391-94bd-419c-8966-45d18d4f1c0e" providerId="AD" clId="Web-{B07745E8-E5AD-F578-CB3F-96E690AD6481}" dt="2022-05-03T02:02:49.057" v="356"/>
          <ac:picMkLst>
            <pc:docMk/>
            <pc:sldMk cId="1662691360" sldId="284"/>
            <ac:picMk id="7" creationId="{A87125B4-9392-39B7-FC51-C31973B7C5E6}"/>
          </ac:picMkLst>
        </pc:picChg>
        <pc:picChg chg="mod">
          <ac:chgData name="Shivani Sunil Kalewar" userId="S::skalewar@syr.edu::abb77391-94bd-419c-8966-45d18d4f1c0e" providerId="AD" clId="Web-{B07745E8-E5AD-F578-CB3F-96E690AD6481}" dt="2022-05-03T02:03:21.886" v="359" actId="1076"/>
          <ac:picMkLst>
            <pc:docMk/>
            <pc:sldMk cId="1662691360" sldId="284"/>
            <ac:picMk id="9" creationId="{85CC7088-A086-1915-245C-EF1F424584E9}"/>
          </ac:picMkLst>
        </pc:picChg>
      </pc:sldChg>
      <pc:sldChg chg="modSp">
        <pc:chgData name="Shivani Sunil Kalewar" userId="S::skalewar@syr.edu::abb77391-94bd-419c-8966-45d18d4f1c0e" providerId="AD" clId="Web-{B07745E8-E5AD-F578-CB3F-96E690AD6481}" dt="2022-05-03T01:33:20.083" v="303" actId="20577"/>
        <pc:sldMkLst>
          <pc:docMk/>
          <pc:sldMk cId="3203567605" sldId="286"/>
        </pc:sldMkLst>
        <pc:spChg chg="mod">
          <ac:chgData name="Shivani Sunil Kalewar" userId="S::skalewar@syr.edu::abb77391-94bd-419c-8966-45d18d4f1c0e" providerId="AD" clId="Web-{B07745E8-E5AD-F578-CB3F-96E690AD6481}" dt="2022-05-03T01:33:20.083" v="303" actId="20577"/>
          <ac:spMkLst>
            <pc:docMk/>
            <pc:sldMk cId="3203567605" sldId="286"/>
            <ac:spMk id="2" creationId="{AC57B446-C96B-0240-BEAB-4E7988D85875}"/>
          </ac:spMkLst>
        </pc:spChg>
      </pc:sldChg>
      <pc:sldChg chg="ord">
        <pc:chgData name="Shivani Sunil Kalewar" userId="S::skalewar@syr.edu::abb77391-94bd-419c-8966-45d18d4f1c0e" providerId="AD" clId="Web-{B07745E8-E5AD-F578-CB3F-96E690AD6481}" dt="2022-05-03T01:52:21.913" v="306"/>
        <pc:sldMkLst>
          <pc:docMk/>
          <pc:sldMk cId="230637311" sldId="288"/>
        </pc:sldMkLst>
      </pc:sldChg>
    </pc:docChg>
  </pc:docChgLst>
  <pc:docChgLst>
    <pc:chgData name="Hiril Shailesh Raval" userId="S::hsraval@syr.edu::1561a87b-84f5-4901-9c21-6f61728fa4ae" providerId="AD" clId="Web-{33B766BC-A756-4509-832B-905B1A08798B}"/>
    <pc:docChg chg="modSld">
      <pc:chgData name="Hiril Shailesh Raval" userId="S::hsraval@syr.edu::1561a87b-84f5-4901-9c21-6f61728fa4ae" providerId="AD" clId="Web-{33B766BC-A756-4509-832B-905B1A08798B}" dt="2022-04-29T21:29:21.305" v="38" actId="20577"/>
      <pc:docMkLst>
        <pc:docMk/>
      </pc:docMkLst>
      <pc:sldChg chg="addSp delSp modSp mod setBg modClrScheme setClrOvrMap chgLayout">
        <pc:chgData name="Hiril Shailesh Raval" userId="S::hsraval@syr.edu::1561a87b-84f5-4901-9c21-6f61728fa4ae" providerId="AD" clId="Web-{33B766BC-A756-4509-832B-905B1A08798B}" dt="2022-04-29T21:29:21.305" v="38" actId="20577"/>
        <pc:sldMkLst>
          <pc:docMk/>
          <pc:sldMk cId="29198653" sldId="270"/>
        </pc:sldMkLst>
        <pc:spChg chg="add del mod ord">
          <ac:chgData name="Hiril Shailesh Raval" userId="S::hsraval@syr.edu::1561a87b-84f5-4901-9c21-6f61728fa4ae" providerId="AD" clId="Web-{33B766BC-A756-4509-832B-905B1A08798B}" dt="2022-04-29T21:29:17.774" v="37" actId="20577"/>
          <ac:spMkLst>
            <pc:docMk/>
            <pc:sldMk cId="29198653" sldId="270"/>
            <ac:spMk id="2" creationId="{AC57B446-C96B-0240-BEAB-4E7988D85875}"/>
          </ac:spMkLst>
        </pc:spChg>
        <pc:spChg chg="mod ord">
          <ac:chgData name="Hiril Shailesh Raval" userId="S::hsraval@syr.edu::1561a87b-84f5-4901-9c21-6f61728fa4ae" providerId="AD" clId="Web-{33B766BC-A756-4509-832B-905B1A08798B}" dt="2022-04-29T21:29:07.289" v="36"/>
          <ac:spMkLst>
            <pc:docMk/>
            <pc:sldMk cId="29198653" sldId="270"/>
            <ac:spMk id="3" creationId="{C53064FA-6A86-064B-BC96-9A72EEBE9CB3}"/>
          </ac:spMkLst>
        </pc:spChg>
        <pc:spChg chg="add del mod ord">
          <ac:chgData name="Hiril Shailesh Raval" userId="S::hsraval@syr.edu::1561a87b-84f5-4901-9c21-6f61728fa4ae" providerId="AD" clId="Web-{33B766BC-A756-4509-832B-905B1A08798B}" dt="2022-04-29T21:27:35.631" v="1"/>
          <ac:spMkLst>
            <pc:docMk/>
            <pc:sldMk cId="29198653" sldId="270"/>
            <ac:spMk id="4" creationId="{541B79D0-4944-7262-ADD0-EA5AAC20B29C}"/>
          </ac:spMkLst>
        </pc:spChg>
        <pc:spChg chg="add del mod ord">
          <ac:chgData name="Hiril Shailesh Raval" userId="S::hsraval@syr.edu::1561a87b-84f5-4901-9c21-6f61728fa4ae" providerId="AD" clId="Web-{33B766BC-A756-4509-832B-905B1A08798B}" dt="2022-04-29T21:27:35.631" v="1"/>
          <ac:spMkLst>
            <pc:docMk/>
            <pc:sldMk cId="29198653" sldId="270"/>
            <ac:spMk id="5" creationId="{FA260C89-7DF9-CB32-8B27-2D88739CFE7E}"/>
          </ac:spMkLst>
        </pc:spChg>
        <pc:spChg chg="add del mod ord">
          <ac:chgData name="Hiril Shailesh Raval" userId="S::hsraval@syr.edu::1561a87b-84f5-4901-9c21-6f61728fa4ae" providerId="AD" clId="Web-{33B766BC-A756-4509-832B-905B1A08798B}" dt="2022-04-29T21:27:35.631" v="1"/>
          <ac:spMkLst>
            <pc:docMk/>
            <pc:sldMk cId="29198653" sldId="270"/>
            <ac:spMk id="6" creationId="{1ADE4DB8-07E5-E722-128D-8F5FB8B678F9}"/>
          </ac:spMkLst>
        </pc:spChg>
        <pc:spChg chg="add mod ord">
          <ac:chgData name="Hiril Shailesh Raval" userId="S::hsraval@syr.edu::1561a87b-84f5-4901-9c21-6f61728fa4ae" providerId="AD" clId="Web-{33B766BC-A756-4509-832B-905B1A08798B}" dt="2022-04-29T21:29:21.305" v="38" actId="20577"/>
          <ac:spMkLst>
            <pc:docMk/>
            <pc:sldMk cId="29198653" sldId="270"/>
            <ac:spMk id="7" creationId="{3C5E4586-923B-3FB6-EF7A-8CB176476052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9:07.289" v="36"/>
          <ac:spMkLst>
            <pc:docMk/>
            <pc:sldMk cId="29198653" sldId="270"/>
            <ac:spMk id="11" creationId="{4C608BEB-860E-4094-8511-78603564A75E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8:51.523" v="26"/>
          <ac:spMkLst>
            <pc:docMk/>
            <pc:sldMk cId="29198653" sldId="270"/>
            <ac:spMk id="12" creationId="{4C608BEB-860E-4094-8511-78603564A75E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9:07.289" v="36"/>
          <ac:spMkLst>
            <pc:docMk/>
            <pc:sldMk cId="29198653" sldId="270"/>
            <ac:spMk id="13" creationId="{AC57B446-C96B-0240-BEAB-4E7988D85875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8:53.882" v="28"/>
          <ac:spMkLst>
            <pc:docMk/>
            <pc:sldMk cId="29198653" sldId="270"/>
            <ac:spMk id="16" creationId="{4C5D6221-DA7B-4611-AA26-7D8E349FDE96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8:53.882" v="28"/>
          <ac:spMkLst>
            <pc:docMk/>
            <pc:sldMk cId="29198653" sldId="270"/>
            <ac:spMk id="17" creationId="{E35A04CF-97D4-4FF7-B359-C546B1F62E54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8:53.882" v="28"/>
          <ac:spMkLst>
            <pc:docMk/>
            <pc:sldMk cId="29198653" sldId="270"/>
            <ac:spMk id="18" creationId="{1DE7243B-5109-444B-8FAF-7437C66BC0E9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8:56.398" v="30"/>
          <ac:spMkLst>
            <pc:docMk/>
            <pc:sldMk cId="29198653" sldId="270"/>
            <ac:spMk id="20" creationId="{21739CA5-F0F5-48E1-8E8C-F24B71827E46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8:56.398" v="30"/>
          <ac:spMkLst>
            <pc:docMk/>
            <pc:sldMk cId="29198653" sldId="270"/>
            <ac:spMk id="21" creationId="{3EAD2937-F230-41D4-B9C5-975B129BFC20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8:56.398" v="30"/>
          <ac:spMkLst>
            <pc:docMk/>
            <pc:sldMk cId="29198653" sldId="270"/>
            <ac:spMk id="22" creationId="{CCD444A3-C338-4886-B7F1-4BA2AF46EB64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9:00.476" v="32"/>
          <ac:spMkLst>
            <pc:docMk/>
            <pc:sldMk cId="29198653" sldId="270"/>
            <ac:spMk id="24" creationId="{1DE7243B-5109-444B-8FAF-7437C66BC0E9}"/>
          </ac:spMkLst>
        </pc:spChg>
        <pc:spChg chg="add del">
          <ac:chgData name="Hiril Shailesh Raval" userId="S::hsraval@syr.edu::1561a87b-84f5-4901-9c21-6f61728fa4ae" providerId="AD" clId="Web-{33B766BC-A756-4509-832B-905B1A08798B}" dt="2022-04-29T21:29:00.476" v="32"/>
          <ac:spMkLst>
            <pc:docMk/>
            <pc:sldMk cId="29198653" sldId="270"/>
            <ac:spMk id="25" creationId="{4C5D6221-DA7B-4611-AA26-7D8E349FDE96}"/>
          </ac:spMkLst>
        </pc:spChg>
        <pc:graphicFrameChg chg="add del">
          <ac:chgData name="Hiril Shailesh Raval" userId="S::hsraval@syr.edu::1561a87b-84f5-4901-9c21-6f61728fa4ae" providerId="AD" clId="Web-{33B766BC-A756-4509-832B-905B1A08798B}" dt="2022-04-29T21:29:05.414" v="34"/>
          <ac:graphicFrameMkLst>
            <pc:docMk/>
            <pc:sldMk cId="29198653" sldId="270"/>
            <ac:graphicFrameMk id="9" creationId="{BF434680-E919-3DCC-18E5-BBEE25B16197}"/>
          </ac:graphicFrameMkLst>
        </pc:graphicFrameChg>
        <pc:cxnChg chg="add del">
          <ac:chgData name="Hiril Shailesh Raval" userId="S::hsraval@syr.edu::1561a87b-84f5-4901-9c21-6f61728fa4ae" providerId="AD" clId="Web-{33B766BC-A756-4509-832B-905B1A08798B}" dt="2022-04-29T21:28:51.523" v="26"/>
          <ac:cxnSpMkLst>
            <pc:docMk/>
            <pc:sldMk cId="29198653" sldId="270"/>
            <ac:cxnSpMk id="14" creationId="{1F16A8D4-FE87-4604-88B2-394B5D1EB437}"/>
          </ac:cxnSpMkLst>
        </pc:cxnChg>
        <pc:cxnChg chg="add del">
          <ac:chgData name="Hiril Shailesh Raval" userId="S::hsraval@syr.edu::1561a87b-84f5-4901-9c21-6f61728fa4ae" providerId="AD" clId="Web-{33B766BC-A756-4509-832B-905B1A08798B}" dt="2022-04-29T21:29:07.289" v="36"/>
          <ac:cxnSpMkLst>
            <pc:docMk/>
            <pc:sldMk cId="29198653" sldId="270"/>
            <ac:cxnSpMk id="15" creationId="{1F16A8D4-FE87-4604-88B2-394B5D1EB437}"/>
          </ac:cxnSpMkLst>
        </pc:cxnChg>
      </pc:sldChg>
    </pc:docChg>
  </pc:docChgLst>
  <pc:docChgLst>
    <pc:chgData name="Shivani Sunil Kalewar" userId="S::skalewar@syr.edu::abb77391-94bd-419c-8966-45d18d4f1c0e" providerId="AD" clId="Web-{EDABBA9B-1675-DE2C-654C-3ADA6004BF88}"/>
    <pc:docChg chg="modSld">
      <pc:chgData name="Shivani Sunil Kalewar" userId="S::skalewar@syr.edu::abb77391-94bd-419c-8966-45d18d4f1c0e" providerId="AD" clId="Web-{EDABBA9B-1675-DE2C-654C-3ADA6004BF88}" dt="2022-05-01T13:57:33.115" v="21"/>
      <pc:docMkLst>
        <pc:docMk/>
      </pc:docMkLst>
      <pc:sldChg chg="addSp delSp modSp">
        <pc:chgData name="Shivani Sunil Kalewar" userId="S::skalewar@syr.edu::abb77391-94bd-419c-8966-45d18d4f1c0e" providerId="AD" clId="Web-{EDABBA9B-1675-DE2C-654C-3ADA6004BF88}" dt="2022-05-01T13:55:48.940" v="2" actId="20577"/>
        <pc:sldMkLst>
          <pc:docMk/>
          <pc:sldMk cId="3161998465" sldId="257"/>
        </pc:sldMkLst>
        <pc:spChg chg="mod">
          <ac:chgData name="Shivani Sunil Kalewar" userId="S::skalewar@syr.edu::abb77391-94bd-419c-8966-45d18d4f1c0e" providerId="AD" clId="Web-{EDABBA9B-1675-DE2C-654C-3ADA6004BF88}" dt="2022-05-01T13:55:48.940" v="2" actId="20577"/>
          <ac:spMkLst>
            <pc:docMk/>
            <pc:sldMk cId="3161998465" sldId="257"/>
            <ac:spMk id="2" creationId="{B345EBEC-A3A5-514E-8511-B57A51E2129D}"/>
          </ac:spMkLst>
        </pc:spChg>
        <pc:spChg chg="mod">
          <ac:chgData name="Shivani Sunil Kalewar" userId="S::skalewar@syr.edu::abb77391-94bd-419c-8966-45d18d4f1c0e" providerId="AD" clId="Web-{EDABBA9B-1675-DE2C-654C-3ADA6004BF88}" dt="2022-05-01T13:55:41.596" v="1" actId="20577"/>
          <ac:spMkLst>
            <pc:docMk/>
            <pc:sldMk cId="3161998465" sldId="257"/>
            <ac:spMk id="3" creationId="{B496A443-0AA4-E648-B060-2AB232A9115E}"/>
          </ac:spMkLst>
        </pc:spChg>
        <pc:spChg chg="del">
          <ac:chgData name="Shivani Sunil Kalewar" userId="S::skalewar@syr.edu::abb77391-94bd-419c-8966-45d18d4f1c0e" providerId="AD" clId="Web-{EDABBA9B-1675-DE2C-654C-3ADA6004BF88}" dt="2022-05-01T13:55:30.158" v="0"/>
          <ac:spMkLst>
            <pc:docMk/>
            <pc:sldMk cId="3161998465" sldId="257"/>
            <ac:spMk id="8" creationId="{C7FA33FF-088D-4F16-95A2-2C64D353DEA8}"/>
          </ac:spMkLst>
        </pc:spChg>
        <pc:spChg chg="del">
          <ac:chgData name="Shivani Sunil Kalewar" userId="S::skalewar@syr.edu::abb77391-94bd-419c-8966-45d18d4f1c0e" providerId="AD" clId="Web-{EDABBA9B-1675-DE2C-654C-3ADA6004BF88}" dt="2022-05-01T13:55:30.158" v="0"/>
          <ac:spMkLst>
            <pc:docMk/>
            <pc:sldMk cId="3161998465" sldId="257"/>
            <ac:spMk id="10" creationId="{A376EFB1-01CF-419F-ABF1-2AF02BBFCBD1}"/>
          </ac:spMkLst>
        </pc:spChg>
        <pc:spChg chg="del">
          <ac:chgData name="Shivani Sunil Kalewar" userId="S::skalewar@syr.edu::abb77391-94bd-419c-8966-45d18d4f1c0e" providerId="AD" clId="Web-{EDABBA9B-1675-DE2C-654C-3ADA6004BF88}" dt="2022-05-01T13:55:30.158" v="0"/>
          <ac:spMkLst>
            <pc:docMk/>
            <pc:sldMk cId="3161998465" sldId="257"/>
            <ac:spMk id="12" creationId="{FF9DEA15-78BD-4750-AA18-B9F28A6D5AB8}"/>
          </ac:spMkLst>
        </pc:spChg>
        <pc:spChg chg="add">
          <ac:chgData name="Shivani Sunil Kalewar" userId="S::skalewar@syr.edu::abb77391-94bd-419c-8966-45d18d4f1c0e" providerId="AD" clId="Web-{EDABBA9B-1675-DE2C-654C-3ADA6004BF88}" dt="2022-05-01T13:55:30.158" v="0"/>
          <ac:spMkLst>
            <pc:docMk/>
            <pc:sldMk cId="3161998465" sldId="257"/>
            <ac:spMk id="17" creationId="{33CD251C-A887-4D2F-925B-FC097198538B}"/>
          </ac:spMkLst>
        </pc:spChg>
        <pc:spChg chg="add">
          <ac:chgData name="Shivani Sunil Kalewar" userId="S::skalewar@syr.edu::abb77391-94bd-419c-8966-45d18d4f1c0e" providerId="AD" clId="Web-{EDABBA9B-1675-DE2C-654C-3ADA6004BF88}" dt="2022-05-01T13:55:30.158" v="0"/>
          <ac:spMkLst>
            <pc:docMk/>
            <pc:sldMk cId="3161998465" sldId="257"/>
            <ac:spMk id="19" creationId="{B19D093C-27FB-4032-B282-42C4563F257C}"/>
          </ac:spMkLst>
        </pc:spChg>
        <pc:grpChg chg="add">
          <ac:chgData name="Shivani Sunil Kalewar" userId="S::skalewar@syr.edu::abb77391-94bd-419c-8966-45d18d4f1c0e" providerId="AD" clId="Web-{EDABBA9B-1675-DE2C-654C-3ADA6004BF88}" dt="2022-05-01T13:55:30.158" v="0"/>
          <ac:grpSpMkLst>
            <pc:docMk/>
            <pc:sldMk cId="3161998465" sldId="257"/>
            <ac:grpSpMk id="21" creationId="{35EE815E-1BD3-4777-B652-6D98825BF66B}"/>
          </ac:grpSpMkLst>
        </pc:grpChg>
      </pc:sldChg>
      <pc:sldChg chg="modSp">
        <pc:chgData name="Shivani Sunil Kalewar" userId="S::skalewar@syr.edu::abb77391-94bd-419c-8966-45d18d4f1c0e" providerId="AD" clId="Web-{EDABBA9B-1675-DE2C-654C-3ADA6004BF88}" dt="2022-05-01T13:57:33.115" v="21"/>
        <pc:sldMkLst>
          <pc:docMk/>
          <pc:sldMk cId="3256144966" sldId="265"/>
        </pc:sldMkLst>
        <pc:graphicFrameChg chg="mod modGraphic">
          <ac:chgData name="Shivani Sunil Kalewar" userId="S::skalewar@syr.edu::abb77391-94bd-419c-8966-45d18d4f1c0e" providerId="AD" clId="Web-{EDABBA9B-1675-DE2C-654C-3ADA6004BF88}" dt="2022-05-01T13:57:33.115" v="21"/>
          <ac:graphicFrameMkLst>
            <pc:docMk/>
            <pc:sldMk cId="3256144966" sldId="265"/>
            <ac:graphicFrameMk id="6" creationId="{C218B9E1-C3C8-490F-7A48-B74935EF2400}"/>
          </ac:graphicFrameMkLst>
        </pc:graphicFrameChg>
      </pc:sldChg>
    </pc:docChg>
  </pc:docChgLst>
  <pc:docChgLst>
    <pc:chgData name="Hiril Shailesh Raval" userId="S::hsraval@syr.edu::1561a87b-84f5-4901-9c21-6f61728fa4ae" providerId="AD" clId="Web-{1579E226-4050-4263-B1C2-40C4DF56D095}"/>
    <pc:docChg chg="modSld">
      <pc:chgData name="Hiril Shailesh Raval" userId="S::hsraval@syr.edu::1561a87b-84f5-4901-9c21-6f61728fa4ae" providerId="AD" clId="Web-{1579E226-4050-4263-B1C2-40C4DF56D095}" dt="2022-05-03T13:17:18.691" v="106" actId="20577"/>
      <pc:docMkLst>
        <pc:docMk/>
      </pc:docMkLst>
      <pc:sldChg chg="modSp">
        <pc:chgData name="Hiril Shailesh Raval" userId="S::hsraval@syr.edu::1561a87b-84f5-4901-9c21-6f61728fa4ae" providerId="AD" clId="Web-{1579E226-4050-4263-B1C2-40C4DF56D095}" dt="2022-05-03T13:17:18.691" v="106" actId="20577"/>
        <pc:sldMkLst>
          <pc:docMk/>
          <pc:sldMk cId="3762337307" sldId="264"/>
        </pc:sldMkLst>
        <pc:spChg chg="mod">
          <ac:chgData name="Hiril Shailesh Raval" userId="S::hsraval@syr.edu::1561a87b-84f5-4901-9c21-6f61728fa4ae" providerId="AD" clId="Web-{1579E226-4050-4263-B1C2-40C4DF56D095}" dt="2022-05-03T13:17:18.691" v="106" actId="20577"/>
          <ac:spMkLst>
            <pc:docMk/>
            <pc:sldMk cId="3762337307" sldId="264"/>
            <ac:spMk id="2" creationId="{9B786FAE-FF6E-1E0A-7FAD-A76584F55402}"/>
          </ac:spMkLst>
        </pc:spChg>
      </pc:sldChg>
    </pc:docChg>
  </pc:docChgLst>
  <pc:docChgLst>
    <pc:chgData name="Robert Walsh" userId="S::rewalsh@syr.edu::c5d3ad38-5520-40f8-823d-cac2f72f54de" providerId="AD" clId="Web-{5027F07A-CA7A-4243-9EC4-71BB17CCFDFE}"/>
    <pc:docChg chg="addSld delSld modSld">
      <pc:chgData name="Robert Walsh" userId="S::rewalsh@syr.edu::c5d3ad38-5520-40f8-823d-cac2f72f54de" providerId="AD" clId="Web-{5027F07A-CA7A-4243-9EC4-71BB17CCFDFE}" dt="2022-04-28T18:18:19.910" v="373" actId="20577"/>
      <pc:docMkLst>
        <pc:docMk/>
      </pc:docMkLst>
      <pc:sldChg chg="modSp">
        <pc:chgData name="Robert Walsh" userId="S::rewalsh@syr.edu::c5d3ad38-5520-40f8-823d-cac2f72f54de" providerId="AD" clId="Web-{5027F07A-CA7A-4243-9EC4-71BB17CCFDFE}" dt="2022-04-28T18:10:32.943" v="358" actId="20577"/>
        <pc:sldMkLst>
          <pc:docMk/>
          <pc:sldMk cId="1716159404" sldId="258"/>
        </pc:sldMkLst>
        <pc:spChg chg="mod">
          <ac:chgData name="Robert Walsh" userId="S::rewalsh@syr.edu::c5d3ad38-5520-40f8-823d-cac2f72f54de" providerId="AD" clId="Web-{5027F07A-CA7A-4243-9EC4-71BB17CCFDFE}" dt="2022-04-28T18:10:32.943" v="358" actId="20577"/>
          <ac:spMkLst>
            <pc:docMk/>
            <pc:sldMk cId="1716159404" sldId="258"/>
            <ac:spMk id="2" creationId="{AC57B446-C96B-0240-BEAB-4E7988D85875}"/>
          </ac:spMkLst>
        </pc:spChg>
      </pc:sldChg>
      <pc:sldChg chg="modSp">
        <pc:chgData name="Robert Walsh" userId="S::rewalsh@syr.edu::c5d3ad38-5520-40f8-823d-cac2f72f54de" providerId="AD" clId="Web-{5027F07A-CA7A-4243-9EC4-71BB17CCFDFE}" dt="2022-04-28T17:35:53.848" v="1" actId="14100"/>
        <pc:sldMkLst>
          <pc:docMk/>
          <pc:sldMk cId="3459905699" sldId="259"/>
        </pc:sldMkLst>
        <pc:spChg chg="mod">
          <ac:chgData name="Robert Walsh" userId="S::rewalsh@syr.edu::c5d3ad38-5520-40f8-823d-cac2f72f54de" providerId="AD" clId="Web-{5027F07A-CA7A-4243-9EC4-71BB17CCFDFE}" dt="2022-04-28T17:35:53.848" v="1" actId="14100"/>
          <ac:spMkLst>
            <pc:docMk/>
            <pc:sldMk cId="3459905699" sldId="259"/>
            <ac:spMk id="2" creationId="{AC57B446-C96B-0240-BEAB-4E7988D85875}"/>
          </ac:spMkLst>
        </pc:spChg>
      </pc:sldChg>
      <pc:sldChg chg="modSp">
        <pc:chgData name="Robert Walsh" userId="S::rewalsh@syr.edu::c5d3ad38-5520-40f8-823d-cac2f72f54de" providerId="AD" clId="Web-{5027F07A-CA7A-4243-9EC4-71BB17CCFDFE}" dt="2022-04-28T18:10:05.895" v="350" actId="20577"/>
        <pc:sldMkLst>
          <pc:docMk/>
          <pc:sldMk cId="3558899878" sldId="261"/>
        </pc:sldMkLst>
        <pc:spChg chg="mod">
          <ac:chgData name="Robert Walsh" userId="S::rewalsh@syr.edu::c5d3ad38-5520-40f8-823d-cac2f72f54de" providerId="AD" clId="Web-{5027F07A-CA7A-4243-9EC4-71BB17CCFDFE}" dt="2022-04-28T18:10:05.895" v="350" actId="20577"/>
          <ac:spMkLst>
            <pc:docMk/>
            <pc:sldMk cId="3558899878" sldId="261"/>
            <ac:spMk id="2" creationId="{AC57B446-C96B-0240-BEAB-4E7988D85875}"/>
          </ac:spMkLst>
        </pc:spChg>
      </pc:sldChg>
      <pc:sldChg chg="modSp">
        <pc:chgData name="Robert Walsh" userId="S::rewalsh@syr.edu::c5d3ad38-5520-40f8-823d-cac2f72f54de" providerId="AD" clId="Web-{5027F07A-CA7A-4243-9EC4-71BB17CCFDFE}" dt="2022-04-28T18:14:43.763" v="360" actId="20577"/>
        <pc:sldMkLst>
          <pc:docMk/>
          <pc:sldMk cId="3762337307" sldId="264"/>
        </pc:sldMkLst>
        <pc:spChg chg="mod">
          <ac:chgData name="Robert Walsh" userId="S::rewalsh@syr.edu::c5d3ad38-5520-40f8-823d-cac2f72f54de" providerId="AD" clId="Web-{5027F07A-CA7A-4243-9EC4-71BB17CCFDFE}" dt="2022-04-28T18:14:43.763" v="360" actId="20577"/>
          <ac:spMkLst>
            <pc:docMk/>
            <pc:sldMk cId="3762337307" sldId="264"/>
            <ac:spMk id="2" creationId="{9B786FAE-FF6E-1E0A-7FAD-A76584F55402}"/>
          </ac:spMkLst>
        </pc:spChg>
      </pc:sldChg>
      <pc:sldChg chg="modSp add del replId">
        <pc:chgData name="Robert Walsh" userId="S::rewalsh@syr.edu::c5d3ad38-5520-40f8-823d-cac2f72f54de" providerId="AD" clId="Web-{5027F07A-CA7A-4243-9EC4-71BB17CCFDFE}" dt="2022-04-28T18:18:19.910" v="373" actId="20577"/>
        <pc:sldMkLst>
          <pc:docMk/>
          <pc:sldMk cId="29198653" sldId="270"/>
        </pc:sldMkLst>
        <pc:spChg chg="mod">
          <ac:chgData name="Robert Walsh" userId="S::rewalsh@syr.edu::c5d3ad38-5520-40f8-823d-cac2f72f54de" providerId="AD" clId="Web-{5027F07A-CA7A-4243-9EC4-71BB17CCFDFE}" dt="2022-04-28T18:18:19.910" v="373" actId="20577"/>
          <ac:spMkLst>
            <pc:docMk/>
            <pc:sldMk cId="29198653" sldId="270"/>
            <ac:spMk id="3" creationId="{C53064FA-6A86-064B-BC96-9A72EEBE9CB3}"/>
          </ac:spMkLst>
        </pc:spChg>
      </pc:sldChg>
    </pc:docChg>
  </pc:docChgLst>
  <pc:docChgLst>
    <pc:chgData name="Hiril Shailesh Raval" userId="S::hsraval@syr.edu::1561a87b-84f5-4901-9c21-6f61728fa4ae" providerId="AD" clId="Web-{BAEEDDE4-5D18-4706-8121-328F7C361C5C}"/>
    <pc:docChg chg="modSld">
      <pc:chgData name="Hiril Shailesh Raval" userId="S::hsraval@syr.edu::1561a87b-84f5-4901-9c21-6f61728fa4ae" providerId="AD" clId="Web-{BAEEDDE4-5D18-4706-8121-328F7C361C5C}" dt="2022-04-30T00:45:09.514" v="1" actId="20577"/>
      <pc:docMkLst>
        <pc:docMk/>
      </pc:docMkLst>
      <pc:sldChg chg="modSp">
        <pc:chgData name="Hiril Shailesh Raval" userId="S::hsraval@syr.edu::1561a87b-84f5-4901-9c21-6f61728fa4ae" providerId="AD" clId="Web-{BAEEDDE4-5D18-4706-8121-328F7C361C5C}" dt="2022-04-30T00:45:09.514" v="1" actId="20577"/>
        <pc:sldMkLst>
          <pc:docMk/>
          <pc:sldMk cId="3397471972" sldId="256"/>
        </pc:sldMkLst>
        <pc:spChg chg="mod">
          <ac:chgData name="Hiril Shailesh Raval" userId="S::hsraval@syr.edu::1561a87b-84f5-4901-9c21-6f61728fa4ae" providerId="AD" clId="Web-{BAEEDDE4-5D18-4706-8121-328F7C361C5C}" dt="2022-04-30T00:45:09.514" v="1" actId="20577"/>
          <ac:spMkLst>
            <pc:docMk/>
            <pc:sldMk cId="3397471972" sldId="256"/>
            <ac:spMk id="3" creationId="{BA819DD6-B47F-8B49-A884-A14E0E05D5D2}"/>
          </ac:spMkLst>
        </pc:spChg>
      </pc:sldChg>
    </pc:docChg>
  </pc:docChgLst>
  <pc:docChgLst>
    <pc:chgData name="Hiril Shailesh Raval" userId="S::hsraval@syr.edu::1561a87b-84f5-4901-9c21-6f61728fa4ae" providerId="AD" clId="Web-{6E539981-4941-451D-A441-AC0DF138948F}"/>
    <pc:docChg chg="addSld delSld modSld">
      <pc:chgData name="Hiril Shailesh Raval" userId="S::hsraval@syr.edu::1561a87b-84f5-4901-9c21-6f61728fa4ae" providerId="AD" clId="Web-{6E539981-4941-451D-A441-AC0DF138948F}" dt="2022-05-01T19:21:17.303" v="384"/>
      <pc:docMkLst>
        <pc:docMk/>
      </pc:docMkLst>
      <pc:sldChg chg="addSp delSp modSp">
        <pc:chgData name="Hiril Shailesh Raval" userId="S::hsraval@syr.edu::1561a87b-84f5-4901-9c21-6f61728fa4ae" providerId="AD" clId="Web-{6E539981-4941-451D-A441-AC0DF138948F}" dt="2022-05-01T18:44:19.007" v="357" actId="14100"/>
        <pc:sldMkLst>
          <pc:docMk/>
          <pc:sldMk cId="3621617154" sldId="273"/>
        </pc:sldMkLst>
        <pc:picChg chg="add mod">
          <ac:chgData name="Hiril Shailesh Raval" userId="S::hsraval@syr.edu::1561a87b-84f5-4901-9c21-6f61728fa4ae" providerId="AD" clId="Web-{6E539981-4941-451D-A441-AC0DF138948F}" dt="2022-05-01T18:44:19.007" v="357" actId="14100"/>
          <ac:picMkLst>
            <pc:docMk/>
            <pc:sldMk cId="3621617154" sldId="273"/>
            <ac:picMk id="2" creationId="{A7AE444E-1124-F169-3041-5F3B7B6D2EC6}"/>
          </ac:picMkLst>
        </pc:picChg>
        <pc:picChg chg="del">
          <ac:chgData name="Hiril Shailesh Raval" userId="S::hsraval@syr.edu::1561a87b-84f5-4901-9c21-6f61728fa4ae" providerId="AD" clId="Web-{6E539981-4941-451D-A441-AC0DF138948F}" dt="2022-05-01T17:33:53.423" v="12"/>
          <ac:picMkLst>
            <pc:docMk/>
            <pc:sldMk cId="3621617154" sldId="273"/>
            <ac:picMk id="4" creationId="{28069C4E-D353-78EF-B3D1-8928CD279252}"/>
          </ac:picMkLst>
        </pc:picChg>
      </pc:sldChg>
      <pc:sldChg chg="addSp delSp modSp">
        <pc:chgData name="Hiril Shailesh Raval" userId="S::hsraval@syr.edu::1561a87b-84f5-4901-9c21-6f61728fa4ae" providerId="AD" clId="Web-{6E539981-4941-451D-A441-AC0DF138948F}" dt="2022-05-01T19:21:09.678" v="383" actId="14100"/>
        <pc:sldMkLst>
          <pc:docMk/>
          <pc:sldMk cId="1662691360" sldId="284"/>
        </pc:sldMkLst>
        <pc:picChg chg="add del mod">
          <ac:chgData name="Hiril Shailesh Raval" userId="S::hsraval@syr.edu::1561a87b-84f5-4901-9c21-6f61728fa4ae" providerId="AD" clId="Web-{6E539981-4941-451D-A441-AC0DF138948F}" dt="2022-05-01T19:18:34.722" v="358"/>
          <ac:picMkLst>
            <pc:docMk/>
            <pc:sldMk cId="1662691360" sldId="284"/>
            <ac:picMk id="2" creationId="{50D59D0F-0826-C7A3-D79E-F9E96B049600}"/>
          </ac:picMkLst>
        </pc:picChg>
        <pc:picChg chg="add mod">
          <ac:chgData name="Hiril Shailesh Raval" userId="S::hsraval@syr.edu::1561a87b-84f5-4901-9c21-6f61728fa4ae" providerId="AD" clId="Web-{6E539981-4941-451D-A441-AC0DF138948F}" dt="2022-05-01T17:24:56.892" v="11" actId="14100"/>
          <ac:picMkLst>
            <pc:docMk/>
            <pc:sldMk cId="1662691360" sldId="284"/>
            <ac:picMk id="4" creationId="{75EF51AD-6EF5-222B-B20C-B97190422D04}"/>
          </ac:picMkLst>
        </pc:picChg>
        <pc:picChg chg="add del mod">
          <ac:chgData name="Hiril Shailesh Raval" userId="S::hsraval@syr.edu::1561a87b-84f5-4901-9c21-6f61728fa4ae" providerId="AD" clId="Web-{6E539981-4941-451D-A441-AC0DF138948F}" dt="2022-05-01T19:20:34.568" v="376"/>
          <ac:picMkLst>
            <pc:docMk/>
            <pc:sldMk cId="1662691360" sldId="284"/>
            <ac:picMk id="5" creationId="{E22E3320-8381-173B-C1BB-C809B8F47606}"/>
          </ac:picMkLst>
        </pc:picChg>
        <pc:picChg chg="add del mod">
          <ac:chgData name="Hiril Shailesh Raval" userId="S::hsraval@syr.edu::1561a87b-84f5-4901-9c21-6f61728fa4ae" providerId="AD" clId="Web-{6E539981-4941-451D-A441-AC0DF138948F}" dt="2022-05-01T19:20:35.677" v="377"/>
          <ac:picMkLst>
            <pc:docMk/>
            <pc:sldMk cId="1662691360" sldId="284"/>
            <ac:picMk id="7" creationId="{961EDE62-FB20-DF33-CE61-A6802ADD243E}"/>
          </ac:picMkLst>
        </pc:picChg>
        <pc:picChg chg="add mod">
          <ac:chgData name="Hiril Shailesh Raval" userId="S::hsraval@syr.edu::1561a87b-84f5-4901-9c21-6f61728fa4ae" providerId="AD" clId="Web-{6E539981-4941-451D-A441-AC0DF138948F}" dt="2022-05-01T19:21:09.678" v="383" actId="14100"/>
          <ac:picMkLst>
            <pc:docMk/>
            <pc:sldMk cId="1662691360" sldId="284"/>
            <ac:picMk id="9" creationId="{62E8EB6D-96E7-68D2-A744-AFD3F22E799E}"/>
          </ac:picMkLst>
        </pc:picChg>
      </pc:sldChg>
      <pc:sldChg chg="addSp delSp modSp">
        <pc:chgData name="Hiril Shailesh Raval" userId="S::hsraval@syr.edu::1561a87b-84f5-4901-9c21-6f61728fa4ae" providerId="AD" clId="Web-{6E539981-4941-451D-A441-AC0DF138948F}" dt="2022-05-01T18:22:16.442" v="351"/>
        <pc:sldMkLst>
          <pc:docMk/>
          <pc:sldMk cId="230637311" sldId="288"/>
        </pc:sldMkLst>
        <pc:spChg chg="del">
          <ac:chgData name="Hiril Shailesh Raval" userId="S::hsraval@syr.edu::1561a87b-84f5-4901-9c21-6f61728fa4ae" providerId="AD" clId="Web-{6E539981-4941-451D-A441-AC0DF138948F}" dt="2022-05-01T17:35:31.740" v="20"/>
          <ac:spMkLst>
            <pc:docMk/>
            <pc:sldMk cId="230637311" sldId="288"/>
            <ac:spMk id="2" creationId="{B665CCC5-3E3C-038C-E121-78410F3C1288}"/>
          </ac:spMkLst>
        </pc:spChg>
        <pc:spChg chg="add del mod">
          <ac:chgData name="Hiril Shailesh Raval" userId="S::hsraval@syr.edu::1561a87b-84f5-4901-9c21-6f61728fa4ae" providerId="AD" clId="Web-{6E539981-4941-451D-A441-AC0DF138948F}" dt="2022-05-01T17:36:01.709" v="56"/>
          <ac:spMkLst>
            <pc:docMk/>
            <pc:sldMk cId="230637311" sldId="288"/>
            <ac:spMk id="6" creationId="{022EBB36-A3CC-F7EF-BDD7-354661A54EEE}"/>
          </ac:spMkLst>
        </pc:spChg>
        <pc:spChg chg="add del mod">
          <ac:chgData name="Hiril Shailesh Raval" userId="S::hsraval@syr.edu::1561a87b-84f5-4901-9c21-6f61728fa4ae" providerId="AD" clId="Web-{6E539981-4941-451D-A441-AC0DF138948F}" dt="2022-05-01T17:36:11.585" v="58"/>
          <ac:spMkLst>
            <pc:docMk/>
            <pc:sldMk cId="230637311" sldId="288"/>
            <ac:spMk id="9" creationId="{390A82F6-44EB-3DE8-BD7D-C553D3426458}"/>
          </ac:spMkLst>
        </pc:spChg>
        <pc:spChg chg="add del mod">
          <ac:chgData name="Hiril Shailesh Raval" userId="S::hsraval@syr.edu::1561a87b-84f5-4901-9c21-6f61728fa4ae" providerId="AD" clId="Web-{6E539981-4941-451D-A441-AC0DF138948F}" dt="2022-05-01T17:36:27.241" v="60"/>
          <ac:spMkLst>
            <pc:docMk/>
            <pc:sldMk cId="230637311" sldId="288"/>
            <ac:spMk id="12" creationId="{1F5E491C-F4C1-B19A-6654-5B873C400BA3}"/>
          </ac:spMkLst>
        </pc:spChg>
        <pc:graphicFrameChg chg="add del mod ord modGraphic">
          <ac:chgData name="Hiril Shailesh Raval" userId="S::hsraval@syr.edu::1561a87b-84f5-4901-9c21-6f61728fa4ae" providerId="AD" clId="Web-{6E539981-4941-451D-A441-AC0DF138948F}" dt="2022-05-01T17:35:55.272" v="55"/>
          <ac:graphicFrameMkLst>
            <pc:docMk/>
            <pc:sldMk cId="230637311" sldId="288"/>
            <ac:graphicFrameMk id="4" creationId="{964C2E3E-404C-14F2-3031-AEF59B5F3B0C}"/>
          </ac:graphicFrameMkLst>
        </pc:graphicFrameChg>
        <pc:graphicFrameChg chg="add del mod ord modGraphic">
          <ac:chgData name="Hiril Shailesh Raval" userId="S::hsraval@syr.edu::1561a87b-84f5-4901-9c21-6f61728fa4ae" providerId="AD" clId="Web-{6E539981-4941-451D-A441-AC0DF138948F}" dt="2022-05-01T17:36:05.006" v="57"/>
          <ac:graphicFrameMkLst>
            <pc:docMk/>
            <pc:sldMk cId="230637311" sldId="288"/>
            <ac:graphicFrameMk id="7" creationId="{32421170-DB3E-2CAA-DE48-43FAEE4F6020}"/>
          </ac:graphicFrameMkLst>
        </pc:graphicFrameChg>
        <pc:graphicFrameChg chg="add del mod ord modGraphic">
          <ac:chgData name="Hiril Shailesh Raval" userId="S::hsraval@syr.edu::1561a87b-84f5-4901-9c21-6f61728fa4ae" providerId="AD" clId="Web-{6E539981-4941-451D-A441-AC0DF138948F}" dt="2022-05-01T17:36:18.991" v="59"/>
          <ac:graphicFrameMkLst>
            <pc:docMk/>
            <pc:sldMk cId="230637311" sldId="288"/>
            <ac:graphicFrameMk id="10" creationId="{CB1B10C8-53DF-C0C0-26DE-957B701178F8}"/>
          </ac:graphicFrameMkLst>
        </pc:graphicFrameChg>
        <pc:graphicFrameChg chg="add mod ord modGraphic">
          <ac:chgData name="Hiril Shailesh Raval" userId="S::hsraval@syr.edu::1561a87b-84f5-4901-9c21-6f61728fa4ae" providerId="AD" clId="Web-{6E539981-4941-451D-A441-AC0DF138948F}" dt="2022-05-01T18:22:16.442" v="351"/>
          <ac:graphicFrameMkLst>
            <pc:docMk/>
            <pc:sldMk cId="230637311" sldId="288"/>
            <ac:graphicFrameMk id="13" creationId="{D2AC954B-EFAC-8839-39DF-C14B27BB7319}"/>
          </ac:graphicFrameMkLst>
        </pc:graphicFrameChg>
      </pc:sldChg>
      <pc:sldChg chg="addSp delSp modSp new del">
        <pc:chgData name="Hiril Shailesh Raval" userId="S::hsraval@syr.edu::1561a87b-84f5-4901-9c21-6f61728fa4ae" providerId="AD" clId="Web-{6E539981-4941-451D-A441-AC0DF138948F}" dt="2022-05-01T19:21:17.303" v="384"/>
        <pc:sldMkLst>
          <pc:docMk/>
          <pc:sldMk cId="2437545420" sldId="289"/>
        </pc:sldMkLst>
        <pc:spChg chg="del">
          <ac:chgData name="Hiril Shailesh Raval" userId="S::hsraval@syr.edu::1561a87b-84f5-4901-9c21-6f61728fa4ae" providerId="AD" clId="Web-{6E539981-4941-451D-A441-AC0DF138948F}" dt="2022-05-01T19:20:09.864" v="371"/>
          <ac:spMkLst>
            <pc:docMk/>
            <pc:sldMk cId="2437545420" sldId="289"/>
            <ac:spMk id="2" creationId="{6FA83839-166D-373D-08F7-27E2E598EBED}"/>
          </ac:spMkLst>
        </pc:spChg>
        <pc:spChg chg="add mod">
          <ac:chgData name="Hiril Shailesh Raval" userId="S::hsraval@syr.edu::1561a87b-84f5-4901-9c21-6f61728fa4ae" providerId="AD" clId="Web-{6E539981-4941-451D-A441-AC0DF138948F}" dt="2022-05-01T19:20:38.677" v="378"/>
          <ac:spMkLst>
            <pc:docMk/>
            <pc:sldMk cId="2437545420" sldId="289"/>
            <ac:spMk id="6" creationId="{17A839CC-C64B-72D7-C04B-33337CEAE1C9}"/>
          </ac:spMkLst>
        </pc:spChg>
        <pc:picChg chg="add del mod ord">
          <ac:chgData name="Hiril Shailesh Raval" userId="S::hsraval@syr.edu::1561a87b-84f5-4901-9c21-6f61728fa4ae" providerId="AD" clId="Web-{6E539981-4941-451D-A441-AC0DF138948F}" dt="2022-05-01T19:20:38.677" v="378"/>
          <ac:picMkLst>
            <pc:docMk/>
            <pc:sldMk cId="2437545420" sldId="289"/>
            <ac:picMk id="4" creationId="{82842BF9-DB1E-827D-1EB5-2532A1EF895E}"/>
          </ac:picMkLst>
        </pc:picChg>
      </pc:sldChg>
    </pc:docChg>
  </pc:docChgLst>
  <pc:docChgLst>
    <pc:chgData name="Hiril Shailesh Raval" userId="S::hsraval@syr.edu::1561a87b-84f5-4901-9c21-6f61728fa4ae" providerId="AD" clId="Web-{5AE76427-D95C-4462-A592-109FCA1B7EE0}"/>
    <pc:docChg chg="addSld modSld">
      <pc:chgData name="Hiril Shailesh Raval" userId="S::hsraval@syr.edu::1561a87b-84f5-4901-9c21-6f61728fa4ae" providerId="AD" clId="Web-{5AE76427-D95C-4462-A592-109FCA1B7EE0}" dt="2022-05-01T16:10:30.134" v="171" actId="20577"/>
      <pc:docMkLst>
        <pc:docMk/>
      </pc:docMkLst>
      <pc:sldChg chg="modSp new">
        <pc:chgData name="Hiril Shailesh Raval" userId="S::hsraval@syr.edu::1561a87b-84f5-4901-9c21-6f61728fa4ae" providerId="AD" clId="Web-{5AE76427-D95C-4462-A592-109FCA1B7EE0}" dt="2022-05-01T16:10:30.134" v="171" actId="20577"/>
        <pc:sldMkLst>
          <pc:docMk/>
          <pc:sldMk cId="976200636" sldId="285"/>
        </pc:sldMkLst>
        <pc:spChg chg="mod">
          <ac:chgData name="Hiril Shailesh Raval" userId="S::hsraval@syr.edu::1561a87b-84f5-4901-9c21-6f61728fa4ae" providerId="AD" clId="Web-{5AE76427-D95C-4462-A592-109FCA1B7EE0}" dt="2022-05-01T16:10:30.134" v="171" actId="20577"/>
          <ac:spMkLst>
            <pc:docMk/>
            <pc:sldMk cId="976200636" sldId="285"/>
            <ac:spMk id="2" creationId="{C785B08C-CD45-9CCA-2078-F8861BB0BF7D}"/>
          </ac:spMkLst>
        </pc:spChg>
        <pc:spChg chg="mod">
          <ac:chgData name="Hiril Shailesh Raval" userId="S::hsraval@syr.edu::1561a87b-84f5-4901-9c21-6f61728fa4ae" providerId="AD" clId="Web-{5AE76427-D95C-4462-A592-109FCA1B7EE0}" dt="2022-05-01T16:02:48.860" v="8" actId="20577"/>
          <ac:spMkLst>
            <pc:docMk/>
            <pc:sldMk cId="976200636" sldId="285"/>
            <ac:spMk id="3" creationId="{461E9968-76B0-282D-2C33-4D9A6AC36EAB}"/>
          </ac:spMkLst>
        </pc:spChg>
      </pc:sldChg>
    </pc:docChg>
  </pc:docChgLst>
  <pc:docChgLst>
    <pc:chgData name="Hiril Shailesh Raval" userId="S::hsraval@syr.edu::1561a87b-84f5-4901-9c21-6f61728fa4ae" providerId="AD" clId="Web-{795E7916-0F92-468C-A3B2-5A099C44A87B}"/>
    <pc:docChg chg="modSld">
      <pc:chgData name="Hiril Shailesh Raval" userId="S::hsraval@syr.edu::1561a87b-84f5-4901-9c21-6f61728fa4ae" providerId="AD" clId="Web-{795E7916-0F92-468C-A3B2-5A099C44A87B}" dt="2022-05-01T19:37:04.713" v="10"/>
      <pc:docMkLst>
        <pc:docMk/>
      </pc:docMkLst>
      <pc:sldChg chg="modSp">
        <pc:chgData name="Hiril Shailesh Raval" userId="S::hsraval@syr.edu::1561a87b-84f5-4901-9c21-6f61728fa4ae" providerId="AD" clId="Web-{795E7916-0F92-468C-A3B2-5A099C44A87B}" dt="2022-05-01T19:35:49.020" v="3"/>
        <pc:sldMkLst>
          <pc:docMk/>
          <pc:sldMk cId="1925368175" sldId="260"/>
        </pc:sldMkLst>
        <pc:picChg chg="mod">
          <ac:chgData name="Hiril Shailesh Raval" userId="S::hsraval@syr.edu::1561a87b-84f5-4901-9c21-6f61728fa4ae" providerId="AD" clId="Web-{795E7916-0F92-468C-A3B2-5A099C44A87B}" dt="2022-05-01T19:35:49.020" v="3"/>
          <ac:picMkLst>
            <pc:docMk/>
            <pc:sldMk cId="1925368175" sldId="260"/>
            <ac:picMk id="5" creationId="{500CE586-7823-C232-9966-C7B1B226A6D3}"/>
          </ac:picMkLst>
        </pc:picChg>
      </pc:sldChg>
      <pc:sldChg chg="modSp">
        <pc:chgData name="Hiril Shailesh Raval" userId="S::hsraval@syr.edu::1561a87b-84f5-4901-9c21-6f61728fa4ae" providerId="AD" clId="Web-{795E7916-0F92-468C-A3B2-5A099C44A87B}" dt="2022-05-01T19:37:04.713" v="10"/>
        <pc:sldMkLst>
          <pc:docMk/>
          <pc:sldMk cId="230637311" sldId="288"/>
        </pc:sldMkLst>
        <pc:spChg chg="mod">
          <ac:chgData name="Hiril Shailesh Raval" userId="S::hsraval@syr.edu::1561a87b-84f5-4901-9c21-6f61728fa4ae" providerId="AD" clId="Web-{795E7916-0F92-468C-A3B2-5A099C44A87B}" dt="2022-05-01T19:36:43.728" v="4" actId="1076"/>
          <ac:spMkLst>
            <pc:docMk/>
            <pc:sldMk cId="230637311" sldId="288"/>
            <ac:spMk id="3" creationId="{27BE95A6-533F-8D7F-3C58-4C6B6359E2EB}"/>
          </ac:spMkLst>
        </pc:spChg>
        <pc:graphicFrameChg chg="mod modGraphic">
          <ac:chgData name="Hiril Shailesh Raval" userId="S::hsraval@syr.edu::1561a87b-84f5-4901-9c21-6f61728fa4ae" providerId="AD" clId="Web-{795E7916-0F92-468C-A3B2-5A099C44A87B}" dt="2022-05-01T19:37:04.713" v="10"/>
          <ac:graphicFrameMkLst>
            <pc:docMk/>
            <pc:sldMk cId="230637311" sldId="288"/>
            <ac:graphicFrameMk id="32" creationId="{D2AC954B-EFAC-8839-39DF-C14B27BB7319}"/>
          </ac:graphicFrameMkLst>
        </pc:graphicFrameChg>
      </pc:sldChg>
    </pc:docChg>
  </pc:docChgLst>
  <pc:docChgLst>
    <pc:chgData name="Shivani Sunil Kalewar" userId="S::skalewar@syr.edu::abb77391-94bd-419c-8966-45d18d4f1c0e" providerId="AD" clId="Web-{E33B87AB-DC2B-09AB-157D-56F95A427BBE}"/>
    <pc:docChg chg="modSld">
      <pc:chgData name="Shivani Sunil Kalewar" userId="S::skalewar@syr.edu::abb77391-94bd-419c-8966-45d18d4f1c0e" providerId="AD" clId="Web-{E33B87AB-DC2B-09AB-157D-56F95A427BBE}" dt="2022-05-02T15:34:21.364" v="805" actId="20577"/>
      <pc:docMkLst>
        <pc:docMk/>
      </pc:docMkLst>
      <pc:sldChg chg="addSp delSp modSp">
        <pc:chgData name="Shivani Sunil Kalewar" userId="S::skalewar@syr.edu::abb77391-94bd-419c-8966-45d18d4f1c0e" providerId="AD" clId="Web-{E33B87AB-DC2B-09AB-157D-56F95A427BBE}" dt="2022-05-02T15:33:44.879" v="798" actId="20577"/>
        <pc:sldMkLst>
          <pc:docMk/>
          <pc:sldMk cId="2549899304" sldId="283"/>
        </pc:sldMkLst>
        <pc:spChg chg="add mod">
          <ac:chgData name="Shivani Sunil Kalewar" userId="S::skalewar@syr.edu::abb77391-94bd-419c-8966-45d18d4f1c0e" providerId="AD" clId="Web-{E33B87AB-DC2B-09AB-157D-56F95A427BBE}" dt="2022-05-02T15:25:29.743" v="657" actId="20577"/>
          <ac:spMkLst>
            <pc:docMk/>
            <pc:sldMk cId="2549899304" sldId="283"/>
            <ac:spMk id="2" creationId="{53C5D0D9-0C1C-BAA2-7461-97F940E220E2}"/>
          </ac:spMkLst>
        </pc:spChg>
        <pc:spChg chg="add mod">
          <ac:chgData name="Shivani Sunil Kalewar" userId="S::skalewar@syr.edu::abb77391-94bd-419c-8966-45d18d4f1c0e" providerId="AD" clId="Web-{E33B87AB-DC2B-09AB-157D-56F95A427BBE}" dt="2022-05-02T15:33:44.879" v="798" actId="20577"/>
          <ac:spMkLst>
            <pc:docMk/>
            <pc:sldMk cId="2549899304" sldId="283"/>
            <ac:spMk id="4" creationId="{2FAF5708-5E61-03BA-B840-71D6CD30A5ED}"/>
          </ac:spMkLst>
        </pc:spChg>
        <pc:graphicFrameChg chg="add mod modGraphic">
          <ac:chgData name="Shivani Sunil Kalewar" userId="S::skalewar@syr.edu::abb77391-94bd-419c-8966-45d18d4f1c0e" providerId="AD" clId="Web-{E33B87AB-DC2B-09AB-157D-56F95A427BBE}" dt="2022-05-02T15:00:47.532" v="586" actId="1076"/>
          <ac:graphicFrameMkLst>
            <pc:docMk/>
            <pc:sldMk cId="2549899304" sldId="283"/>
            <ac:graphicFrameMk id="15" creationId="{A7DCA4BA-D448-0C72-826F-154526974196}"/>
          </ac:graphicFrameMkLst>
        </pc:graphicFrameChg>
        <pc:picChg chg="add del mod">
          <ac:chgData name="Shivani Sunil Kalewar" userId="S::skalewar@syr.edu::abb77391-94bd-419c-8966-45d18d4f1c0e" providerId="AD" clId="Web-{E33B87AB-DC2B-09AB-157D-56F95A427BBE}" dt="2022-05-02T14:57:32.442" v="403"/>
          <ac:picMkLst>
            <pc:docMk/>
            <pc:sldMk cId="2549899304" sldId="283"/>
            <ac:picMk id="2" creationId="{FE17DD11-31CA-0CE3-D820-2C95DDC2F6D4}"/>
          </ac:picMkLst>
        </pc:picChg>
        <pc:picChg chg="add del mod">
          <ac:chgData name="Shivani Sunil Kalewar" userId="S::skalewar@syr.edu::abb77391-94bd-419c-8966-45d18d4f1c0e" providerId="AD" clId="Web-{E33B87AB-DC2B-09AB-157D-56F95A427BBE}" dt="2022-05-02T14:57:33.489" v="404"/>
          <ac:picMkLst>
            <pc:docMk/>
            <pc:sldMk cId="2549899304" sldId="283"/>
            <ac:picMk id="4" creationId="{22AC6AB1-1FB5-2E40-8D19-E61A4DCEF0B1}"/>
          </ac:picMkLst>
        </pc:picChg>
        <pc:picChg chg="add del mod">
          <ac:chgData name="Shivani Sunil Kalewar" userId="S::skalewar@syr.edu::abb77391-94bd-419c-8966-45d18d4f1c0e" providerId="AD" clId="Web-{E33B87AB-DC2B-09AB-157D-56F95A427BBE}" dt="2022-05-02T14:57:34.207" v="405"/>
          <ac:picMkLst>
            <pc:docMk/>
            <pc:sldMk cId="2549899304" sldId="283"/>
            <ac:picMk id="5" creationId="{8759FFCB-47BF-C1CD-0E09-B94025B98CE4}"/>
          </ac:picMkLst>
        </pc:picChg>
        <pc:picChg chg="add del mod">
          <ac:chgData name="Shivani Sunil Kalewar" userId="S::skalewar@syr.edu::abb77391-94bd-419c-8966-45d18d4f1c0e" providerId="AD" clId="Web-{E33B87AB-DC2B-09AB-157D-56F95A427BBE}" dt="2022-05-02T14:57:35.004" v="406"/>
          <ac:picMkLst>
            <pc:docMk/>
            <pc:sldMk cId="2549899304" sldId="283"/>
            <ac:picMk id="7" creationId="{607F024C-CE1C-AA38-7891-0E28D568F3FF}"/>
          </ac:picMkLst>
        </pc:picChg>
        <pc:picChg chg="add del mod">
          <ac:chgData name="Shivani Sunil Kalewar" userId="S::skalewar@syr.edu::abb77391-94bd-419c-8966-45d18d4f1c0e" providerId="AD" clId="Web-{E33B87AB-DC2B-09AB-157D-56F95A427BBE}" dt="2022-05-02T14:57:35.707" v="407"/>
          <ac:picMkLst>
            <pc:docMk/>
            <pc:sldMk cId="2549899304" sldId="283"/>
            <ac:picMk id="9" creationId="{CA0F8726-E707-99B6-6365-1529C108FD4C}"/>
          </ac:picMkLst>
        </pc:picChg>
        <pc:picChg chg="add del mod">
          <ac:chgData name="Shivani Sunil Kalewar" userId="S::skalewar@syr.edu::abb77391-94bd-419c-8966-45d18d4f1c0e" providerId="AD" clId="Web-{E33B87AB-DC2B-09AB-157D-56F95A427BBE}" dt="2022-05-02T14:57:36.364" v="408"/>
          <ac:picMkLst>
            <pc:docMk/>
            <pc:sldMk cId="2549899304" sldId="283"/>
            <ac:picMk id="16" creationId="{2CED5435-0557-FD7B-A132-D23F48F72D46}"/>
          </ac:picMkLst>
        </pc:picChg>
        <pc:picChg chg="add del mod">
          <ac:chgData name="Shivani Sunil Kalewar" userId="S::skalewar@syr.edu::abb77391-94bd-419c-8966-45d18d4f1c0e" providerId="AD" clId="Web-{E33B87AB-DC2B-09AB-157D-56F95A427BBE}" dt="2022-05-02T14:57:36.957" v="409"/>
          <ac:picMkLst>
            <pc:docMk/>
            <pc:sldMk cId="2549899304" sldId="283"/>
            <ac:picMk id="17" creationId="{22511974-B531-C8EF-B880-92D6978662DD}"/>
          </ac:picMkLst>
        </pc:picChg>
      </pc:sldChg>
      <pc:sldChg chg="addSp modSp">
        <pc:chgData name="Shivani Sunil Kalewar" userId="S::skalewar@syr.edu::abb77391-94bd-419c-8966-45d18d4f1c0e" providerId="AD" clId="Web-{E33B87AB-DC2B-09AB-157D-56F95A427BBE}" dt="2022-05-02T15:34:21.364" v="805" actId="20577"/>
        <pc:sldMkLst>
          <pc:docMk/>
          <pc:sldMk cId="1662691360" sldId="284"/>
        </pc:sldMkLst>
        <pc:spChg chg="add mod">
          <ac:chgData name="Shivani Sunil Kalewar" userId="S::skalewar@syr.edu::abb77391-94bd-419c-8966-45d18d4f1c0e" providerId="AD" clId="Web-{E33B87AB-DC2B-09AB-157D-56F95A427BBE}" dt="2022-05-02T15:33:51.301" v="799" actId="1076"/>
          <ac:spMkLst>
            <pc:docMk/>
            <pc:sldMk cId="1662691360" sldId="284"/>
            <ac:spMk id="2" creationId="{89746719-14AA-C927-884D-173F5528D7FB}"/>
          </ac:spMkLst>
        </pc:spChg>
        <pc:spChg chg="add mod">
          <ac:chgData name="Shivani Sunil Kalewar" userId="S::skalewar@syr.edu::abb77391-94bd-419c-8966-45d18d4f1c0e" providerId="AD" clId="Web-{E33B87AB-DC2B-09AB-157D-56F95A427BBE}" dt="2022-05-02T15:34:21.364" v="805" actId="20577"/>
          <ac:spMkLst>
            <pc:docMk/>
            <pc:sldMk cId="1662691360" sldId="284"/>
            <ac:spMk id="4" creationId="{0A784448-9403-4350-7EB5-82550E2F18BD}"/>
          </ac:spMkLst>
        </pc:spChg>
        <pc:picChg chg="mod">
          <ac:chgData name="Shivani Sunil Kalewar" userId="S::skalewar@syr.edu::abb77391-94bd-419c-8966-45d18d4f1c0e" providerId="AD" clId="Web-{E33B87AB-DC2B-09AB-157D-56F95A427BBE}" dt="2022-05-02T15:33:54.801" v="800" actId="1076"/>
          <ac:picMkLst>
            <pc:docMk/>
            <pc:sldMk cId="1662691360" sldId="284"/>
            <ac:picMk id="9" creationId="{62E8EB6D-96E7-68D2-A744-AFD3F22E799E}"/>
          </ac:picMkLst>
        </pc:picChg>
      </pc:sldChg>
      <pc:sldChg chg="modSp">
        <pc:chgData name="Shivani Sunil Kalewar" userId="S::skalewar@syr.edu::abb77391-94bd-419c-8966-45d18d4f1c0e" providerId="AD" clId="Web-{E33B87AB-DC2B-09AB-157D-56F95A427BBE}" dt="2022-05-02T01:53:59.734" v="161" actId="20577"/>
        <pc:sldMkLst>
          <pc:docMk/>
          <pc:sldMk cId="3203567605" sldId="286"/>
        </pc:sldMkLst>
        <pc:spChg chg="mod">
          <ac:chgData name="Shivani Sunil Kalewar" userId="S::skalewar@syr.edu::abb77391-94bd-419c-8966-45d18d4f1c0e" providerId="AD" clId="Web-{E33B87AB-DC2B-09AB-157D-56F95A427BBE}" dt="2022-05-02T01:53:59.734" v="161" actId="20577"/>
          <ac:spMkLst>
            <pc:docMk/>
            <pc:sldMk cId="3203567605" sldId="286"/>
            <ac:spMk id="2" creationId="{AC57B446-C96B-0240-BEAB-4E7988D85875}"/>
          </ac:spMkLst>
        </pc:spChg>
      </pc:sldChg>
    </pc:docChg>
  </pc:docChgLst>
  <pc:docChgLst>
    <pc:chgData name="Shreya Balan Nambiar" userId="S::snambiar@syr.edu::8d01ea8c-6e89-4fb2-9dfc-ce0b7cf646c4" providerId="AD" clId="Web-{E31122BE-7E87-4A87-B4C4-5FAED21A51FF}"/>
    <pc:docChg chg="modSld">
      <pc:chgData name="Shreya Balan Nambiar" userId="S::snambiar@syr.edu::8d01ea8c-6e89-4fb2-9dfc-ce0b7cf646c4" providerId="AD" clId="Web-{E31122BE-7E87-4A87-B4C4-5FAED21A51FF}" dt="2022-05-01T13:58:33.804" v="3" actId="14100"/>
      <pc:docMkLst>
        <pc:docMk/>
      </pc:docMkLst>
      <pc:sldChg chg="modSp">
        <pc:chgData name="Shreya Balan Nambiar" userId="S::snambiar@syr.edu::8d01ea8c-6e89-4fb2-9dfc-ce0b7cf646c4" providerId="AD" clId="Web-{E31122BE-7E87-4A87-B4C4-5FAED21A51FF}" dt="2022-05-01T13:58:16.178" v="2"/>
        <pc:sldMkLst>
          <pc:docMk/>
          <pc:sldMk cId="271148532" sldId="268"/>
        </pc:sldMkLst>
        <pc:graphicFrameChg chg="modGraphic">
          <ac:chgData name="Shreya Balan Nambiar" userId="S::snambiar@syr.edu::8d01ea8c-6e89-4fb2-9dfc-ce0b7cf646c4" providerId="AD" clId="Web-{E31122BE-7E87-4A87-B4C4-5FAED21A51FF}" dt="2022-05-01T13:58:16.178" v="2"/>
          <ac:graphicFrameMkLst>
            <pc:docMk/>
            <pc:sldMk cId="271148532" sldId="268"/>
            <ac:graphicFrameMk id="5" creationId="{D6D3EBC1-344B-19A1-7AAF-3FE0902E8831}"/>
          </ac:graphicFrameMkLst>
        </pc:graphicFrameChg>
      </pc:sldChg>
      <pc:sldChg chg="modSp">
        <pc:chgData name="Shreya Balan Nambiar" userId="S::snambiar@syr.edu::8d01ea8c-6e89-4fb2-9dfc-ce0b7cf646c4" providerId="AD" clId="Web-{E31122BE-7E87-4A87-B4C4-5FAED21A51FF}" dt="2022-05-01T13:57:39.130" v="0"/>
        <pc:sldMkLst>
          <pc:docMk/>
          <pc:sldMk cId="4273626376" sldId="269"/>
        </pc:sldMkLst>
        <pc:graphicFrameChg chg="modGraphic">
          <ac:chgData name="Shreya Balan Nambiar" userId="S::snambiar@syr.edu::8d01ea8c-6e89-4fb2-9dfc-ce0b7cf646c4" providerId="AD" clId="Web-{E31122BE-7E87-4A87-B4C4-5FAED21A51FF}" dt="2022-05-01T13:57:39.130" v="0"/>
          <ac:graphicFrameMkLst>
            <pc:docMk/>
            <pc:sldMk cId="4273626376" sldId="269"/>
            <ac:graphicFrameMk id="5" creationId="{81BBC9E7-13E6-CBA9-9FF8-E4839A4001E9}"/>
          </ac:graphicFrameMkLst>
        </pc:graphicFrameChg>
      </pc:sldChg>
      <pc:sldChg chg="modSp">
        <pc:chgData name="Shreya Balan Nambiar" userId="S::snambiar@syr.edu::8d01ea8c-6e89-4fb2-9dfc-ce0b7cf646c4" providerId="AD" clId="Web-{E31122BE-7E87-4A87-B4C4-5FAED21A51FF}" dt="2022-05-01T13:58:00.725" v="1"/>
        <pc:sldMkLst>
          <pc:docMk/>
          <pc:sldMk cId="4053046900" sldId="271"/>
        </pc:sldMkLst>
        <pc:graphicFrameChg chg="modGraphic">
          <ac:chgData name="Shreya Balan Nambiar" userId="S::snambiar@syr.edu::8d01ea8c-6e89-4fb2-9dfc-ce0b7cf646c4" providerId="AD" clId="Web-{E31122BE-7E87-4A87-B4C4-5FAED21A51FF}" dt="2022-05-01T13:58:00.725" v="1"/>
          <ac:graphicFrameMkLst>
            <pc:docMk/>
            <pc:sldMk cId="4053046900" sldId="271"/>
            <ac:graphicFrameMk id="5" creationId="{81BBC9E7-13E6-CBA9-9FF8-E4839A4001E9}"/>
          </ac:graphicFrameMkLst>
        </pc:graphicFrameChg>
      </pc:sldChg>
      <pc:sldChg chg="modSp">
        <pc:chgData name="Shreya Balan Nambiar" userId="S::snambiar@syr.edu::8d01ea8c-6e89-4fb2-9dfc-ce0b7cf646c4" providerId="AD" clId="Web-{E31122BE-7E87-4A87-B4C4-5FAED21A51FF}" dt="2022-05-01T13:58:33.804" v="3" actId="14100"/>
        <pc:sldMkLst>
          <pc:docMk/>
          <pc:sldMk cId="3621617154" sldId="273"/>
        </pc:sldMkLst>
        <pc:picChg chg="mod">
          <ac:chgData name="Shreya Balan Nambiar" userId="S::snambiar@syr.edu::8d01ea8c-6e89-4fb2-9dfc-ce0b7cf646c4" providerId="AD" clId="Web-{E31122BE-7E87-4A87-B4C4-5FAED21A51FF}" dt="2022-05-01T13:58:33.804" v="3" actId="14100"/>
          <ac:picMkLst>
            <pc:docMk/>
            <pc:sldMk cId="3621617154" sldId="273"/>
            <ac:picMk id="4" creationId="{28069C4E-D353-78EF-B3D1-8928CD2792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1E6BD-E0A0-1240-A859-A6BAE58105D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24593-B7D0-D340-917B-B4E655CE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F82018-0CBC-D843-8473-F3649192D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49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AEB12-4FC6-2449-BE7C-122FC692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20E4-8CBC-E04D-AA05-FCBB8364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AE25-B8EC-E342-A7B8-9BC2B66A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DE55D5-BC3F-1942-8F8A-DBDD17027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997"/>
            <a:ext cx="10515600" cy="111954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Twitter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5472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0FBF-65B6-8E48-B38B-65196040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4F49B-A5AB-B145-BF2D-7FCF2372D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2CC5-06DF-674B-AAF0-E60AADE3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9C69-3D5E-F54C-A78F-CE59E2A5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5723B-921E-5B48-9E2E-86B31CFA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3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1BD72-9C61-EA47-BE34-EA55D780D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7E4F3-E094-E144-99E3-3D7D842FF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163D-2BA6-D544-AD60-AF6593A8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1A4B-A92B-7940-9F94-6D435311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55FD-CD63-6641-93A1-237DE0BB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546D-7F2C-B243-8198-5C3692706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257"/>
            <a:ext cx="10515600" cy="4559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632E-0A9C-2D4A-89CC-AFB1D240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32F8-087D-1943-B97F-BDE1894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C4A7-426C-2E4E-A6D4-DDA5B32E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DAA99F-EB5D-A84D-8B82-6A60A296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11954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57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A8B6-2F76-734E-8716-ADAC98F6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2F58-A25A-8448-AF09-3F611858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97BC-0B27-C144-8897-477C904D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143E-3916-5C4F-A421-F4195331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D90E-53D2-E448-85A1-CEB168C7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1F71-2284-7141-BC4F-785301E6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11954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E0FE-388F-E54E-A5F6-568D2E85B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FD95-7526-8D42-860B-45225033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B66D-32EF-3D40-84F6-02C1069C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A1AB6-ABDC-6E49-B8AB-2A5C8FA5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E1AD8-88D4-434F-90E2-D1696DD2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7158-C191-4149-8F01-1E38E320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5"/>
            <a:ext cx="10515600" cy="111954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BB502-EB12-1849-8254-DE6CC1836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8188-10F7-C74B-8721-F056527F9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2C86A-827D-6647-9C56-F21C4D14A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B7BE-FC6E-0B40-ACFC-AECAE8CF5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3B657-FB6E-E745-B67F-5525354E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B6B3B-C9F0-A74D-8086-97AF8F68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4D2A2-6150-DE47-85C8-823C9F43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D2A2-769A-2240-B33E-FFAFDEA5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07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FD15E-7610-A840-90B7-39D8B979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81965-404F-5F4C-9169-61B75B0C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E1E00-681F-B349-8A82-A3252F07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8B9DE-2F2E-3945-A02E-F96A1FAD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EA093-E818-E446-B389-845A45DB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B181E-E30B-FA45-B148-12A219A4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B9E7-9250-0644-B221-28EC2E8E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69" y="51618"/>
            <a:ext cx="9573470" cy="106925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987A-0FE8-5541-AE7D-42E385DE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288026"/>
            <a:ext cx="6172200" cy="4577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71AA-6B1C-0B44-92BD-C2D8AC7F2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850D-99FC-2544-841C-2C505E1F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7AE3-33D8-1E45-A9A2-72A70981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BDE04-4692-4446-B2B4-F4513DAA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B71B-1636-0F48-83E5-1FD2D951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6A542-33C6-2646-B87D-7A16129C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6DB61-C162-EA4B-AC36-F1B6BFBAA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90B0E-C1E2-734C-A896-18967EA5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B790-DE9C-A748-8A10-CE0DC3B4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57984-7537-EC48-9485-07109588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B335C-2192-F04F-A968-484DCAAE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7565"/>
            <a:ext cx="10515600" cy="455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C1718-43EC-054B-A17F-BF8C2F4ED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F5AC-0AD8-6545-A5C6-141C6859D2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248A-AF66-2A48-9F3E-66F133CCA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F041-233C-9C4F-BED5-5F70D7801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ADD8-1668-CE42-86C5-BD443B2167F0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Syracuse University Seal logo vector">
            <a:extLst>
              <a:ext uri="{FF2B5EF4-FFF2-40B4-BE49-F238E27FC236}">
                <a16:creationId xmlns:a16="http://schemas.microsoft.com/office/drawing/2014/main" id="{BEB6BEA0-DFCD-4242-83C5-F3E83375C8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t="9687" r="10979" b="11173"/>
          <a:stretch/>
        </p:blipFill>
        <p:spPr bwMode="auto">
          <a:xfrm>
            <a:off x="10933470" y="18539"/>
            <a:ext cx="111336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A83B4-1562-1044-88C2-9D5A1D84A061}"/>
              </a:ext>
            </a:extLst>
          </p:cNvPr>
          <p:cNvCxnSpPr>
            <a:cxnSpLocks/>
          </p:cNvCxnSpPr>
          <p:nvPr userDrawn="1"/>
        </p:nvCxnSpPr>
        <p:spPr>
          <a:xfrm>
            <a:off x="0" y="1161539"/>
            <a:ext cx="12198096" cy="0"/>
          </a:xfrm>
          <a:prstGeom prst="line">
            <a:avLst/>
          </a:prstGeom>
          <a:ln w="50800">
            <a:solidFill>
              <a:srgbClr val="FF9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Syracuse University - Syracuse.edu">
            <a:extLst>
              <a:ext uri="{FF2B5EF4-FFF2-40B4-BE49-F238E27FC236}">
                <a16:creationId xmlns:a16="http://schemas.microsoft.com/office/drawing/2014/main" id="{69545E7B-0572-034C-88B0-67B61638466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3" t="15403" r="21351" b="16996"/>
          <a:stretch/>
        </p:blipFill>
        <p:spPr bwMode="auto">
          <a:xfrm>
            <a:off x="124929" y="85386"/>
            <a:ext cx="762431" cy="9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E6FFB-8A8A-28FC-8C40-101CD59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68" y="1801292"/>
            <a:ext cx="4030132" cy="3024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latin typeface="Agency FB"/>
                <a:cs typeface="Calibri Light"/>
              </a:rPr>
              <a:t>Diabetes Prediction using Machine Learning</a:t>
            </a:r>
            <a:endParaRPr lang="en-US" sz="4400" b="1" kern="1200">
              <a:solidFill>
                <a:schemeClr val="bg1"/>
              </a:solidFill>
              <a:latin typeface="Agency FB"/>
              <a:cs typeface="Calibri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5D058-DEF9-5BFA-B8C7-418183C5F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168" y="4013746"/>
            <a:ext cx="2207273" cy="21796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endParaRPr lang="en-US">
              <a:solidFill>
                <a:schemeClr val="bg1"/>
              </a:solidFill>
              <a:latin typeface="Agency FB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gency FB"/>
                <a:ea typeface="+mn-lt"/>
                <a:cs typeface="+mn-lt"/>
              </a:rPr>
              <a:t>Shivani Kalewar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gency FB"/>
                <a:ea typeface="+mn-lt"/>
                <a:cs typeface="+mn-lt"/>
              </a:rPr>
              <a:t>Shreya Nambiar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gency FB"/>
                <a:ea typeface="+mn-lt"/>
                <a:cs typeface="+mn-lt"/>
              </a:rPr>
              <a:t>Hiril Raval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gency FB"/>
                <a:ea typeface="+mn-lt"/>
                <a:cs typeface="+mn-lt"/>
              </a:rPr>
              <a:t>Robert Walsh</a:t>
            </a:r>
            <a:endParaRPr lang="en-US">
              <a:solidFill>
                <a:schemeClr val="bg1"/>
              </a:solidFill>
              <a:latin typeface="Agency FB"/>
              <a:cs typeface="Calibri" panose="020F0502020204030204"/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567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93575"/>
            <a:ext cx="3561556" cy="6685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Agency FB"/>
              </a:rPr>
              <a:t>Feature Engineering: 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6CDBC24-316A-BC21-689D-82CDC8280EBA}"/>
              </a:ext>
            </a:extLst>
          </p:cNvPr>
          <p:cNvSpPr txBox="1"/>
          <p:nvPr/>
        </p:nvSpPr>
        <p:spPr>
          <a:xfrm>
            <a:off x="211931" y="3248024"/>
            <a:ext cx="11244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14CA3D3F-F570-7E3F-8140-A5DE4C6E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0798"/>
            <a:ext cx="10482263" cy="1740717"/>
          </a:xfrm>
          <a:prstGeom prst="rect">
            <a:avLst/>
          </a:prstGeom>
        </p:spPr>
      </p:pic>
      <p:pic>
        <p:nvPicPr>
          <p:cNvPr id="16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61C616-FE44-64D0-A965-5458B4BE7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573851"/>
            <a:ext cx="10482262" cy="1365016"/>
          </a:xfrm>
          <a:prstGeom prst="rect">
            <a:avLst/>
          </a:prstGeom>
        </p:spPr>
      </p:pic>
      <p:pic>
        <p:nvPicPr>
          <p:cNvPr id="17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213B20-D120-EA8E-91EF-363BA0B55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029555"/>
            <a:ext cx="10482263" cy="13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84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93575"/>
            <a:ext cx="3561556" cy="6685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Agency FB"/>
              </a:rPr>
              <a:t>Feature Engineering: 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6CDBC24-316A-BC21-689D-82CDC8280EBA}"/>
              </a:ext>
            </a:extLst>
          </p:cNvPr>
          <p:cNvSpPr txBox="1"/>
          <p:nvPr/>
        </p:nvSpPr>
        <p:spPr>
          <a:xfrm>
            <a:off x="211931" y="3248024"/>
            <a:ext cx="11244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9DA145C-6CB6-4B28-EF25-8A93C7DF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692496"/>
            <a:ext cx="10470356" cy="1877321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83A4C767-4713-1589-2566-4412BE3D1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9" y="2674650"/>
            <a:ext cx="10482261" cy="1282481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FC4AF854-F0D4-88C1-F2D2-CDD2CC7A9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9" y="4049328"/>
            <a:ext cx="10494168" cy="12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9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93575"/>
            <a:ext cx="3561556" cy="668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Agency FB"/>
              </a:rPr>
              <a:t>One Hot Encoding: 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6CDBC24-316A-BC21-689D-82CDC8280EBA}"/>
              </a:ext>
            </a:extLst>
          </p:cNvPr>
          <p:cNvSpPr txBox="1"/>
          <p:nvPr/>
        </p:nvSpPr>
        <p:spPr>
          <a:xfrm>
            <a:off x="211931" y="3248024"/>
            <a:ext cx="11244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4811C07-4BA1-D27F-DD5F-A9943F4D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" y="952818"/>
            <a:ext cx="11577637" cy="1011395"/>
          </a:xfrm>
          <a:prstGeom prst="rect">
            <a:avLst/>
          </a:prstGeom>
        </p:spPr>
      </p:pic>
      <p:pic>
        <p:nvPicPr>
          <p:cNvPr id="9" name="Picture 14" descr="Text&#10;&#10;Description automatically generated">
            <a:extLst>
              <a:ext uri="{FF2B5EF4-FFF2-40B4-BE49-F238E27FC236}">
                <a16:creationId xmlns:a16="http://schemas.microsoft.com/office/drawing/2014/main" id="{D912E312-128A-B7E7-DE9A-6113F6FF9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" y="2179797"/>
            <a:ext cx="11577637" cy="302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97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>
                <a:solidFill>
                  <a:schemeClr val="bg1"/>
                </a:solidFill>
                <a:latin typeface="Agency FB"/>
              </a:rPr>
              <a:t>Analysis Approach</a:t>
            </a:r>
            <a:br>
              <a:rPr lang="en-US" sz="4800" b="1">
                <a:solidFill>
                  <a:schemeClr val="bg1"/>
                </a:solidFill>
                <a:latin typeface="Agency FB"/>
              </a:rPr>
            </a:br>
            <a:r>
              <a:rPr lang="en-US" sz="4800" b="1">
                <a:solidFill>
                  <a:schemeClr val="bg1"/>
                </a:solidFill>
                <a:latin typeface="Agency FB"/>
              </a:rPr>
              <a:t>(Python)</a:t>
            </a:r>
            <a:endParaRPr lang="en-US" sz="4800" b="1" kern="1200">
              <a:solidFill>
                <a:schemeClr val="bg1"/>
              </a:solidFill>
              <a:latin typeface="Agency FB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57B446-C96B-0240-BEAB-4E7988D8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771" y="95371"/>
            <a:ext cx="7217174" cy="67085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har char="•"/>
            </a:pPr>
            <a:r>
              <a:rPr lang="en-US" sz="2400">
                <a:latin typeface="Agency FB"/>
                <a:ea typeface="Calibri"/>
                <a:cs typeface="Calibri"/>
              </a:rPr>
              <a:t>After splitting the data set into train and test sets, we transformed the two using </a:t>
            </a:r>
            <a:r>
              <a:rPr lang="en-US" sz="2400" err="1">
                <a:latin typeface="Agency FB"/>
                <a:ea typeface="Calibri"/>
                <a:cs typeface="Calibri"/>
              </a:rPr>
              <a:t>StandardScaler</a:t>
            </a:r>
            <a:r>
              <a:rPr lang="en-US" sz="2400">
                <a:latin typeface="Agency FB"/>
                <a:ea typeface="Calibri"/>
                <a:cs typeface="Calibri"/>
              </a:rPr>
              <a:t> function.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400">
                <a:latin typeface="Agency FB"/>
                <a:ea typeface="Calibri" panose="020F0502020204030204"/>
                <a:cs typeface="Calibri" panose="020F0502020204030204"/>
              </a:rPr>
              <a:t>We develop the following Classification Models: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400">
                <a:latin typeface="Agency FB"/>
                <a:ea typeface="Calibri" panose="020F0502020204030204"/>
                <a:cs typeface="Calibri" panose="020F0502020204030204"/>
              </a:rPr>
              <a:t>Logistic Classifier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400">
                <a:latin typeface="Agency FB"/>
                <a:ea typeface="Calibri" panose="020F0502020204030204"/>
                <a:cs typeface="Calibri" panose="020F0502020204030204"/>
              </a:rPr>
              <a:t>KNN Classifier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400">
                <a:latin typeface="Agency FB"/>
                <a:ea typeface="Calibri" panose="020F0502020204030204"/>
                <a:cs typeface="Calibri" panose="020F0502020204030204"/>
              </a:rPr>
              <a:t>SVM Classifier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400">
                <a:latin typeface="Agency FB"/>
                <a:ea typeface="Calibri" panose="020F0502020204030204"/>
                <a:cs typeface="Calibri" panose="020F0502020204030204"/>
              </a:rPr>
              <a:t>Kernel SVM Classifier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400">
                <a:latin typeface="Agency FB"/>
              </a:rPr>
              <a:t>Naïve Bayes Classifier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400">
                <a:latin typeface="Agency FB"/>
                <a:ea typeface="Calibri"/>
                <a:cs typeface="Calibri"/>
              </a:rPr>
              <a:t>Decision Tree  Classifier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400">
                <a:latin typeface="Agency FB"/>
                <a:ea typeface="Calibri"/>
                <a:cs typeface="Calibri"/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55889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93575"/>
            <a:ext cx="7556283" cy="5993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Agency FB"/>
              </a:rPr>
              <a:t>Python Results on Subset 1 Data Set :  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6CDBC24-316A-BC21-689D-82CDC8280EBA}"/>
              </a:ext>
            </a:extLst>
          </p:cNvPr>
          <p:cNvSpPr txBox="1"/>
          <p:nvPr/>
        </p:nvSpPr>
        <p:spPr>
          <a:xfrm>
            <a:off x="211931" y="3248024"/>
            <a:ext cx="11244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Calibri"/>
              <a:cs typeface="Calibri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7DCA4BA-D448-0C72-826F-154526974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64306"/>
              </p:ext>
            </p:extLst>
          </p:nvPr>
        </p:nvGraphicFramePr>
        <p:xfrm>
          <a:off x="130968" y="1440655"/>
          <a:ext cx="9317130" cy="3415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79156">
                  <a:extLst>
                    <a:ext uri="{9D8B030D-6E8A-4147-A177-3AD203B41FA5}">
                      <a16:colId xmlns:a16="http://schemas.microsoft.com/office/drawing/2014/main" val="832791417"/>
                    </a:ext>
                  </a:extLst>
                </a:gridCol>
                <a:gridCol w="4637974">
                  <a:extLst>
                    <a:ext uri="{9D8B030D-6E8A-4147-A177-3AD203B41FA5}">
                      <a16:colId xmlns:a16="http://schemas.microsoft.com/office/drawing/2014/main" val="2801113690"/>
                    </a:ext>
                  </a:extLst>
                </a:gridCol>
              </a:tblGrid>
              <a:tr h="402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>
                          <a:latin typeface="Agency FB" panose="020B0503020202020204" pitchFamily="34" charset="77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>
                          <a:latin typeface="Agency FB" panose="020B0503020202020204" pitchFamily="34" charset="77"/>
                          <a:cs typeface="Al Tarikh" pitchFamily="2" charset="-78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07407"/>
                  </a:ext>
                </a:extLst>
              </a:tr>
              <a:tr h="422656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53.80%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24692"/>
                  </a:ext>
                </a:extLst>
              </a:tr>
              <a:tr h="422656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74.74%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98296"/>
                  </a:ext>
                </a:extLst>
              </a:tr>
              <a:tr h="422656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74.78%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74442"/>
                  </a:ext>
                </a:extLst>
              </a:tr>
              <a:tr h="422656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Kernel RBF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76.01%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85129"/>
                  </a:ext>
                </a:extLst>
              </a:tr>
              <a:tr h="422656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78.70%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12004"/>
                  </a:ext>
                </a:extLst>
              </a:tr>
              <a:tr h="422656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86.28%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34899"/>
                  </a:ext>
                </a:extLst>
              </a:tr>
              <a:tr h="422656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gency FB"/>
                        </a:rPr>
                        <a:t>86.90%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14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C5D0D9-0C1C-BAA2-7461-97F940E220E2}"/>
              </a:ext>
            </a:extLst>
          </p:cNvPr>
          <p:cNvSpPr txBox="1"/>
          <p:nvPr/>
        </p:nvSpPr>
        <p:spPr>
          <a:xfrm>
            <a:off x="83127" y="902855"/>
            <a:ext cx="114369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gency FB"/>
                <a:ea typeface="Calibri"/>
                <a:cs typeface="Calibri"/>
              </a:rPr>
              <a:t>The table compares Model performance based on accuracy metric: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F5708-5E61-03BA-B840-71D6CD30A5ED}"/>
              </a:ext>
            </a:extLst>
          </p:cNvPr>
          <p:cNvSpPr txBox="1"/>
          <p:nvPr/>
        </p:nvSpPr>
        <p:spPr>
          <a:xfrm>
            <a:off x="87457" y="5028912"/>
            <a:ext cx="9254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gency FB"/>
                <a:ea typeface="Calibri"/>
                <a:cs typeface="Calibri"/>
              </a:rPr>
              <a:t>The model that performed best was Decision Tree, whereas Naïve Bayes Classifier could not do well with the given data set (subset 1).</a:t>
            </a:r>
          </a:p>
        </p:txBody>
      </p:sp>
    </p:spTree>
    <p:extLst>
      <p:ext uri="{BB962C8B-B14F-4D97-AF65-F5344CB8AC3E}">
        <p14:creationId xmlns:p14="http://schemas.microsoft.com/office/powerpoint/2010/main" val="254989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AA2E5-056C-975F-1532-9113AEAB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7" y="2149755"/>
            <a:ext cx="3582073" cy="14634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  <a:latin typeface="Agency FB"/>
                <a:ea typeface="Calibri Light"/>
                <a:cs typeface="Calibri Light"/>
              </a:rPr>
              <a:t>Analysis Approach </a:t>
            </a:r>
            <a:br>
              <a:rPr lang="en-US" sz="4800" b="1">
                <a:latin typeface="Agency FB"/>
                <a:ea typeface="Calibri Light"/>
                <a:cs typeface="Calibri Light"/>
              </a:rPr>
            </a:br>
            <a:r>
              <a:rPr lang="en-US" sz="4800" b="1">
                <a:solidFill>
                  <a:schemeClr val="bg1"/>
                </a:solidFill>
                <a:latin typeface="Agency FB"/>
                <a:ea typeface="Calibri Light"/>
                <a:cs typeface="Calibri Light"/>
              </a:rPr>
              <a:t>(Orange3)</a:t>
            </a:r>
            <a:endParaRPr lang="en-US" sz="4800" b="1" kern="1200">
              <a:solidFill>
                <a:schemeClr val="bg1"/>
              </a:solidFill>
              <a:latin typeface="Agency FB"/>
              <a:ea typeface="Calibri Light"/>
              <a:cs typeface="Calibri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4" descr="Diagram, map&#10;&#10;Description automatically generated">
            <a:extLst>
              <a:ext uri="{FF2B5EF4-FFF2-40B4-BE49-F238E27FC236}">
                <a16:creationId xmlns:a16="http://schemas.microsoft.com/office/drawing/2014/main" id="{A7AE444E-1124-F169-3041-5F3B7B6D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48" y="457285"/>
            <a:ext cx="7058102" cy="55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93575"/>
            <a:ext cx="6159283" cy="5300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Agency FB"/>
              </a:rPr>
              <a:t>Orange3 Results on Subset 2 Data Set : 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6CDBC24-316A-BC21-689D-82CDC8280EBA}"/>
              </a:ext>
            </a:extLst>
          </p:cNvPr>
          <p:cNvSpPr txBox="1"/>
          <p:nvPr/>
        </p:nvSpPr>
        <p:spPr>
          <a:xfrm>
            <a:off x="211931" y="3248024"/>
            <a:ext cx="11244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46719-14AA-C927-884D-173F5528D7FB}"/>
              </a:ext>
            </a:extLst>
          </p:cNvPr>
          <p:cNvSpPr txBox="1"/>
          <p:nvPr/>
        </p:nvSpPr>
        <p:spPr>
          <a:xfrm>
            <a:off x="138570" y="5351534"/>
            <a:ext cx="101784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gency FB"/>
              </a:rPr>
              <a:t>The model that performed best was Gradient Boosting Classifier, whereas SVM Classifier could not do well with the given data set (subset 2).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84448-9403-4350-7EB5-82550E2F18BD}"/>
              </a:ext>
            </a:extLst>
          </p:cNvPr>
          <p:cNvSpPr txBox="1"/>
          <p:nvPr/>
        </p:nvSpPr>
        <p:spPr>
          <a:xfrm>
            <a:off x="140855" y="868218"/>
            <a:ext cx="7072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gency FB"/>
              </a:rPr>
              <a:t>The table compares Model performance based on accuracy metric:</a:t>
            </a:r>
            <a:endParaRPr lang="en-US"/>
          </a:p>
        </p:txBody>
      </p:sp>
      <p:pic>
        <p:nvPicPr>
          <p:cNvPr id="9" name="Picture 14" descr="Table&#10;&#10;Description automatically generated">
            <a:extLst>
              <a:ext uri="{FF2B5EF4-FFF2-40B4-BE49-F238E27FC236}">
                <a16:creationId xmlns:a16="http://schemas.microsoft.com/office/drawing/2014/main" id="{85CC7088-A086-1915-245C-EF1F42458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9" y="1250505"/>
            <a:ext cx="4542528" cy="40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91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2238652"/>
            <a:ext cx="3527425" cy="13824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b="1" kern="1200">
                <a:solidFill>
                  <a:schemeClr val="tx1"/>
                </a:solidFill>
                <a:latin typeface="Agency FB"/>
              </a:rPr>
              <a:t>Research Questions</a:t>
            </a:r>
            <a:br>
              <a:rPr lang="en-US" b="1">
                <a:solidFill>
                  <a:schemeClr val="tx1"/>
                </a:solidFill>
                <a:latin typeface="Agency FB"/>
              </a:rPr>
            </a:br>
            <a:r>
              <a:rPr lang="en-US" b="1">
                <a:solidFill>
                  <a:schemeClr val="tx1"/>
                </a:solidFill>
                <a:latin typeface="Agency FB"/>
              </a:rPr>
              <a:t>Answers</a:t>
            </a:r>
            <a:endParaRPr lang="en-US" b="1" kern="1200">
              <a:solidFill>
                <a:schemeClr val="tx1"/>
              </a:solidFill>
              <a:latin typeface="Agency FB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57B446-C96B-0240-BEAB-4E7988D8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381" y="181252"/>
            <a:ext cx="8162493" cy="6469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 algn="l">
              <a:buAutoNum type="arabicPeriod"/>
            </a:pPr>
            <a:r>
              <a:rPr lang="en-US" sz="1800">
                <a:latin typeface="Agency FB"/>
              </a:rPr>
              <a:t>Can the attributes listed in the survey be used to accurately predict a patient having diabetes?  What are the main factors that influence a patient being diagnosed with diabetes.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228600" algn="l">
              <a:buFont typeface="Arial,Sans-Serif" panose="020B0604020202020204" pitchFamily="34" charset="0"/>
              <a:buChar char="•"/>
            </a:pPr>
            <a:r>
              <a:rPr lang="en-US" sz="1800">
                <a:latin typeface="Agency FB"/>
              </a:rPr>
              <a:t>Ans:</a:t>
            </a:r>
            <a:r>
              <a:rPr lang="en-US" sz="1800">
                <a:latin typeface="Agency FB"/>
                <a:cs typeface="Calibri"/>
              </a:rPr>
              <a:t>  The</a:t>
            </a:r>
            <a:r>
              <a:rPr lang="en-US" sz="1800">
                <a:latin typeface="Agency FB"/>
                <a:ea typeface="+mn-lt"/>
                <a:cs typeface="+mn-lt"/>
              </a:rPr>
              <a:t> complete set of variables proved effective in predicting  whether a person had diabetes or not.  </a:t>
            </a:r>
            <a:endParaRPr lang="en-US" sz="1800">
              <a:latin typeface="Agency FB"/>
              <a:cs typeface="Calibri"/>
            </a:endParaRPr>
          </a:p>
          <a:p>
            <a:pPr marL="285750" algn="l"/>
            <a:r>
              <a:rPr lang="en-US" sz="1800">
                <a:latin typeface="Agency FB"/>
              </a:rPr>
              <a:t>2.   Using this analysis, can we reduce the size of a survey by using fewer attributes in order to accurately predict, or screen, a patient for diabetes. </a:t>
            </a:r>
          </a:p>
          <a:p>
            <a:pPr marL="514350" indent="-228600" algn="l">
              <a:buFont typeface="Arial,Sans-Serif" panose="020B0604020202020204" pitchFamily="34" charset="0"/>
              <a:buChar char="•"/>
            </a:pPr>
            <a:r>
              <a:rPr lang="en-US" sz="1800">
                <a:latin typeface="Agency FB"/>
              </a:rPr>
              <a:t>Ans:   Accuracy decreased  when we used a subset of variables .  While there is potential to use a reduced survey for screening, it would not be as accurate at prediction as the model based on all variables. </a:t>
            </a:r>
            <a:endParaRPr lang="en-US" sz="1800">
              <a:latin typeface="Agency FB"/>
              <a:ea typeface="+mn-lt"/>
              <a:cs typeface="+mn-lt"/>
            </a:endParaRPr>
          </a:p>
          <a:p>
            <a:pPr marL="285750" algn="l"/>
            <a:r>
              <a:rPr lang="en-US" sz="1800">
                <a:latin typeface="Agency FB"/>
              </a:rPr>
              <a:t>3.   Can a reduced set of attributes that are preventable and/or medically treatable be used to predict and therefore reduce the likelihood of diabetes better than attributes a person has no choice in?</a:t>
            </a:r>
            <a:endParaRPr lang="en-US" sz="1800">
              <a:latin typeface="Agency FB"/>
              <a:ea typeface="+mn-lt"/>
              <a:cs typeface="+mn-lt"/>
            </a:endParaRPr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  <a:ea typeface="+mn-lt"/>
                <a:cs typeface="+mn-lt"/>
              </a:rPr>
              <a:t>Ans: When we reduced the size of the data set with just selective attributes, like choice/no choice the accuracy of the models decreased significantly.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  <a:cs typeface="Calibri" panose="020F0502020204030204"/>
              </a:rPr>
              <a:t>Hence, we concluded that considering all the health factors are important in predicting the diabetes level in a patient.</a:t>
            </a:r>
          </a:p>
          <a:p>
            <a:pPr marL="285750" algn="l"/>
            <a:r>
              <a:rPr lang="en-US" sz="1800">
                <a:latin typeface="Agency FB"/>
                <a:cs typeface="Calibri" panose="020F0502020204030204"/>
              </a:rPr>
              <a:t>4.     Which model out of all has performed the best, would be worth deploying in real world?</a:t>
            </a:r>
          </a:p>
          <a:p>
            <a:pPr marL="571500" indent="-285750" algn="l">
              <a:buChar char="•"/>
            </a:pPr>
            <a:r>
              <a:rPr lang="en-US" sz="1800">
                <a:latin typeface="Agency FB"/>
                <a:cs typeface="Calibri" panose="020F0502020204030204"/>
              </a:rPr>
              <a:t>Ans: From our analysis in Orange3 and Python, we observed that the Tree-based models performed well  compared to other classification models.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rgbClr val="FFFFFF">
                  <a:alpha val="80000"/>
                </a:srgbClr>
              </a:solidFill>
              <a:latin typeface="Agency FB"/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>
              <a:solidFill>
                <a:srgbClr val="FFFFFF">
                  <a:alpha val="80000"/>
                </a:srgbClr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567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5FBBE-7702-B847-9C71-E78DD0DE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86" y="1300597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kern="1200">
                <a:solidFill>
                  <a:schemeClr val="bg1"/>
                </a:solidFill>
                <a:latin typeface="Agency FB"/>
              </a:rPr>
              <a:t>Comments &amp; Questions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FA27B7CD-B025-ECF4-5C64-6F86A457F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322" y="896111"/>
            <a:ext cx="4479925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496A443-0AA4-E648-B060-2AB232A9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>
                <a:solidFill>
                  <a:schemeClr val="bg1"/>
                </a:solidFill>
                <a:latin typeface="Agency FB"/>
              </a:rPr>
              <a:t>Proposed Workflow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45EBEC-A3A5-514E-8511-B57A51E2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200150" lvl="1"/>
            <a:endParaRPr lang="en-US"/>
          </a:p>
          <a:p>
            <a:pPr marL="1200150" lvl="1"/>
            <a:r>
              <a:rPr lang="en-US">
                <a:latin typeface="Agency FB"/>
              </a:rPr>
              <a:t>Background Research Analysis</a:t>
            </a:r>
          </a:p>
          <a:p>
            <a:pPr marL="1200150" lvl="1"/>
            <a:r>
              <a:rPr lang="en-US">
                <a:latin typeface="Agency FB"/>
              </a:rPr>
              <a:t>Data Exploration</a:t>
            </a:r>
          </a:p>
          <a:p>
            <a:pPr marL="1200150" lvl="1"/>
            <a:r>
              <a:rPr lang="en-US">
                <a:latin typeface="Agency FB"/>
              </a:rPr>
              <a:t>Descriptive Analysis </a:t>
            </a:r>
          </a:p>
          <a:p>
            <a:pPr marL="1200150" lvl="1"/>
            <a:r>
              <a:rPr lang="en-US">
                <a:latin typeface="Agency FB"/>
              </a:rPr>
              <a:t>Approach</a:t>
            </a:r>
          </a:p>
          <a:p>
            <a:pPr marL="1200150" lvl="1"/>
            <a:r>
              <a:rPr lang="en-US">
                <a:latin typeface="Agency FB"/>
              </a:rPr>
              <a:t>Analysis  </a:t>
            </a:r>
          </a:p>
          <a:p>
            <a:pPr marL="1200150" lvl="1"/>
            <a:r>
              <a:rPr lang="en-US">
                <a:latin typeface="Agency FB"/>
              </a:rPr>
              <a:t>Business Questions</a:t>
            </a:r>
          </a:p>
          <a:p>
            <a:pPr marL="1200150" lvl="1"/>
            <a:r>
              <a:rPr lang="en-US">
                <a:latin typeface="Agency FB"/>
              </a:rPr>
              <a:t>Comments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316199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E0B8686-80FC-05AB-19A7-80DBFEA6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>
                <a:solidFill>
                  <a:schemeClr val="bg1"/>
                </a:solidFill>
                <a:latin typeface="Agency FB"/>
              </a:rPr>
              <a:t>Background</a:t>
            </a:r>
            <a:r>
              <a:rPr lang="en-US" sz="4800" b="1">
                <a:solidFill>
                  <a:schemeClr val="bg1"/>
                </a:solidFill>
                <a:latin typeface="Agency FB"/>
              </a:rPr>
              <a:t> Research Analysis</a:t>
            </a:r>
            <a:endParaRPr lang="en-US" sz="4800" b="1" kern="1200">
              <a:solidFill>
                <a:schemeClr val="bg1"/>
              </a:solidFill>
              <a:latin typeface="Agency FB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786FAE-FF6E-1E0A-7FAD-A76584F5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464" y="531933"/>
            <a:ext cx="6453588" cy="6181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  <a:ea typeface="+mn-lt"/>
                <a:cs typeface="+mn-lt"/>
              </a:rPr>
              <a:t>Diabetes is among the most prevalent chronic diseases in the United States.</a:t>
            </a:r>
            <a:endParaRPr lang="en-US" sz="1800" b="1">
              <a:latin typeface="Agency FB"/>
              <a:cs typeface="Calibri"/>
            </a:endParaRPr>
          </a:p>
          <a:p>
            <a:pPr marL="457200" indent="-228600" algn="l">
              <a:buFont typeface="Arial,Sans-Serif" panose="020B0604020202020204" pitchFamily="34" charset="0"/>
              <a:buChar char="•"/>
            </a:pPr>
            <a:r>
              <a:rPr lang="en-US" sz="1800">
                <a:latin typeface="Agency FB"/>
                <a:ea typeface="+mn-lt"/>
                <a:cs typeface="+mn-lt"/>
              </a:rPr>
              <a:t>The CDC estimates that 1 in 5 diabetics, and roughly 8 in 10 prediabetics are unaware of their risk. </a:t>
            </a:r>
          </a:p>
          <a:p>
            <a:pPr marL="457200" indent="-228600" algn="l">
              <a:buFont typeface="Arial,Sans-Serif" panose="020B0604020202020204" pitchFamily="34" charset="0"/>
              <a:buChar char="•"/>
            </a:pPr>
            <a:r>
              <a:rPr lang="en-US" sz="1800">
                <a:latin typeface="Agency FB"/>
                <a:ea typeface="+mn-lt"/>
                <a:cs typeface="+mn-lt"/>
              </a:rPr>
              <a:t>Diabetes also places a massive burden on the economy, with diagnosed diabetes costs of roughly $327 billion dollars and total costs with undiagnosed diabetes and prediabetes approaching $400 billion dollars annually.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  <a:ea typeface="+mn-lt"/>
                <a:cs typeface="+mn-lt"/>
              </a:rPr>
              <a:t>In a diabetic person, the body not is unable to make enough insulin or unable to use it effectively. 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  <a:ea typeface="+mn-lt"/>
                <a:cs typeface="+mn-lt"/>
              </a:rPr>
              <a:t>The individual loses the ability to effectively regulate levels of glucose in the blood, and can lead to reduced quality of life and life expectancy.</a:t>
            </a:r>
            <a:endParaRPr lang="en-US" sz="1800">
              <a:latin typeface="Agency FB"/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  <a:ea typeface="+mn-lt"/>
                <a:cs typeface="+mn-lt"/>
              </a:rPr>
              <a:t>While there is no cure for diabetes, strategies like losing weight, eating healthily, being active, and receiving medical treatments can mitigate the harms of this disease in many patients.</a:t>
            </a:r>
            <a:endParaRPr lang="en-US" sz="1800" b="1">
              <a:latin typeface="Agency FB"/>
              <a:cs typeface="Calibri"/>
            </a:endParaRPr>
          </a:p>
          <a:p>
            <a:pPr marL="457200" indent="-228600" algn="l">
              <a:buFont typeface="Arial,Sans-Serif" panose="020B0604020202020204" pitchFamily="34" charset="0"/>
              <a:buChar char="•"/>
            </a:pPr>
            <a:r>
              <a:rPr lang="en-US" sz="1800">
                <a:latin typeface="Agency FB"/>
                <a:ea typeface="+mn-lt"/>
                <a:cs typeface="+mn-lt"/>
              </a:rPr>
              <a:t>Early diagnosis can lead to lifestyle changes and more effective treatment, making predictive models for diabetes risk important tools for public and public health officials.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23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>
                <a:solidFill>
                  <a:schemeClr val="bg1"/>
                </a:solidFill>
                <a:latin typeface="Agency FB"/>
              </a:rPr>
              <a:t>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57B446-C96B-0240-BEAB-4E7988D8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020" y="273964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</a:rPr>
              <a:t>Responses from the Behavior Risk Factor Surveillance System (BRFSS) patient survey with questions about a person's lifestyle, socioeconomic status, and medical history.</a:t>
            </a:r>
            <a:endParaRPr lang="en-US" sz="1800">
              <a:latin typeface="Agency FB"/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</a:rPr>
              <a:t>Entire data set consists of 253,690 observations with 22 variables based on questions from the survey.   </a:t>
            </a:r>
            <a:endParaRPr lang="en-US" sz="1800">
              <a:latin typeface="Agency FB"/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</a:rPr>
              <a:t>Subset 1: A data set consisting of 70,692 observations (from the original data).  </a:t>
            </a:r>
            <a:endParaRPr lang="en-US" sz="1800">
              <a:latin typeface="Agency FB"/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</a:rPr>
              <a:t>Subset 2: A data set consisting of 40,000 observations.  </a:t>
            </a:r>
            <a:endParaRPr lang="en-US" sz="1800">
              <a:latin typeface="Agency FB"/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Agency FB"/>
                <a:cs typeface="Calibri"/>
              </a:rPr>
              <a:t>Subset 1 is used in Python Analysis and Subset 2 is used in the Orange3 Analysis.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B53AC32-91C2-E6FF-94F1-DDAB70D7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2" y="4270324"/>
            <a:ext cx="6791324" cy="19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5598CE8-B6DF-4E95-9D1C-EC20001E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B19C379-8DAE-4742-AAD2-F744F2E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1771"/>
          </a:xfrm>
          <a:custGeom>
            <a:avLst/>
            <a:gdLst>
              <a:gd name="connsiteX0" fmla="*/ 0 w 12192000"/>
              <a:gd name="connsiteY0" fmla="*/ 0 h 2561771"/>
              <a:gd name="connsiteX1" fmla="*/ 12192000 w 12192000"/>
              <a:gd name="connsiteY1" fmla="*/ 0 h 2561771"/>
              <a:gd name="connsiteX2" fmla="*/ 12192000 w 12192000"/>
              <a:gd name="connsiteY2" fmla="*/ 2359863 h 2561771"/>
              <a:gd name="connsiteX3" fmla="*/ 6364514 w 12192000"/>
              <a:gd name="connsiteY3" fmla="*/ 2561771 h 2561771"/>
              <a:gd name="connsiteX4" fmla="*/ 1981200 w 12192000"/>
              <a:gd name="connsiteY4" fmla="*/ 2278742 h 2561771"/>
              <a:gd name="connsiteX5" fmla="*/ 0 w 12192000"/>
              <a:gd name="connsiteY5" fmla="*/ 2343277 h 256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561771">
                <a:moveTo>
                  <a:pt x="0" y="0"/>
                </a:moveTo>
                <a:lnTo>
                  <a:pt x="12192000" y="0"/>
                </a:lnTo>
                <a:lnTo>
                  <a:pt x="12192000" y="2359863"/>
                </a:lnTo>
                <a:lnTo>
                  <a:pt x="6364514" y="2561771"/>
                </a:lnTo>
                <a:lnTo>
                  <a:pt x="1981200" y="2278742"/>
                </a:lnTo>
                <a:lnTo>
                  <a:pt x="0" y="234327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BE95A6-533F-8D7F-3C58-4C6B6359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0" y="186290"/>
            <a:ext cx="10518775" cy="7078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kern="1200">
                <a:solidFill>
                  <a:schemeClr val="bg1"/>
                </a:solidFill>
                <a:latin typeface="Agency FB"/>
              </a:rPr>
              <a:t>Feature Statistics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20C30D-2B42-4BE9-802E-1B5C3DE1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B4622B8-D880-45F9-B01D-9CC7F29A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F82728-9FC7-477A-AB1B-F202E5512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2" name="Table 13">
            <a:extLst>
              <a:ext uri="{FF2B5EF4-FFF2-40B4-BE49-F238E27FC236}">
                <a16:creationId xmlns:a16="http://schemas.microsoft.com/office/drawing/2014/main" id="{D2AC954B-EFAC-8839-39DF-C14B27BB7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663746"/>
              </p:ext>
            </p:extLst>
          </p:nvPr>
        </p:nvGraphicFramePr>
        <p:xfrm>
          <a:off x="0" y="1147186"/>
          <a:ext cx="11969542" cy="5454243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9345538">
                  <a:extLst>
                    <a:ext uri="{9D8B030D-6E8A-4147-A177-3AD203B41FA5}">
                      <a16:colId xmlns:a16="http://schemas.microsoft.com/office/drawing/2014/main" val="79272068"/>
                    </a:ext>
                  </a:extLst>
                </a:gridCol>
                <a:gridCol w="1183790">
                  <a:extLst>
                    <a:ext uri="{9D8B030D-6E8A-4147-A177-3AD203B41FA5}">
                      <a16:colId xmlns:a16="http://schemas.microsoft.com/office/drawing/2014/main" val="3870574623"/>
                    </a:ext>
                  </a:extLst>
                </a:gridCol>
                <a:gridCol w="1440214">
                  <a:extLst>
                    <a:ext uri="{9D8B030D-6E8A-4147-A177-3AD203B41FA5}">
                      <a16:colId xmlns:a16="http://schemas.microsoft.com/office/drawing/2014/main" val="2822620848"/>
                    </a:ext>
                  </a:extLst>
                </a:gridCol>
              </a:tblGrid>
              <a:tr h="557311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  <a:latin typeface="Aharoni"/>
                        </a:rPr>
                        <a:t>Name</a:t>
                      </a:r>
                    </a:p>
                  </a:txBody>
                  <a:tcPr marL="31002" marR="22144" marT="44288" marB="44288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  <a:latin typeface="Aharoni"/>
                        </a:rPr>
                        <a:t>Mean</a:t>
                      </a:r>
                    </a:p>
                  </a:txBody>
                  <a:tcPr marL="31002" marR="22144" marT="44288" marB="44288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  <a:latin typeface="Aharoni"/>
                        </a:rPr>
                        <a:t>Median</a:t>
                      </a:r>
                    </a:p>
                  </a:txBody>
                  <a:tcPr marL="31002" marR="22144" marT="44288" marB="44288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62485"/>
                  </a:ext>
                </a:extLst>
              </a:tr>
              <a:tr h="284703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BMI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29.86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29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289434"/>
                  </a:ext>
                </a:extLst>
              </a:tr>
              <a:tr h="422787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GenHlth (</a:t>
                      </a: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scale 1-5 1 = excellent 2 = very good 3 = good 4 = fair 5 = poor)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Agency FB"/>
                      </a:endParaRP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2.84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3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04325"/>
                  </a:ext>
                </a:extLst>
              </a:tr>
              <a:tr h="422787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MentlHlth (no. of</a:t>
                      </a: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 days during the past 30 days when mental health was not good? scale 1-30 days)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Agency FB"/>
                      </a:endParaRP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3.75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0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240344"/>
                  </a:ext>
                </a:extLst>
              </a:tr>
              <a:tr h="422787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PhysHlth (</a:t>
                      </a: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no. of days during the past 30 days when physical health was not good? scale 1-30 days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)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5.81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0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77862"/>
                  </a:ext>
                </a:extLst>
              </a:tr>
              <a:tr h="403570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Age (</a:t>
                      </a: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(1 = 18-24, 9 = 60-64, 13 = 80 or older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)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8.58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9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37860"/>
                  </a:ext>
                </a:extLst>
              </a:tr>
              <a:tr h="18448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Education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 </a:t>
                      </a: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1 = Never attended school or only kindergarten</a:t>
                      </a:r>
                      <a:br>
                        <a:rPr lang="en-US" sz="1400" b="1" u="none" strike="noStrike" cap="none" spc="0" noProof="0">
                          <a:solidFill>
                            <a:srgbClr val="000000"/>
                          </a:solidFill>
                          <a:latin typeface="Agency FB"/>
                        </a:rPr>
                      </a:b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2 = Grades 1 through 8 (Elementary)</a:t>
                      </a:r>
                      <a:br>
                        <a:rPr lang="en-US" sz="1400" b="1" u="none" strike="noStrike" cap="none" spc="0" noProof="0">
                          <a:solidFill>
                            <a:srgbClr val="000000"/>
                          </a:solidFill>
                          <a:latin typeface="Agency FB"/>
                        </a:rPr>
                      </a:b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3 = Grades 9 through 11 (Some high school)</a:t>
                      </a:r>
                      <a:br>
                        <a:rPr lang="en-US" sz="1400" b="1" u="none" strike="noStrike" cap="none" spc="0" noProof="0">
                          <a:solidFill>
                            <a:srgbClr val="000000"/>
                          </a:solidFill>
                          <a:latin typeface="Agency FB"/>
                        </a:rPr>
                      </a:b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4 = Grade 12 or GED (High school graduate)</a:t>
                      </a:r>
                      <a:br>
                        <a:rPr lang="en-US" sz="1400" b="1" u="none" strike="noStrike" cap="none" spc="0" noProof="0">
                          <a:solidFill>
                            <a:srgbClr val="000000"/>
                          </a:solidFill>
                          <a:latin typeface="Agency FB"/>
                        </a:rPr>
                      </a:b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5 = College 1 year to 3 years (Some college or technical school)</a:t>
                      </a:r>
                      <a:br>
                        <a:rPr lang="en-US" sz="1400" b="1" u="none" strike="noStrike" cap="none" spc="0" noProof="0">
                          <a:solidFill>
                            <a:srgbClr val="000000"/>
                          </a:solidFill>
                          <a:latin typeface="Agency FB"/>
                        </a:rPr>
                      </a:b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6 = College 4 years or more (College graduate) )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Agency FB"/>
                      </a:endParaRP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4.92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5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37356"/>
                  </a:ext>
                </a:extLst>
              </a:tr>
              <a:tr h="10954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Income </a:t>
                      </a:r>
                    </a:p>
                    <a:p>
                      <a:pPr lvl="0">
                        <a:buNone/>
                      </a:pP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1 = less than 10,000</a:t>
                      </a:r>
                      <a:br>
                        <a:rPr lang="en-US" sz="1400" b="1" u="none" strike="noStrike" cap="none" spc="0" noProof="0">
                          <a:solidFill>
                            <a:srgbClr val="000000"/>
                          </a:solidFill>
                          <a:latin typeface="Agency FB"/>
                        </a:rPr>
                      </a:b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5 = less than 35,000</a:t>
                      </a:r>
                      <a:br>
                        <a:rPr lang="en-US" sz="1400" b="1" u="none" strike="noStrike" cap="none" spc="0" noProof="0">
                          <a:solidFill>
                            <a:srgbClr val="000000"/>
                          </a:solidFill>
                          <a:latin typeface="Agency FB"/>
                        </a:rPr>
                      </a:br>
                      <a:r>
                        <a:rPr lang="en-US" sz="1400" b="1" u="none" strike="noStrike" cap="none" spc="0" noProof="0">
                          <a:solidFill>
                            <a:schemeClr val="tx1"/>
                          </a:solidFill>
                          <a:latin typeface="Agency FB"/>
                        </a:rPr>
                        <a:t>8 = 75,000 or more</a:t>
                      </a:r>
                      <a:endParaRPr lang="en-US" sz="1400" b="1" cap="none" spc="0">
                        <a:solidFill>
                          <a:schemeClr val="tx1"/>
                        </a:solidFill>
                        <a:latin typeface="Agency FB"/>
                      </a:endParaRP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5.7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Agency FB"/>
                        </a:rPr>
                        <a:t>6</a:t>
                      </a:r>
                    </a:p>
                  </a:txBody>
                  <a:tcPr marL="31002" marR="22144" marT="22144" marB="4428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49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3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93575"/>
            <a:ext cx="3561556" cy="668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Agency FB"/>
              </a:rPr>
              <a:t>Data Cleaning: 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0CE586-7823-C232-9966-C7B1B226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" y="853016"/>
            <a:ext cx="9101138" cy="1758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DBC24-316A-BC21-689D-82CDC8280EBA}"/>
              </a:ext>
            </a:extLst>
          </p:cNvPr>
          <p:cNvSpPr txBox="1"/>
          <p:nvPr/>
        </p:nvSpPr>
        <p:spPr>
          <a:xfrm>
            <a:off x="211931" y="3248024"/>
            <a:ext cx="11244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B6903C59-18DF-7D6E-2D25-A08A236E5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" y="2959134"/>
            <a:ext cx="9101137" cy="26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93575"/>
            <a:ext cx="3561556" cy="668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Agency FB"/>
              </a:rPr>
              <a:t>Data Exploration: 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6CDBC24-316A-BC21-689D-82CDC8280EBA}"/>
              </a:ext>
            </a:extLst>
          </p:cNvPr>
          <p:cNvSpPr txBox="1"/>
          <p:nvPr/>
        </p:nvSpPr>
        <p:spPr>
          <a:xfrm>
            <a:off x="211931" y="3248024"/>
            <a:ext cx="11244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58BD005-7D74-E410-67D2-824F70CB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386825"/>
            <a:ext cx="4302917" cy="5715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CF1B7C-661F-67E7-4D28-1A506567A07F}"/>
              </a:ext>
            </a:extLst>
          </p:cNvPr>
          <p:cNvSpPr txBox="1"/>
          <p:nvPr/>
        </p:nvSpPr>
        <p:spPr>
          <a:xfrm>
            <a:off x="346869" y="759618"/>
            <a:ext cx="574357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gency FB"/>
                <a:ea typeface="Calibri"/>
                <a:cs typeface="Calibri"/>
              </a:rPr>
              <a:t>Correlation between the Outcome Variable (Diabetes) and all the predictors from the original data set.</a:t>
            </a:r>
          </a:p>
          <a:p>
            <a:endParaRPr lang="en-US" sz="2400">
              <a:latin typeface="Agency FB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gency FB"/>
                <a:ea typeface="Calibri"/>
                <a:cs typeface="Calibri"/>
              </a:rPr>
              <a:t>We see '</a:t>
            </a:r>
            <a:r>
              <a:rPr lang="en-US" sz="2400" err="1">
                <a:latin typeface="Agency FB"/>
                <a:ea typeface="Calibri"/>
                <a:cs typeface="Calibri"/>
              </a:rPr>
              <a:t>GenHlth</a:t>
            </a:r>
            <a:r>
              <a:rPr lang="en-US" sz="2400">
                <a:latin typeface="Agency FB"/>
                <a:ea typeface="Calibri"/>
                <a:cs typeface="Calibri"/>
              </a:rPr>
              <a:t>' is the most positively correlated predictor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gency FB"/>
                <a:ea typeface="Calibri"/>
                <a:cs typeface="Calibri"/>
              </a:rPr>
              <a:t>On the other hand, 'Income' is the most negatively correlated predictor</a:t>
            </a:r>
          </a:p>
        </p:txBody>
      </p:sp>
    </p:spTree>
    <p:extLst>
      <p:ext uri="{BB962C8B-B14F-4D97-AF65-F5344CB8AC3E}">
        <p14:creationId xmlns:p14="http://schemas.microsoft.com/office/powerpoint/2010/main" val="350645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93575"/>
            <a:ext cx="3561556" cy="668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Agency FB"/>
              </a:rPr>
              <a:t>Data Exploration: 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6CDBC24-316A-BC21-689D-82CDC8280EBA}"/>
              </a:ext>
            </a:extLst>
          </p:cNvPr>
          <p:cNvSpPr txBox="1"/>
          <p:nvPr/>
        </p:nvSpPr>
        <p:spPr>
          <a:xfrm>
            <a:off x="211931" y="3248024"/>
            <a:ext cx="11244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F1B7C-661F-67E7-4D28-1A506567A07F}"/>
              </a:ext>
            </a:extLst>
          </p:cNvPr>
          <p:cNvSpPr txBox="1"/>
          <p:nvPr/>
        </p:nvSpPr>
        <p:spPr>
          <a:xfrm>
            <a:off x="92869" y="759618"/>
            <a:ext cx="574357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gency FB"/>
                <a:ea typeface="Calibri"/>
                <a:cs typeface="Calibri"/>
              </a:rPr>
              <a:t>Boxplot : Age vs Diabetes </a:t>
            </a:r>
          </a:p>
          <a:p>
            <a:endParaRPr lang="en-US" sz="2400">
              <a:latin typeface="Agency FB"/>
              <a:ea typeface="Calibri"/>
              <a:cs typeface="Calibri"/>
            </a:endParaRPr>
          </a:p>
        </p:txBody>
      </p:sp>
      <p:pic>
        <p:nvPicPr>
          <p:cNvPr id="5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0A02D18-C5C8-A9CD-34D3-5F4DF841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" y="1646728"/>
            <a:ext cx="5612606" cy="2909702"/>
          </a:xfrm>
          <a:prstGeom prst="rect">
            <a:avLst/>
          </a:prstGeom>
        </p:spPr>
      </p:pic>
      <p:pic>
        <p:nvPicPr>
          <p:cNvPr id="7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EF7D6CE9-51D0-1748-EF22-E0C5CBD60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19" y="3095051"/>
            <a:ext cx="5684043" cy="29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8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064FA-6A86-064B-BC96-9A72EEBE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93575"/>
            <a:ext cx="3561556" cy="668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Agency FB"/>
              </a:rPr>
              <a:t>Data Exploration: 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6CDBC24-316A-BC21-689D-82CDC8280EBA}"/>
              </a:ext>
            </a:extLst>
          </p:cNvPr>
          <p:cNvSpPr txBox="1"/>
          <p:nvPr/>
        </p:nvSpPr>
        <p:spPr>
          <a:xfrm>
            <a:off x="211931" y="3248024"/>
            <a:ext cx="11244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F1B7C-661F-67E7-4D28-1A506567A07F}"/>
              </a:ext>
            </a:extLst>
          </p:cNvPr>
          <p:cNvSpPr txBox="1"/>
          <p:nvPr/>
        </p:nvSpPr>
        <p:spPr>
          <a:xfrm>
            <a:off x="92869" y="759618"/>
            <a:ext cx="574357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gency FB"/>
                <a:ea typeface="Calibri"/>
                <a:cs typeface="Calibri"/>
              </a:rPr>
              <a:t>Histograms : Health Attributes</a:t>
            </a:r>
          </a:p>
          <a:p>
            <a:endParaRPr lang="en-US" sz="2400">
              <a:latin typeface="Agency FB"/>
              <a:ea typeface="Calibri"/>
              <a:cs typeface="Calibri"/>
            </a:endParaRPr>
          </a:p>
        </p:txBody>
      </p:sp>
      <p:pic>
        <p:nvPicPr>
          <p:cNvPr id="2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E2F8FB8-9E1A-F200-38FF-498A89CC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9" y="1257300"/>
            <a:ext cx="3731419" cy="2795588"/>
          </a:xfrm>
          <a:prstGeom prst="rect">
            <a:avLst/>
          </a:prstGeom>
        </p:spPr>
      </p:pic>
      <p:pic>
        <p:nvPicPr>
          <p:cNvPr id="9" name="Picture 14" descr="Chart&#10;&#10;Description automatically generated">
            <a:extLst>
              <a:ext uri="{FF2B5EF4-FFF2-40B4-BE49-F238E27FC236}">
                <a16:creationId xmlns:a16="http://schemas.microsoft.com/office/drawing/2014/main" id="{46B4D386-53AC-1D67-F32A-C515363A1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025" y="2334777"/>
            <a:ext cx="3767137" cy="3045696"/>
          </a:xfrm>
          <a:prstGeom prst="rect">
            <a:avLst/>
          </a:prstGeom>
        </p:spPr>
      </p:pic>
      <p:pic>
        <p:nvPicPr>
          <p:cNvPr id="15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344CC09D-D669-854B-7B61-AD0A2E7B9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806" y="3432723"/>
            <a:ext cx="3862386" cy="30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03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37913D772ED34287610676402F0A6C" ma:contentTypeVersion="6" ma:contentTypeDescription="Create a new document." ma:contentTypeScope="" ma:versionID="35d20b4e088d106f336e13924fa2e2b0">
  <xsd:schema xmlns:xsd="http://www.w3.org/2001/XMLSchema" xmlns:xs="http://www.w3.org/2001/XMLSchema" xmlns:p="http://schemas.microsoft.com/office/2006/metadata/properties" xmlns:ns2="fb8044c1-e7f3-44e4-90c7-27ac89361496" targetNamespace="http://schemas.microsoft.com/office/2006/metadata/properties" ma:root="true" ma:fieldsID="68b4299e3b2cfbfb7064095ab08845b2" ns2:_="">
    <xsd:import namespace="fb8044c1-e7f3-44e4-90c7-27ac893614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044c1-e7f3-44e4-90c7-27ac89361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FC5A0E-655D-49CE-990B-68F2AABC3DA9}">
  <ds:schemaRefs>
    <ds:schemaRef ds:uri="fb8044c1-e7f3-44e4-90c7-27ac893614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3D9B83-2B5A-4EB2-B389-86708E296C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170CE7-36EE-4387-863D-2F414EDCC7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Diabetes Prediction using Machine Learning</vt:lpstr>
      <vt:lpstr>Proposed Workflow</vt:lpstr>
      <vt:lpstr>Background Research Analysis</vt:lpstr>
      <vt:lpstr>Data</vt:lpstr>
      <vt:lpstr>Feature Statistics</vt:lpstr>
      <vt:lpstr>Data Cleaning: </vt:lpstr>
      <vt:lpstr>Data Exploration: </vt:lpstr>
      <vt:lpstr>Data Exploration: </vt:lpstr>
      <vt:lpstr>Data Exploration: </vt:lpstr>
      <vt:lpstr>Feature Engineering: </vt:lpstr>
      <vt:lpstr>Feature Engineering: </vt:lpstr>
      <vt:lpstr>One Hot Encoding: </vt:lpstr>
      <vt:lpstr>Analysis Approach (Python)</vt:lpstr>
      <vt:lpstr>Python Results on Subset 1 Data Set :  </vt:lpstr>
      <vt:lpstr>Analysis Approach  (Orange3)</vt:lpstr>
      <vt:lpstr>Orange3 Results on Subset 2 Data Set : </vt:lpstr>
      <vt:lpstr>Research Questions Answers</vt:lpstr>
      <vt:lpstr>Comments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Walsh</dc:creator>
  <cp:revision>1</cp:revision>
  <dcterms:created xsi:type="dcterms:W3CDTF">2021-12-01T18:07:22Z</dcterms:created>
  <dcterms:modified xsi:type="dcterms:W3CDTF">2022-05-03T13:39:01Z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0x010100B237913D772ED34287610676402F0A6C</vt:lpwstr>
  </property>
</Properties>
</file>