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F049-8C15-4442-9E2C-588E5550A17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17D0B-648A-4BA8-808A-FA63C7DF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Background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Geographical Distribution </a:t>
            </a:r>
            <a:r>
              <a:rPr lang="en-US" dirty="0" smtClean="0"/>
              <a:t>of </a:t>
            </a:r>
            <a:r>
              <a:rPr lang="en-US" smtClean="0"/>
              <a:t>the Students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8758"/>
            <a:ext cx="10515600" cy="45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62" y="1841863"/>
            <a:ext cx="8588036" cy="42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5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73" y="1345475"/>
            <a:ext cx="8773118" cy="46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05" y="666206"/>
            <a:ext cx="9042884" cy="51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1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Class Background Survey</vt:lpstr>
      <vt:lpstr>Geographical Distribution of the Students</vt:lpstr>
      <vt:lpstr>PowerPoint Presentation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Background Survey</dc:title>
  <dc:creator>Ying Lin</dc:creator>
  <cp:lastModifiedBy>Ying Lin</cp:lastModifiedBy>
  <cp:revision>4</cp:revision>
  <dcterms:created xsi:type="dcterms:W3CDTF">2018-07-13T00:23:50Z</dcterms:created>
  <dcterms:modified xsi:type="dcterms:W3CDTF">2018-10-05T00:21:02Z</dcterms:modified>
</cp:coreProperties>
</file>