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5" d="100"/>
          <a:sy n="105" d="100"/>
        </p:scale>
        <p:origin x="714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93726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8891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61419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7565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350258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50774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93812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336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64311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66044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8516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339C90-3259-4C89-A186-84FADD80DD30}" type="datetimeFigureOut">
              <a:rPr kumimoji="1" lang="ja-JP" altLang="en-US" smtClean="0"/>
              <a:t>2019/8/27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D54441-D575-4F60-BF96-8B857B9AC78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7224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正方形/長方形 32"/>
          <p:cNvSpPr/>
          <p:nvPr/>
        </p:nvSpPr>
        <p:spPr>
          <a:xfrm>
            <a:off x="7446264" y="1381991"/>
            <a:ext cx="4690872" cy="542724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91440" y="0"/>
            <a:ext cx="885210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800" dirty="0" err="1" smtClean="0"/>
              <a:t>autogames</a:t>
            </a:r>
            <a:r>
              <a:rPr kumimoji="1" lang="ja-JP" altLang="en-US" sz="4800" dirty="0" smtClean="0"/>
              <a:t>のプログラム構成案</a:t>
            </a:r>
            <a:endParaRPr kumimoji="1" lang="ja-JP" altLang="en-US" sz="4800" dirty="0"/>
          </a:p>
        </p:txBody>
      </p:sp>
      <p:grpSp>
        <p:nvGrpSpPr>
          <p:cNvPr id="2" name="グループ化 1"/>
          <p:cNvGrpSpPr/>
          <p:nvPr/>
        </p:nvGrpSpPr>
        <p:grpSpPr>
          <a:xfrm>
            <a:off x="181356" y="766050"/>
            <a:ext cx="4701540" cy="5890782"/>
            <a:chOff x="181356" y="766050"/>
            <a:chExt cx="4701540" cy="5890782"/>
          </a:xfrm>
        </p:grpSpPr>
        <p:sp>
          <p:nvSpPr>
            <p:cNvPr id="8" name="正方形/長方形 7"/>
            <p:cNvSpPr/>
            <p:nvPr/>
          </p:nvSpPr>
          <p:spPr>
            <a:xfrm>
              <a:off x="192024" y="1215736"/>
              <a:ext cx="4690872" cy="5441096"/>
            </a:xfrm>
            <a:prstGeom prst="rect">
              <a:avLst/>
            </a:prstGeom>
            <a:solidFill>
              <a:schemeClr val="accent2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テキスト ボックス 8"/>
            <p:cNvSpPr txBox="1"/>
            <p:nvPr/>
          </p:nvSpPr>
          <p:spPr>
            <a:xfrm>
              <a:off x="181356" y="1215736"/>
              <a:ext cx="46908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Server</a:t>
              </a:r>
              <a:r>
                <a:rPr kumimoji="1" lang="ja-JP" altLang="en-US" dirty="0" smtClean="0"/>
                <a:t>クラス </a:t>
              </a:r>
              <a:r>
                <a:rPr kumimoji="1" lang="en-US" altLang="ja-JP" dirty="0" smtClean="0"/>
                <a:t>(Python</a:t>
              </a:r>
              <a:r>
                <a:rPr kumimoji="1" lang="ja-JP" altLang="en-US" dirty="0" smtClean="0"/>
                <a:t>のみ，ゲーム非依存</a:t>
              </a:r>
              <a:r>
                <a:rPr kumimoji="1" lang="en-US" altLang="ja-JP" dirty="0" smtClean="0"/>
                <a:t>)</a:t>
              </a:r>
            </a:p>
            <a:p>
              <a:r>
                <a:rPr lang="ja-JP" altLang="en-US" dirty="0" smtClean="0"/>
                <a:t>　・</a:t>
              </a:r>
              <a:r>
                <a:rPr lang="en-US" altLang="ja-JP" dirty="0" smtClean="0"/>
                <a:t>Client</a:t>
              </a:r>
              <a:r>
                <a:rPr lang="ja-JP" altLang="en-US" dirty="0" smtClean="0"/>
                <a:t>のアドレスとポートを管理</a:t>
              </a:r>
              <a:endParaRPr kumimoji="1" lang="en-US" altLang="ja-JP" dirty="0" smtClean="0"/>
            </a:p>
            <a:p>
              <a:r>
                <a:rPr lang="ja-JP" altLang="en-US" dirty="0" smtClean="0"/>
                <a:t>　・各</a:t>
              </a:r>
              <a:r>
                <a:rPr lang="en-US" altLang="ja-JP" dirty="0" smtClean="0"/>
                <a:t>Client</a:t>
              </a:r>
              <a:r>
                <a:rPr lang="ja-JP" altLang="en-US" dirty="0" smtClean="0"/>
                <a:t>と順に通信</a:t>
              </a:r>
              <a:endParaRPr lang="en-US" altLang="ja-JP" dirty="0" smtClean="0"/>
            </a:p>
            <a:p>
              <a:r>
                <a:rPr lang="ja-JP" altLang="en-US" dirty="0" smtClean="0"/>
                <a:t>　　・現在の盤面を伝え，次の手を聞く</a:t>
              </a:r>
              <a:endParaRPr lang="en-US" altLang="ja-JP" dirty="0" smtClean="0"/>
            </a:p>
            <a:p>
              <a:r>
                <a:rPr kumimoji="1" lang="ja-JP" altLang="en-US" dirty="0" smtClean="0"/>
                <a:t>　　・共通形式の</a:t>
              </a:r>
              <a:r>
                <a:rPr kumimoji="1" lang="en-US" altLang="ja-JP" dirty="0" smtClean="0"/>
                <a:t>JSON</a:t>
              </a:r>
              <a:r>
                <a:rPr kumimoji="1" lang="ja-JP" altLang="en-US" dirty="0" smtClean="0"/>
                <a:t>をソケット通信</a:t>
              </a:r>
              <a:endParaRPr kumimoji="1" lang="en-US" altLang="ja-JP" dirty="0" smtClean="0"/>
            </a:p>
            <a:p>
              <a:r>
                <a:rPr kumimoji="1" lang="ja-JP" altLang="en-US" dirty="0" smtClean="0"/>
                <a:t>　・起動時に</a:t>
              </a:r>
              <a:r>
                <a:rPr kumimoji="1" lang="en-US" altLang="ja-JP" dirty="0" smtClean="0"/>
                <a:t>Game</a:t>
              </a:r>
              <a:r>
                <a:rPr kumimoji="1" lang="ja-JP" altLang="en-US" dirty="0" smtClean="0"/>
                <a:t>オブジェクトを生成</a:t>
              </a:r>
              <a:endParaRPr kumimoji="1" lang="en-US" altLang="ja-JP" dirty="0" smtClean="0"/>
            </a:p>
          </p:txBody>
        </p:sp>
        <p:grpSp>
          <p:nvGrpSpPr>
            <p:cNvPr id="23" name="グループ化 22"/>
            <p:cNvGrpSpPr/>
            <p:nvPr/>
          </p:nvGrpSpPr>
          <p:grpSpPr>
            <a:xfrm>
              <a:off x="365761" y="3694176"/>
              <a:ext cx="4306824" cy="2862322"/>
              <a:chOff x="7532379" y="3520439"/>
              <a:chExt cx="3658192" cy="2596853"/>
            </a:xfrm>
          </p:grpSpPr>
          <p:sp>
            <p:nvSpPr>
              <p:cNvPr id="24" name="正方形/長方形 23"/>
              <p:cNvSpPr/>
              <p:nvPr/>
            </p:nvSpPr>
            <p:spPr>
              <a:xfrm>
                <a:off x="7532379" y="3538727"/>
                <a:ext cx="3658191" cy="2567035"/>
              </a:xfrm>
              <a:prstGeom prst="rect">
                <a:avLst/>
              </a:prstGeom>
              <a:solidFill>
                <a:schemeClr val="accent1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5" name="テキスト ボックス 24"/>
              <p:cNvSpPr txBox="1"/>
              <p:nvPr/>
            </p:nvSpPr>
            <p:spPr>
              <a:xfrm>
                <a:off x="7532380" y="3520439"/>
                <a:ext cx="3658191" cy="259685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dirty="0" smtClean="0"/>
                  <a:t>Game</a:t>
                </a:r>
                <a:r>
                  <a:rPr kumimoji="1" lang="ja-JP" altLang="en-US" dirty="0" smtClean="0"/>
                  <a:t>クラス </a:t>
                </a:r>
                <a:r>
                  <a:rPr kumimoji="1" lang="en-US" altLang="ja-JP" dirty="0" smtClean="0"/>
                  <a:t>(Python</a:t>
                </a:r>
                <a:r>
                  <a:rPr kumimoji="1" lang="ja-JP" altLang="en-US" dirty="0" smtClean="0"/>
                  <a:t>のみ，ゲームごと</a:t>
                </a:r>
                <a:r>
                  <a:rPr kumimoji="1" lang="en-US" altLang="ja-JP" dirty="0" smtClean="0"/>
                  <a:t>)</a:t>
                </a:r>
              </a:p>
              <a:p>
                <a:r>
                  <a:rPr lang="ja-JP" altLang="en-US" dirty="0" smtClean="0"/>
                  <a:t>　・</a:t>
                </a:r>
                <a:r>
                  <a:rPr lang="en-US" altLang="ja-JP" dirty="0" smtClean="0"/>
                  <a:t>Server</a:t>
                </a:r>
                <a:r>
                  <a:rPr lang="ja-JP" altLang="en-US" dirty="0" smtClean="0"/>
                  <a:t>からの情報をもとに盤面更新</a:t>
                </a:r>
                <a:endParaRPr lang="en-US" altLang="ja-JP" dirty="0" smtClean="0"/>
              </a:p>
              <a:p>
                <a:r>
                  <a:rPr lang="ja-JP" altLang="en-US" dirty="0" smtClean="0"/>
                  <a:t>　・勝利判定，パス判定</a:t>
                </a:r>
                <a:r>
                  <a:rPr lang="ja-JP" altLang="en-US" dirty="0" err="1" smtClean="0"/>
                  <a:t>，，，</a:t>
                </a:r>
                <a:r>
                  <a:rPr lang="en-US" altLang="ja-JP" dirty="0" err="1" smtClean="0"/>
                  <a:t>etc</a:t>
                </a:r>
                <a:endParaRPr lang="en-US" altLang="ja-JP" dirty="0"/>
              </a:p>
              <a:p>
                <a:r>
                  <a:rPr lang="ja-JP" altLang="en-US" dirty="0" smtClean="0"/>
                  <a:t>　・プレイヤー数や順番の管理</a:t>
                </a:r>
                <a:endParaRPr lang="en-US" altLang="ja-JP" dirty="0" smtClean="0"/>
              </a:p>
              <a:p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・各ゲームに共通する関数を用意</a:t>
                </a:r>
                <a:endParaRPr kumimoji="1" lang="en-US" altLang="ja-JP" dirty="0" smtClean="0"/>
              </a:p>
              <a:p>
                <a:endParaRPr kumimoji="1" lang="en-US" altLang="ja-JP" dirty="0" smtClean="0"/>
              </a:p>
              <a:p>
                <a:r>
                  <a:rPr kumimoji="1" lang="ja-JP" altLang="en-US" dirty="0"/>
                  <a:t>　</a:t>
                </a:r>
                <a:r>
                  <a:rPr kumimoji="1" lang="ja-JP" altLang="en-US" dirty="0" smtClean="0"/>
                  <a:t>子クラス</a:t>
                </a:r>
                <a:endParaRPr kumimoji="1" lang="en-US" altLang="ja-JP" dirty="0" smtClean="0"/>
              </a:p>
              <a:p>
                <a:r>
                  <a:rPr lang="ja-JP" altLang="en-US" dirty="0"/>
                  <a:t>　</a:t>
                </a:r>
                <a:r>
                  <a:rPr lang="ja-JP" altLang="en-US" dirty="0" smtClean="0"/>
                  <a:t>　・</a:t>
                </a:r>
                <a:r>
                  <a:rPr lang="en-US" altLang="ja-JP" dirty="0" err="1" smtClean="0"/>
                  <a:t>tictactoe</a:t>
                </a:r>
                <a:r>
                  <a:rPr lang="ja-JP" altLang="en-US" dirty="0" smtClean="0"/>
                  <a:t>クラス</a:t>
                </a:r>
                <a:endParaRPr lang="en-US" altLang="ja-JP" dirty="0" smtClean="0"/>
              </a:p>
              <a:p>
                <a:r>
                  <a:rPr kumimoji="1" lang="ja-JP" altLang="en-US" dirty="0" smtClean="0"/>
                  <a:t>　</a:t>
                </a:r>
                <a:r>
                  <a:rPr kumimoji="1" lang="ja-JP" altLang="en-US" dirty="0"/>
                  <a:t>　</a:t>
                </a:r>
                <a:r>
                  <a:rPr lang="ja-JP" altLang="en-US" dirty="0" smtClean="0"/>
                  <a:t>・オセロクラス </a:t>
                </a:r>
                <a:endParaRPr lang="en-US" altLang="ja-JP" dirty="0"/>
              </a:p>
              <a:p>
                <a:r>
                  <a:rPr kumimoji="1" lang="ja-JP" altLang="en-US" dirty="0" smtClean="0"/>
                  <a:t>　　　</a:t>
                </a:r>
                <a:r>
                  <a:rPr kumimoji="1" lang="en-US" altLang="ja-JP" dirty="0" smtClean="0"/>
                  <a:t>…</a:t>
                </a:r>
                <a:endParaRPr kumimoji="1" lang="ja-JP" altLang="en-US" dirty="0"/>
              </a:p>
            </p:txBody>
          </p:sp>
        </p:grpSp>
        <p:sp>
          <p:nvSpPr>
            <p:cNvPr id="13" name="テキスト ボックス 12"/>
            <p:cNvSpPr txBox="1"/>
            <p:nvPr/>
          </p:nvSpPr>
          <p:spPr>
            <a:xfrm>
              <a:off x="1632204" y="766050"/>
              <a:ext cx="181051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 smtClean="0"/>
                <a:t>ホスト</a:t>
              </a:r>
              <a:r>
                <a:rPr lang="en-US" altLang="ja-JP" sz="2800" b="1" dirty="0" smtClean="0"/>
                <a:t>PC</a:t>
              </a:r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7293864" y="766050"/>
            <a:ext cx="4690872" cy="5890782"/>
            <a:chOff x="192024" y="766050"/>
            <a:chExt cx="4690872" cy="5890782"/>
          </a:xfrm>
        </p:grpSpPr>
        <p:sp>
          <p:nvSpPr>
            <p:cNvPr id="16" name="正方形/長方形 15"/>
            <p:cNvSpPr/>
            <p:nvPr/>
          </p:nvSpPr>
          <p:spPr>
            <a:xfrm>
              <a:off x="192024" y="1215736"/>
              <a:ext cx="4690872" cy="5441096"/>
            </a:xfrm>
            <a:prstGeom prst="rect">
              <a:avLst/>
            </a:prstGeom>
            <a:solidFill>
              <a:schemeClr val="accent6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テキスト ボックス 16"/>
            <p:cNvSpPr txBox="1"/>
            <p:nvPr/>
          </p:nvSpPr>
          <p:spPr>
            <a:xfrm>
              <a:off x="192024" y="1227719"/>
              <a:ext cx="4690872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ja-JP" dirty="0" smtClean="0"/>
                <a:t>Client</a:t>
              </a:r>
              <a:r>
                <a:rPr kumimoji="1" lang="ja-JP" altLang="en-US" dirty="0" smtClean="0"/>
                <a:t>クラス </a:t>
              </a:r>
              <a:r>
                <a:rPr kumimoji="1" lang="en-US" altLang="ja-JP" dirty="0" smtClean="0"/>
                <a:t>(</a:t>
              </a:r>
              <a:r>
                <a:rPr kumimoji="1" lang="ja-JP" altLang="en-US" dirty="0" smtClean="0"/>
                <a:t>言語ごと，ゲーム非依存</a:t>
              </a:r>
              <a:r>
                <a:rPr kumimoji="1" lang="en-US" altLang="ja-JP" dirty="0" smtClean="0"/>
                <a:t>)</a:t>
              </a:r>
            </a:p>
            <a:p>
              <a:r>
                <a:rPr lang="ja-JP" altLang="en-US" dirty="0" smtClean="0"/>
                <a:t>　・</a:t>
              </a:r>
              <a:r>
                <a:rPr lang="en-US" altLang="ja-JP" dirty="0" smtClean="0"/>
                <a:t>Server</a:t>
              </a:r>
              <a:r>
                <a:rPr lang="ja-JP" altLang="en-US" dirty="0" smtClean="0"/>
                <a:t>とソケット</a:t>
              </a:r>
              <a:r>
                <a:rPr lang="ja-JP" altLang="en-US" dirty="0"/>
                <a:t>通信</a:t>
              </a:r>
              <a:endParaRPr lang="en-US" altLang="ja-JP" dirty="0" smtClean="0"/>
            </a:p>
            <a:p>
              <a:r>
                <a:rPr lang="ja-JP" altLang="en-US" dirty="0" smtClean="0"/>
                <a:t>　　・</a:t>
              </a:r>
              <a:r>
                <a:rPr lang="en-US" altLang="ja-JP" dirty="0" smtClean="0"/>
                <a:t>JSON</a:t>
              </a:r>
              <a:r>
                <a:rPr lang="ja-JP" altLang="en-US" dirty="0" smtClean="0"/>
                <a:t>で盤面を知り，</a:t>
              </a:r>
              <a:r>
                <a:rPr lang="en-US" altLang="ja-JP" dirty="0" smtClean="0"/>
                <a:t>Agent</a:t>
              </a:r>
              <a:r>
                <a:rPr lang="ja-JP" altLang="en-US" dirty="0" smtClean="0"/>
                <a:t>に渡す</a:t>
              </a:r>
              <a:endParaRPr lang="en-US" altLang="ja-JP" dirty="0" smtClean="0"/>
            </a:p>
            <a:p>
              <a:r>
                <a:rPr kumimoji="1" lang="ja-JP" altLang="en-US" dirty="0"/>
                <a:t>　</a:t>
              </a:r>
              <a:r>
                <a:rPr kumimoji="1" lang="ja-JP" altLang="en-US" dirty="0" smtClean="0"/>
                <a:t>　・</a:t>
              </a:r>
              <a:r>
                <a:rPr kumimoji="1" lang="en-US" altLang="ja-JP" dirty="0" smtClean="0"/>
                <a:t>Agent</a:t>
              </a:r>
              <a:r>
                <a:rPr kumimoji="1" lang="ja-JP" altLang="en-US" dirty="0" smtClean="0"/>
                <a:t>考案の次の手を</a:t>
              </a:r>
              <a:r>
                <a:rPr kumimoji="1" lang="en-US" altLang="ja-JP" dirty="0" smtClean="0"/>
                <a:t>Client</a:t>
              </a:r>
              <a:r>
                <a:rPr kumimoji="1" lang="ja-JP" altLang="en-US" dirty="0" smtClean="0"/>
                <a:t>に送信</a:t>
              </a:r>
              <a:endParaRPr kumimoji="1" lang="en-US" altLang="ja-JP" dirty="0" smtClean="0"/>
            </a:p>
            <a:p>
              <a:r>
                <a:rPr lang="ja-JP" altLang="en-US" dirty="0" smtClean="0"/>
                <a:t>　・</a:t>
              </a:r>
              <a:r>
                <a:rPr lang="ja-JP" altLang="en-US" dirty="0"/>
                <a:t>ゲーム</a:t>
              </a:r>
              <a:r>
                <a:rPr lang="ja-JP" altLang="en-US" dirty="0" smtClean="0"/>
                <a:t>に非依存だが，言語ごとに実装</a:t>
              </a:r>
              <a:endParaRPr lang="en-US" altLang="ja-JP" dirty="0" smtClean="0"/>
            </a:p>
            <a:p>
              <a:r>
                <a:rPr lang="ja-JP" altLang="en-US" dirty="0"/>
                <a:t>　</a:t>
              </a:r>
              <a:r>
                <a:rPr lang="ja-JP" altLang="en-US" dirty="0" smtClean="0"/>
                <a:t>・起動時に</a:t>
              </a:r>
              <a:r>
                <a:rPr lang="en-US" altLang="ja-JP" dirty="0" smtClean="0"/>
                <a:t>Agent</a:t>
              </a:r>
              <a:r>
                <a:rPr lang="ja-JP" altLang="en-US" dirty="0"/>
                <a:t>オブジェクト</a:t>
              </a:r>
              <a:r>
                <a:rPr lang="ja-JP" altLang="en-US" dirty="0" smtClean="0"/>
                <a:t>を生成</a:t>
              </a:r>
              <a:endParaRPr lang="en-US" altLang="ja-JP" dirty="0" smtClean="0"/>
            </a:p>
          </p:txBody>
        </p:sp>
        <p:grpSp>
          <p:nvGrpSpPr>
            <p:cNvPr id="20" name="グループ化 19"/>
            <p:cNvGrpSpPr/>
            <p:nvPr/>
          </p:nvGrpSpPr>
          <p:grpSpPr>
            <a:xfrm>
              <a:off x="365761" y="3694176"/>
              <a:ext cx="4306824" cy="2849613"/>
              <a:chOff x="7532379" y="3520439"/>
              <a:chExt cx="3658192" cy="2585323"/>
            </a:xfrm>
          </p:grpSpPr>
          <p:sp>
            <p:nvSpPr>
              <p:cNvPr id="26" name="正方形/長方形 25"/>
              <p:cNvSpPr/>
              <p:nvPr/>
            </p:nvSpPr>
            <p:spPr>
              <a:xfrm>
                <a:off x="7532379" y="3538727"/>
                <a:ext cx="3658191" cy="2567035"/>
              </a:xfrm>
              <a:prstGeom prst="rect">
                <a:avLst/>
              </a:prstGeom>
              <a:solidFill>
                <a:schemeClr val="bg1">
                  <a:lumMod val="85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テキスト ボックス 26"/>
              <p:cNvSpPr txBox="1"/>
              <p:nvPr/>
            </p:nvSpPr>
            <p:spPr>
              <a:xfrm>
                <a:off x="7532380" y="3520439"/>
                <a:ext cx="3658191" cy="15916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ja-JP" dirty="0" smtClean="0"/>
                  <a:t>Agen</a:t>
                </a:r>
                <a:r>
                  <a:rPr lang="en-US" altLang="ja-JP" dirty="0"/>
                  <a:t>t</a:t>
                </a:r>
                <a:r>
                  <a:rPr kumimoji="1" lang="ja-JP" altLang="en-US" dirty="0" smtClean="0"/>
                  <a:t>クラス </a:t>
                </a:r>
                <a:r>
                  <a:rPr kumimoji="1" lang="en-US" altLang="ja-JP" dirty="0" smtClean="0"/>
                  <a:t>(</a:t>
                </a:r>
                <a:r>
                  <a:rPr kumimoji="1" lang="ja-JP" altLang="en-US" dirty="0" smtClean="0"/>
                  <a:t>言語ごと，ゲームごと</a:t>
                </a:r>
                <a:r>
                  <a:rPr kumimoji="1" lang="en-US" altLang="ja-JP" dirty="0" smtClean="0"/>
                  <a:t>)</a:t>
                </a:r>
              </a:p>
              <a:p>
                <a:r>
                  <a:rPr lang="ja-JP" altLang="en-US" dirty="0" smtClean="0"/>
                  <a:t>　・盤面情報を受け取って次の手を返す</a:t>
                </a:r>
                <a:endParaRPr lang="en-US" altLang="ja-JP" dirty="0"/>
              </a:p>
              <a:p>
                <a:r>
                  <a:rPr lang="ja-JP" altLang="en-US" dirty="0" smtClean="0"/>
                  <a:t>　・使いたい言語，ゲームごとに存在</a:t>
                </a:r>
                <a:endParaRPr lang="en-US" altLang="ja-JP" dirty="0" smtClean="0"/>
              </a:p>
              <a:p>
                <a:r>
                  <a:rPr lang="ja-JP" altLang="en-US" dirty="0"/>
                  <a:t>　</a:t>
                </a:r>
                <a:r>
                  <a:rPr lang="ja-JP" altLang="en-US" dirty="0" smtClean="0"/>
                  <a:t>・アルゴリズム用の関数のみ記述</a:t>
                </a:r>
                <a:endParaRPr lang="en-US" altLang="ja-JP" dirty="0" smtClean="0"/>
              </a:p>
              <a:p>
                <a:r>
                  <a:rPr lang="ja-JP" altLang="en-US" dirty="0"/>
                  <a:t>　</a:t>
                </a:r>
                <a:r>
                  <a:rPr lang="ja-JP" altLang="en-US" dirty="0" smtClean="0"/>
                  <a:t>・唯一，ユーザが書く部分</a:t>
                </a:r>
                <a:endParaRPr lang="en-US" altLang="ja-JP" dirty="0" smtClean="0"/>
              </a:p>
              <a:p>
                <a:r>
                  <a:rPr kumimoji="1" lang="ja-JP" altLang="en-US" dirty="0"/>
                  <a:t>　</a:t>
                </a:r>
              </a:p>
            </p:txBody>
          </p:sp>
        </p:grpSp>
        <p:sp>
          <p:nvSpPr>
            <p:cNvPr id="21" name="テキスト ボックス 20"/>
            <p:cNvSpPr txBox="1"/>
            <p:nvPr/>
          </p:nvSpPr>
          <p:spPr>
            <a:xfrm>
              <a:off x="1445514" y="766050"/>
              <a:ext cx="2183892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ja-JP" altLang="en-US" sz="2800" b="1" dirty="0"/>
                <a:t>ローカル</a:t>
              </a:r>
              <a:r>
                <a:rPr lang="en-US" altLang="ja-JP" sz="2800" b="1" dirty="0" smtClean="0"/>
                <a:t>PC</a:t>
              </a:r>
            </a:p>
          </p:txBody>
        </p:sp>
      </p:grpSp>
      <p:cxnSp>
        <p:nvCxnSpPr>
          <p:cNvPr id="4" name="直線矢印コネクタ 3"/>
          <p:cNvCxnSpPr/>
          <p:nvPr/>
        </p:nvCxnSpPr>
        <p:spPr>
          <a:xfrm>
            <a:off x="5233892" y="3468073"/>
            <a:ext cx="1799844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矢印コネクタ 28"/>
          <p:cNvCxnSpPr/>
          <p:nvPr/>
        </p:nvCxnSpPr>
        <p:spPr>
          <a:xfrm flipH="1" flipV="1">
            <a:off x="5233814" y="4357456"/>
            <a:ext cx="1800000" cy="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テキスト ボックス 29"/>
          <p:cNvSpPr txBox="1"/>
          <p:nvPr/>
        </p:nvSpPr>
        <p:spPr>
          <a:xfrm>
            <a:off x="5041868" y="3523626"/>
            <a:ext cx="218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JSON</a:t>
            </a:r>
          </a:p>
          <a:p>
            <a:pPr algn="ctr"/>
            <a:r>
              <a:rPr lang="ja-JP" altLang="en-US" dirty="0" smtClean="0"/>
              <a:t>（</a:t>
            </a:r>
            <a:r>
              <a:rPr lang="ja-JP" altLang="en-US" dirty="0" smtClean="0"/>
              <a:t>盤面）</a:t>
            </a:r>
            <a:endParaRPr lang="en-US" altLang="ja-JP" sz="2400" dirty="0" smtClean="0"/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4996434" y="2661497"/>
            <a:ext cx="2183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400" b="1" dirty="0" smtClean="0"/>
              <a:t>ソケット</a:t>
            </a:r>
            <a:r>
              <a:rPr lang="ja-JP" altLang="en-US" sz="2400" b="1" dirty="0"/>
              <a:t>通信</a:t>
            </a:r>
            <a:endParaRPr lang="en-US" altLang="ja-JP" b="1" dirty="0" smtClean="0"/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4996434" y="4431716"/>
            <a:ext cx="21838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dirty="0" smtClean="0"/>
              <a:t>JSON</a:t>
            </a:r>
          </a:p>
          <a:p>
            <a:pPr algn="ctr"/>
            <a:r>
              <a:rPr lang="ja-JP" altLang="en-US" dirty="0" smtClean="0"/>
              <a:t>（次の手）</a:t>
            </a:r>
            <a:endParaRPr lang="en-US" altLang="ja-JP" sz="2400" dirty="0" smtClean="0"/>
          </a:p>
        </p:txBody>
      </p:sp>
      <p:cxnSp>
        <p:nvCxnSpPr>
          <p:cNvPr id="34" name="直線矢印コネクタ 33"/>
          <p:cNvCxnSpPr/>
          <p:nvPr/>
        </p:nvCxnSpPr>
        <p:spPr>
          <a:xfrm flipH="1">
            <a:off x="1537855" y="2970061"/>
            <a:ext cx="0" cy="6480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テキスト ボックス 34"/>
          <p:cNvSpPr txBox="1"/>
          <p:nvPr/>
        </p:nvSpPr>
        <p:spPr>
          <a:xfrm>
            <a:off x="1537855" y="3109395"/>
            <a:ext cx="93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次</a:t>
            </a:r>
            <a:r>
              <a:rPr lang="ja-JP" altLang="en-US" dirty="0" smtClean="0"/>
              <a:t>の</a:t>
            </a:r>
            <a:r>
              <a:rPr lang="ja-JP" altLang="en-US" dirty="0"/>
              <a:t>手</a:t>
            </a:r>
            <a:endParaRPr lang="en-US" altLang="ja-JP" dirty="0" smtClean="0"/>
          </a:p>
        </p:txBody>
      </p:sp>
      <p:cxnSp>
        <p:nvCxnSpPr>
          <p:cNvPr id="36" name="直線矢印コネクタ 35"/>
          <p:cNvCxnSpPr/>
          <p:nvPr/>
        </p:nvCxnSpPr>
        <p:spPr>
          <a:xfrm flipV="1">
            <a:off x="2795155" y="2937322"/>
            <a:ext cx="0" cy="6480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/>
          <p:cNvSpPr txBox="1"/>
          <p:nvPr/>
        </p:nvSpPr>
        <p:spPr>
          <a:xfrm>
            <a:off x="2822991" y="3105042"/>
            <a:ext cx="17918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各種</a:t>
            </a:r>
            <a:r>
              <a:rPr lang="ja-JP" altLang="en-US" dirty="0" smtClean="0"/>
              <a:t>判定，盤面</a:t>
            </a:r>
            <a:endParaRPr lang="en-US" altLang="ja-JP" dirty="0" smtClean="0"/>
          </a:p>
        </p:txBody>
      </p:sp>
      <p:cxnSp>
        <p:nvCxnSpPr>
          <p:cNvPr id="38" name="直線矢印コネクタ 37"/>
          <p:cNvCxnSpPr/>
          <p:nvPr/>
        </p:nvCxnSpPr>
        <p:spPr>
          <a:xfrm flipH="1">
            <a:off x="8706546" y="2974414"/>
            <a:ext cx="0" cy="6480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テキスト ボックス 38"/>
          <p:cNvSpPr txBox="1"/>
          <p:nvPr/>
        </p:nvSpPr>
        <p:spPr>
          <a:xfrm>
            <a:off x="8602636" y="3113748"/>
            <a:ext cx="9341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/>
              <a:t>盤面</a:t>
            </a:r>
            <a:endParaRPr lang="en-US" altLang="ja-JP" dirty="0" smtClean="0"/>
          </a:p>
        </p:txBody>
      </p:sp>
      <p:cxnSp>
        <p:nvCxnSpPr>
          <p:cNvPr id="40" name="直線矢印コネクタ 39"/>
          <p:cNvCxnSpPr/>
          <p:nvPr/>
        </p:nvCxnSpPr>
        <p:spPr>
          <a:xfrm flipV="1">
            <a:off x="9963846" y="2941675"/>
            <a:ext cx="0" cy="648000"/>
          </a:xfrm>
          <a:prstGeom prst="straightConnector1">
            <a:avLst/>
          </a:prstGeom>
          <a:ln w="762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テキスト ボックス 40"/>
          <p:cNvSpPr txBox="1"/>
          <p:nvPr/>
        </p:nvSpPr>
        <p:spPr>
          <a:xfrm>
            <a:off x="9991683" y="3109395"/>
            <a:ext cx="906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dirty="0" smtClean="0"/>
              <a:t>次の手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18716167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</TotalTime>
  <Words>68</Words>
  <Application>Microsoft Office PowerPoint</Application>
  <PresentationFormat>ワイド画面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游ゴシック</vt:lpstr>
      <vt:lpstr>游ゴシック Light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Windows User</dc:creator>
  <cp:lastModifiedBy>Windows User</cp:lastModifiedBy>
  <cp:revision>102</cp:revision>
  <dcterms:created xsi:type="dcterms:W3CDTF">2019-08-22T12:42:15Z</dcterms:created>
  <dcterms:modified xsi:type="dcterms:W3CDTF">2019-08-27T07:30:58Z</dcterms:modified>
</cp:coreProperties>
</file>