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0C0CD-F745-4167-812E-B5251E31DFFB}" v="47" dt="2024-05-18T12:49:48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tsugu Kawai" userId="655514748c684ff0" providerId="LiveId" clId="{3910C0CD-F745-4167-812E-B5251E31DFFB}"/>
    <pc:docChg chg="custSel addSld modSld sldOrd modMainMaster">
      <pc:chgData name="Hirotsugu Kawai" userId="655514748c684ff0" providerId="LiveId" clId="{3910C0CD-F745-4167-812E-B5251E31DFFB}" dt="2024-05-18T12:49:52.040" v="1678" actId="1076"/>
      <pc:docMkLst>
        <pc:docMk/>
      </pc:docMkLst>
      <pc:sldChg chg="addSp delSp modSp new mod modClrScheme chgLayout">
        <pc:chgData name="Hirotsugu Kawai" userId="655514748c684ff0" providerId="LiveId" clId="{3910C0CD-F745-4167-812E-B5251E31DFFB}" dt="2024-05-18T12:25:41.736" v="733" actId="1076"/>
        <pc:sldMkLst>
          <pc:docMk/>
          <pc:sldMk cId="3560562074" sldId="256"/>
        </pc:sldMkLst>
        <pc:spChg chg="del mod ord">
          <ac:chgData name="Hirotsugu Kawai" userId="655514748c684ff0" providerId="LiveId" clId="{3910C0CD-F745-4167-812E-B5251E31DFFB}" dt="2024-05-18T09:16:25.859" v="1" actId="700"/>
          <ac:spMkLst>
            <pc:docMk/>
            <pc:sldMk cId="3560562074" sldId="256"/>
            <ac:spMk id="2" creationId="{DD263B9A-2D0C-F9B7-5D38-FE88CDCC9127}"/>
          </ac:spMkLst>
        </pc:spChg>
        <pc:spChg chg="del">
          <ac:chgData name="Hirotsugu Kawai" userId="655514748c684ff0" providerId="LiveId" clId="{3910C0CD-F745-4167-812E-B5251E31DFFB}" dt="2024-05-18T09:16:25.859" v="1" actId="700"/>
          <ac:spMkLst>
            <pc:docMk/>
            <pc:sldMk cId="3560562074" sldId="256"/>
            <ac:spMk id="3" creationId="{C0A8E5F5-C3D5-3F04-8D33-A6AFFB9711E1}"/>
          </ac:spMkLst>
        </pc:spChg>
        <pc:spChg chg="add mod ord">
          <ac:chgData name="Hirotsugu Kawai" userId="655514748c684ff0" providerId="LiveId" clId="{3910C0CD-F745-4167-812E-B5251E31DFFB}" dt="2024-05-18T09:30:32.360" v="56" actId="20577"/>
          <ac:spMkLst>
            <pc:docMk/>
            <pc:sldMk cId="3560562074" sldId="256"/>
            <ac:spMk id="4" creationId="{E6116A7B-BFC0-5D6D-0419-56835BA0DD79}"/>
          </ac:spMkLst>
        </pc:spChg>
        <pc:spChg chg="add del">
          <ac:chgData name="Hirotsugu Kawai" userId="655514748c684ff0" providerId="LiveId" clId="{3910C0CD-F745-4167-812E-B5251E31DFFB}" dt="2024-05-18T12:13:01.625" v="405"/>
          <ac:spMkLst>
            <pc:docMk/>
            <pc:sldMk cId="3560562074" sldId="256"/>
            <ac:spMk id="6" creationId="{2DDAE2E8-591F-3DAD-82EB-9C77184C682F}"/>
          </ac:spMkLst>
        </pc:spChg>
        <pc:spChg chg="add mod">
          <ac:chgData name="Hirotsugu Kawai" userId="655514748c684ff0" providerId="LiveId" clId="{3910C0CD-F745-4167-812E-B5251E31DFFB}" dt="2024-05-18T12:25:10.866" v="688" actId="1076"/>
          <ac:spMkLst>
            <pc:docMk/>
            <pc:sldMk cId="3560562074" sldId="256"/>
            <ac:spMk id="7" creationId="{92340DD3-BD3A-54A8-4312-704C6BBC2060}"/>
          </ac:spMkLst>
        </pc:spChg>
        <pc:spChg chg="add mod">
          <ac:chgData name="Hirotsugu Kawai" userId="655514748c684ff0" providerId="LiveId" clId="{3910C0CD-F745-4167-812E-B5251E31DFFB}" dt="2024-05-18T12:25:41.736" v="733" actId="1076"/>
          <ac:spMkLst>
            <pc:docMk/>
            <pc:sldMk cId="3560562074" sldId="256"/>
            <ac:spMk id="8" creationId="{5760DE3A-D580-703F-4621-1D06EC02EF4B}"/>
          </ac:spMkLst>
        </pc:spChg>
        <pc:graphicFrameChg chg="add mod modGraphic">
          <ac:chgData name="Hirotsugu Kawai" userId="655514748c684ff0" providerId="LiveId" clId="{3910C0CD-F745-4167-812E-B5251E31DFFB}" dt="2024-05-18T12:25:10.866" v="688" actId="1076"/>
          <ac:graphicFrameMkLst>
            <pc:docMk/>
            <pc:sldMk cId="3560562074" sldId="256"/>
            <ac:graphicFrameMk id="5" creationId="{525AE67B-631F-661D-CEB5-8D0203CCFEB8}"/>
          </ac:graphicFrameMkLst>
        </pc:graphicFrameChg>
      </pc:sldChg>
      <pc:sldChg chg="addSp modSp new mod ord">
        <pc:chgData name="Hirotsugu Kawai" userId="655514748c684ff0" providerId="LiveId" clId="{3910C0CD-F745-4167-812E-B5251E31DFFB}" dt="2024-05-18T12:49:52.040" v="1678" actId="1076"/>
        <pc:sldMkLst>
          <pc:docMk/>
          <pc:sldMk cId="3345526569" sldId="257"/>
        </pc:sldMkLst>
        <pc:spChg chg="mod">
          <ac:chgData name="Hirotsugu Kawai" userId="655514748c684ff0" providerId="LiveId" clId="{3910C0CD-F745-4167-812E-B5251E31DFFB}" dt="2024-05-18T12:24:58.259" v="687"/>
          <ac:spMkLst>
            <pc:docMk/>
            <pc:sldMk cId="3345526569" sldId="257"/>
            <ac:spMk id="2" creationId="{CDA7F1B9-7F6B-5619-6645-9079E9EA2954}"/>
          </ac:spMkLst>
        </pc:spChg>
        <pc:spChg chg="add mod">
          <ac:chgData name="Hirotsugu Kawai" userId="655514748c684ff0" providerId="LiveId" clId="{3910C0CD-F745-4167-812E-B5251E31DFFB}" dt="2024-05-18T12:34:17.412" v="1101" actId="20577"/>
          <ac:spMkLst>
            <pc:docMk/>
            <pc:sldMk cId="3345526569" sldId="257"/>
            <ac:spMk id="3" creationId="{AE387985-46E8-F93A-0ABE-03DFE5B1D18C}"/>
          </ac:spMkLst>
        </pc:spChg>
        <pc:spChg chg="add mod">
          <ac:chgData name="Hirotsugu Kawai" userId="655514748c684ff0" providerId="LiveId" clId="{3910C0CD-F745-4167-812E-B5251E31DFFB}" dt="2024-05-18T12:48:19.837" v="1609" actId="20577"/>
          <ac:spMkLst>
            <pc:docMk/>
            <pc:sldMk cId="3345526569" sldId="257"/>
            <ac:spMk id="6" creationId="{36DC5DB1-4289-F005-3000-FB3C85CEA08D}"/>
          </ac:spMkLst>
        </pc:spChg>
        <pc:spChg chg="add mod">
          <ac:chgData name="Hirotsugu Kawai" userId="655514748c684ff0" providerId="LiveId" clId="{3910C0CD-F745-4167-812E-B5251E31DFFB}" dt="2024-05-18T12:49:52.040" v="1678" actId="1076"/>
          <ac:spMkLst>
            <pc:docMk/>
            <pc:sldMk cId="3345526569" sldId="257"/>
            <ac:spMk id="8" creationId="{3ACC71DA-2145-174B-4591-0C3A6092D405}"/>
          </ac:spMkLst>
        </pc:spChg>
        <pc:graphicFrameChg chg="add mod modGraphic">
          <ac:chgData name="Hirotsugu Kawai" userId="655514748c684ff0" providerId="LiveId" clId="{3910C0CD-F745-4167-812E-B5251E31DFFB}" dt="2024-05-18T12:37:49.131" v="1150" actId="6549"/>
          <ac:graphicFrameMkLst>
            <pc:docMk/>
            <pc:sldMk cId="3345526569" sldId="257"/>
            <ac:graphicFrameMk id="4" creationId="{5D8CF89D-944C-7FCE-EEE9-6EED624713A5}"/>
          </ac:graphicFrameMkLst>
        </pc:graphicFrameChg>
        <pc:graphicFrameChg chg="add mod modGraphic">
          <ac:chgData name="Hirotsugu Kawai" userId="655514748c684ff0" providerId="LiveId" clId="{3910C0CD-F745-4167-812E-B5251E31DFFB}" dt="2024-05-18T12:47:36.837" v="1608" actId="20577"/>
          <ac:graphicFrameMkLst>
            <pc:docMk/>
            <pc:sldMk cId="3345526569" sldId="257"/>
            <ac:graphicFrameMk id="5" creationId="{248A1047-BF3F-559D-34D9-414742ECDDB1}"/>
          </ac:graphicFrameMkLst>
        </pc:graphicFrameChg>
      </pc:sldChg>
      <pc:sldMasterChg chg="modSldLayout">
        <pc:chgData name="Hirotsugu Kawai" userId="655514748c684ff0" providerId="LiveId" clId="{3910C0CD-F745-4167-812E-B5251E31DFFB}" dt="2024-05-18T09:16:50.990" v="7" actId="255"/>
        <pc:sldMasterMkLst>
          <pc:docMk/>
          <pc:sldMasterMk cId="4200667895" sldId="2147483648"/>
        </pc:sldMasterMkLst>
        <pc:sldLayoutChg chg="modSp mod">
          <pc:chgData name="Hirotsugu Kawai" userId="655514748c684ff0" providerId="LiveId" clId="{3910C0CD-F745-4167-812E-B5251E31DFFB}" dt="2024-05-18T09:16:50.990" v="7" actId="255"/>
          <pc:sldLayoutMkLst>
            <pc:docMk/>
            <pc:sldMasterMk cId="4200667895" sldId="2147483648"/>
            <pc:sldLayoutMk cId="1211297099" sldId="2147483654"/>
          </pc:sldLayoutMkLst>
          <pc:spChg chg="mod">
            <ac:chgData name="Hirotsugu Kawai" userId="655514748c684ff0" providerId="LiveId" clId="{3910C0CD-F745-4167-812E-B5251E31DFFB}" dt="2024-05-18T09:16:50.990" v="7" actId="255"/>
            <ac:spMkLst>
              <pc:docMk/>
              <pc:sldMasterMk cId="4200667895" sldId="2147483648"/>
              <pc:sldLayoutMk cId="1211297099" sldId="2147483654"/>
              <ac:spMk id="2" creationId="{D5367343-FD31-D8B7-8DDF-76412983853B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7B629-C625-ABF2-6956-0009D521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6450-368F-1BEA-997E-081BB545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916BD-D04E-99FE-D914-B471431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75555E-2DB2-2CA2-F5FD-CAB4D09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6D027-507E-AF13-332A-AB4C417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BE675-805F-D7F9-9B6E-570AA6A7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169138-52A4-7C5B-6D14-34A1FC00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CF819-1F1F-1535-0157-5A7BA87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D26BC7-4E1C-C39A-10E5-F36DB79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9A7AC-BAB7-A161-7595-6DFCFEF8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3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28810C-9B0D-01AF-B033-FBDF9156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994270-7A9C-A61C-2D17-D4E8319D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5310C-7721-DC76-BC25-3ACE17AD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A0B29-AD36-FE5F-3377-D7CC903F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5A3D4-6F21-C5FC-CAB6-89CCE5EA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DE5D4-4595-BCA1-2CFD-5E14B6C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74C700-E91D-0F9D-6063-77CF058C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09626-20E7-D0D2-DB62-021A72EC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D5C09-1381-60E2-16AD-F15A0218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1B529F-89B6-C26B-41A3-32E55A80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EE42D-E286-14AB-3152-16EE69B1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33123-F990-D96E-F720-6F5C09CE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F3B1F-2AC4-7A6F-9682-B06ADC61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21354-5F82-DBC1-4778-9D56313C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85963-10BE-1F0E-1204-052A8F3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5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6B89E-14E8-145D-C936-40B344BD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37C80-69CB-1D9F-49A8-7F12389CB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2F3BA4-194D-F543-DA8A-C288A432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CDEFC4-5CF7-C22F-4595-9D85805A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A365D-024F-25A6-1795-4BFD7318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E0045-D7AF-2890-D5F5-39533720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57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06B97-C13E-C76E-E06D-070653E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B0575A-0379-B9E3-F0E8-B89072C4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A3D291-B27F-B77D-98D7-0F30683F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000CE3-9EAB-69BA-68BA-082E4C0D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48606C-7AAF-9D7F-5DE8-152F54995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0A6D8C-2F9D-3CC2-7E28-50EA57B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95AA84-F442-3DAF-FAF1-73F69337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E8BBA2-815F-1F8A-9361-AA717967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5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67343-FD31-D8B7-8DDF-76412983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418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A201CF-8B9F-8453-91BD-85AA0F53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457C77-6848-D12C-1F9D-80C5752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5044C-69AE-FF6D-B93A-E2B52503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9FFABC-E7F2-6041-6112-89C145C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B501B2-1AB0-76C4-767F-D088DFB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C20C40-5C28-AE1C-FBBA-6934808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20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962C9-BDE3-2EA4-7ECD-6B38FA43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B1B4D3-2231-3329-9655-C0807C3A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59884-5916-0763-EF82-D80A2490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F58ED1-D97F-EA9E-9F11-3EC35F8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D1B645-8171-742B-E8A9-E810CAB8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76BD1-AFA5-0D49-C55D-C5EFAE78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66A91-11F3-AA9C-6116-225483E2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D262AB-86A8-CEDB-CD5B-612A4E142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40776A-7C31-DF0E-BEC1-F1E8DAAD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5243B-BB7A-EADE-72A0-749E20B9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37A30-0788-42F3-7990-6EA932F5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CE19DD-714B-6AFD-4B3A-9D49DA76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793CC7-0712-56F0-D4B8-BB6A8AEA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9ECCA-6FA4-55D4-CED9-611818EE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7273A-586B-9B9C-8693-CF6B16793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8EB7B-370D-4D8E-BB94-F56773F41BE3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646B5-EF6F-E6E6-2DE9-6178D562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D9A6BF-88A6-25EC-7482-7A1C13AD7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4CD8A-5454-43A0-BA7E-C064E63E4D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ixbank.co.jp/column/article/175/#anc_05" TargetMode="External"/><Relationship Id="rId2" Type="http://schemas.openxmlformats.org/officeDocument/2006/relationships/hyperlink" Target="https://www.homes.co.jp/cont/rent/rent_00002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7F1B9-7F6B-5619-6645-9079E9EA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	</a:t>
            </a:r>
            <a:r>
              <a:rPr lang="ja-JP" altLang="en-US" dirty="0"/>
              <a:t>ライフスタイルによる検索条件のロジック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387985-46E8-F93A-0ABE-03DFE5B1D18C}"/>
              </a:ext>
            </a:extLst>
          </p:cNvPr>
          <p:cNvSpPr txBox="1"/>
          <p:nvPr/>
        </p:nvSpPr>
        <p:spPr>
          <a:xfrm>
            <a:off x="702235" y="669056"/>
            <a:ext cx="107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400" b="1" dirty="0"/>
              <a:t>年収に基づく賃料水準の提案</a:t>
            </a:r>
            <a:endParaRPr kumimoji="1" lang="en-US" altLang="ja-JP" sz="2400" b="1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相沢氏の年収： </a:t>
            </a:r>
            <a:r>
              <a:rPr kumimoji="1" lang="en-US" altLang="ja-JP" dirty="0"/>
              <a:t>1,000</a:t>
            </a:r>
            <a:r>
              <a:rPr kumimoji="1" lang="ja-JP" altLang="en-US" dirty="0"/>
              <a:t>万円　（原則、賃貸住宅の契約は主たる稼得者の所得で判断する）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D8CF89D-944C-7FCE-EEE9-6EED6247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69853"/>
              </p:ext>
            </p:extLst>
          </p:nvPr>
        </p:nvGraphicFramePr>
        <p:xfrm>
          <a:off x="838200" y="1825625"/>
          <a:ext cx="6698130" cy="2773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894">
                  <a:extLst>
                    <a:ext uri="{9D8B030D-6E8A-4147-A177-3AD203B41FA5}">
                      <a16:colId xmlns:a16="http://schemas.microsoft.com/office/drawing/2014/main" val="2552912486"/>
                    </a:ext>
                  </a:extLst>
                </a:gridCol>
                <a:gridCol w="2256118">
                  <a:extLst>
                    <a:ext uri="{9D8B030D-6E8A-4147-A177-3AD203B41FA5}">
                      <a16:colId xmlns:a16="http://schemas.microsoft.com/office/drawing/2014/main" val="1907044316"/>
                    </a:ext>
                  </a:extLst>
                </a:gridCol>
                <a:gridCol w="2256118">
                  <a:extLst>
                    <a:ext uri="{9D8B030D-6E8A-4147-A177-3AD203B41FA5}">
                      <a16:colId xmlns:a16="http://schemas.microsoft.com/office/drawing/2014/main" val="266669862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スタイル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計算式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相沢氏の場合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62421"/>
                  </a:ext>
                </a:extLst>
              </a:tr>
              <a:tr h="74714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ラグジュアリー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0.30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25.0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79684"/>
                  </a:ext>
                </a:extLst>
              </a:tr>
              <a:tr h="7575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スタンダード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0.25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20.8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69976"/>
                  </a:ext>
                </a:extLst>
              </a:tr>
              <a:tr h="7575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エコノミー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年収 </a:t>
                      </a:r>
                      <a:r>
                        <a:rPr kumimoji="1" lang="en-US" altLang="ja-JP" dirty="0"/>
                        <a:t>×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0.20 ÷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16.6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2222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48A1047-BF3F-559D-34D9-414742ECD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71408"/>
              </p:ext>
            </p:extLst>
          </p:nvPr>
        </p:nvGraphicFramePr>
        <p:xfrm>
          <a:off x="7924799" y="1825625"/>
          <a:ext cx="4052048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024">
                  <a:extLst>
                    <a:ext uri="{9D8B030D-6E8A-4147-A177-3AD203B41FA5}">
                      <a16:colId xmlns:a16="http://schemas.microsoft.com/office/drawing/2014/main" val="6416123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888371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収支計算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年収（額面）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1,000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所得税・住民税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150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社会保険料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1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2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水道光熱費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交通・通信費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7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娯楽費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日用品・雑費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7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被服費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3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住居費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???</a:t>
                      </a:r>
                      <a:r>
                        <a:rPr kumimoji="1" lang="ja-JP" altLang="en-US" dirty="0"/>
                        <a:t>万円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29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DC5DB1-4289-F005-3000-FB3C85CEA08D}"/>
              </a:ext>
            </a:extLst>
          </p:cNvPr>
          <p:cNvSpPr txBox="1"/>
          <p:nvPr/>
        </p:nvSpPr>
        <p:spPr>
          <a:xfrm>
            <a:off x="1780988" y="6018305"/>
            <a:ext cx="97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kumimoji="1" lang="en-US" altLang="ja-JP" dirty="0"/>
              <a:t>※</a:t>
            </a:r>
            <a:r>
              <a:rPr lang="en-US" altLang="ja-JP" dirty="0"/>
              <a:t>	</a:t>
            </a:r>
            <a:r>
              <a:rPr lang="ja-JP" altLang="en-US" dirty="0"/>
              <a:t>東京の賃料相場を考慮し、年収の額面ベースで目安となる家賃水準を設定した。</a:t>
            </a:r>
            <a:endParaRPr lang="en-US" altLang="ja-JP" dirty="0"/>
          </a:p>
          <a:p>
            <a:pPr marL="358775" indent="-358775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CC71DA-2145-174B-4591-0C3A6092D405}"/>
              </a:ext>
            </a:extLst>
          </p:cNvPr>
          <p:cNvSpPr txBox="1"/>
          <p:nvPr/>
        </p:nvSpPr>
        <p:spPr>
          <a:xfrm>
            <a:off x="838199" y="4839290"/>
            <a:ext cx="669812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出展</a:t>
            </a:r>
            <a:endParaRPr lang="en-US" altLang="ja-JP" sz="1100" dirty="0"/>
          </a:p>
          <a:p>
            <a:r>
              <a:rPr lang="en-US" altLang="ja-JP" sz="1100" dirty="0"/>
              <a:t>LIFULL Home’</a:t>
            </a:r>
            <a:r>
              <a:rPr lang="ja-JP" altLang="en-US" sz="1100" dirty="0"/>
              <a:t>ｓ</a:t>
            </a:r>
            <a:endParaRPr lang="en-US" altLang="ja-JP" sz="1100" dirty="0"/>
          </a:p>
          <a:p>
            <a:r>
              <a:rPr lang="en-US" altLang="ja-JP" sz="1100" dirty="0">
                <a:hlinkClick r:id="rId2"/>
              </a:rPr>
              <a:t>https://www.homes.co.jp/cont/rent/rent_00002/</a:t>
            </a:r>
            <a:r>
              <a:rPr lang="ja-JP" altLang="en-US" sz="1100" dirty="0"/>
              <a:t>　</a:t>
            </a:r>
            <a:endParaRPr lang="en-US" altLang="ja-JP" sz="1100" dirty="0"/>
          </a:p>
          <a:p>
            <a:r>
              <a:rPr lang="ja-JP" altLang="en-US" sz="1100" dirty="0"/>
              <a:t>オリックス銀行 </a:t>
            </a:r>
            <a:endParaRPr lang="en-US" altLang="ja-JP" sz="1100" dirty="0"/>
          </a:p>
          <a:p>
            <a:r>
              <a:rPr lang="ja-JP" altLang="en-US" sz="1100" dirty="0">
                <a:hlinkClick r:id="rId3"/>
              </a:rPr>
              <a:t>https://www.orixbank.co.jp/column/article/175/#anc_05</a:t>
            </a:r>
            <a:r>
              <a:rPr lang="ja-JP" altLang="en-US" sz="11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3455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6116A7B-BFC0-5D6D-0419-56835BA0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	</a:t>
            </a:r>
            <a:r>
              <a:rPr lang="ja-JP" altLang="en-US" dirty="0"/>
              <a:t>ライフスタイルによる検索条件のロジック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25AE67B-631F-661D-CEB5-8D0203CC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35379"/>
              </p:ext>
            </p:extLst>
          </p:nvPr>
        </p:nvGraphicFramePr>
        <p:xfrm>
          <a:off x="702235" y="1245595"/>
          <a:ext cx="10787529" cy="460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777">
                  <a:extLst>
                    <a:ext uri="{9D8B030D-6E8A-4147-A177-3AD203B41FA5}">
                      <a16:colId xmlns:a16="http://schemas.microsoft.com/office/drawing/2014/main" val="498324287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439022368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2115669050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3328763888"/>
                    </a:ext>
                  </a:extLst>
                </a:gridCol>
                <a:gridCol w="2428688">
                  <a:extLst>
                    <a:ext uri="{9D8B030D-6E8A-4147-A177-3AD203B41FA5}">
                      <a16:colId xmlns:a16="http://schemas.microsoft.com/office/drawing/2014/main" val="38489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</a:t>
                      </a: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1R, 1DK, 1LDK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1DK, 1LDK, </a:t>
                      </a: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2DK, 2LDK,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3DK 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2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1DK, 1LDK,</a:t>
                      </a: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未就学児</a:t>
                      </a:r>
                      <a:r>
                        <a:rPr kumimoji="1" lang="en-US" altLang="ja-JP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1DK, 1LDK</a:t>
                      </a:r>
                      <a:endParaRPr kumimoji="1" lang="en-US" altLang="ja-JP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/>
                        <a:t>2DK, 2LDK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kumimoji="1" lang="en-US" altLang="ja-JP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3LDK,</a:t>
                      </a:r>
                    </a:p>
                    <a:p>
                      <a:pPr algn="ctr"/>
                      <a:r>
                        <a:rPr kumimoji="1" lang="en-US" altLang="ja-JP" dirty="0"/>
                        <a:t>4DK, 4LDK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未就学児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2DL, 2LDK,</a:t>
                      </a:r>
                    </a:p>
                    <a:p>
                      <a:pPr algn="ctr"/>
                      <a:r>
                        <a:rPr kumimoji="1" lang="en-US" altLang="ja-JP" dirty="0"/>
                        <a:t>3DK 3LDK,</a:t>
                      </a:r>
                    </a:p>
                    <a:p>
                      <a:pPr algn="ctr"/>
                      <a:r>
                        <a:rPr kumimoji="1" lang="en-US" altLang="ja-JP" dirty="0"/>
                        <a:t>4DK, 4LDK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2DK,2LDK</a:t>
                      </a:r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2DK,2LDK</a:t>
                      </a:r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3DK,3LDK</a:t>
                      </a:r>
                    </a:p>
                    <a:p>
                      <a:pPr algn="ctr"/>
                      <a:r>
                        <a:rPr kumimoji="1" lang="en-US" altLang="ja-JP" dirty="0"/>
                        <a:t>4DK,4LDK</a:t>
                      </a:r>
                      <a:endParaRPr kumimoji="1" lang="ja-JP" altLang="en-US" dirty="0"/>
                    </a:p>
                    <a:p>
                      <a:pPr algn="ctr"/>
                      <a:r>
                        <a:rPr kumimoji="1" lang="en-US" altLang="ja-JP" dirty="0"/>
                        <a:t>5K</a:t>
                      </a:r>
                      <a:r>
                        <a:rPr kumimoji="1" lang="ja-JP" altLang="en-US" dirty="0"/>
                        <a:t>以上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657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340DD3-BD3A-54A8-4312-704C6BBC2060}"/>
              </a:ext>
            </a:extLst>
          </p:cNvPr>
          <p:cNvSpPr txBox="1"/>
          <p:nvPr/>
        </p:nvSpPr>
        <p:spPr>
          <a:xfrm>
            <a:off x="1780988" y="6018305"/>
            <a:ext cx="970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kumimoji="1" lang="en-US" altLang="ja-JP" dirty="0"/>
              <a:t>※</a:t>
            </a:r>
            <a:r>
              <a:rPr lang="en-US" altLang="ja-JP" dirty="0"/>
              <a:t>	</a:t>
            </a:r>
            <a:r>
              <a:rPr kumimoji="1" lang="ja-JP" altLang="en-US" dirty="0"/>
              <a:t>〇で囲んだナンバーは、提案する間取りの種類（全</a:t>
            </a:r>
            <a:r>
              <a:rPr kumimoji="1" lang="en-US" altLang="ja-JP" dirty="0"/>
              <a:t>6</a:t>
            </a:r>
            <a:r>
              <a:rPr kumimoji="1" lang="ja-JP" altLang="en-US" dirty="0"/>
              <a:t>パターン）</a:t>
            </a:r>
            <a:endParaRPr kumimoji="1" lang="en-US" altLang="ja-JP" dirty="0"/>
          </a:p>
          <a:p>
            <a:pPr marL="358775" indent="-358775"/>
            <a:r>
              <a:rPr kumimoji="1" lang="en-US" altLang="ja-JP" dirty="0"/>
              <a:t>	</a:t>
            </a:r>
            <a:r>
              <a:rPr kumimoji="1" lang="ja-JP" altLang="en-US" dirty="0"/>
              <a:t>未就学児を考量するロジックが煩雑な場合は省略（未就学児の行のパターンを省略）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60DE3A-D580-703F-4621-1D06EC02EF4B}"/>
              </a:ext>
            </a:extLst>
          </p:cNvPr>
          <p:cNvSpPr txBox="1"/>
          <p:nvPr/>
        </p:nvSpPr>
        <p:spPr>
          <a:xfrm>
            <a:off x="702235" y="669056"/>
            <a:ext cx="1078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家族構成に基づく間取りの提案</a:t>
            </a:r>
          </a:p>
        </p:txBody>
      </p:sp>
    </p:spTree>
    <p:extLst>
      <p:ext uri="{BB962C8B-B14F-4D97-AF65-F5344CB8AC3E}">
        <p14:creationId xmlns:p14="http://schemas.microsoft.com/office/powerpoint/2010/main" val="35605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387</Words>
  <Application>Microsoft Office PowerPoint</Application>
  <PresentationFormat>ワイド画面</PresentationFormat>
  <Paragraphs>105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ライフスタイルによる検索条件のロジック</vt:lpstr>
      <vt:lpstr> ライフスタイルによる検索条件のロジック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ライフスタイルによる検索条件のロジック</dc:title>
  <dc:creator>Hirotsugu Kawai</dc:creator>
  <cp:lastModifiedBy>Hirotsugu Kawai</cp:lastModifiedBy>
  <cp:revision>1</cp:revision>
  <dcterms:created xsi:type="dcterms:W3CDTF">2024-05-18T09:16:19Z</dcterms:created>
  <dcterms:modified xsi:type="dcterms:W3CDTF">2024-05-18T12:49:53Z</dcterms:modified>
</cp:coreProperties>
</file>