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C1E5F5"/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5EE3F-C972-415A-9B6D-647982300418}" v="67" dt="2024-05-31T05:42:01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FD75EE3F-C972-415A-9B6D-647982300418}"/>
    <pc:docChg chg="undo custSel addSld modSld modMainMaster">
      <pc:chgData name="Hirotsugu Kawai" userId="655514748c684ff0" providerId="LiveId" clId="{FD75EE3F-C972-415A-9B6D-647982300418}" dt="2024-06-02T12:11:08.415" v="3774" actId="207"/>
      <pc:docMkLst>
        <pc:docMk/>
      </pc:docMkLst>
      <pc:sldChg chg="addSp modSp new mod setBg addAnim modAnim">
        <pc:chgData name="Hirotsugu Kawai" userId="655514748c684ff0" providerId="LiveId" clId="{FD75EE3F-C972-415A-9B6D-647982300418}" dt="2024-05-31T09:07:11.090" v="3350" actId="33524"/>
        <pc:sldMkLst>
          <pc:docMk/>
          <pc:sldMk cId="1496863626" sldId="256"/>
        </pc:sldMkLst>
        <pc:spChg chg="mo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2" creationId="{735F0111-F8D4-F970-5DF1-4051F164CF6B}"/>
          </ac:spMkLst>
        </pc:spChg>
        <pc:spChg chg="mod">
          <ac:chgData name="Hirotsugu Kawai" userId="655514748c684ff0" providerId="LiveId" clId="{FD75EE3F-C972-415A-9B6D-647982300418}" dt="2024-05-31T09:07:11.090" v="3350" actId="33524"/>
          <ac:spMkLst>
            <pc:docMk/>
            <pc:sldMk cId="1496863626" sldId="256"/>
            <ac:spMk id="3" creationId="{51446BC0-D118-635F-6022-8136087BF765}"/>
          </ac:spMkLst>
        </pc:spChg>
        <pc:spChg chg="ad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9" creationId="{32E62931-8EB4-42BB-BAAB-D8757BE66D8E}"/>
          </ac:spMkLst>
        </pc:spChg>
        <pc:picChg chg="add mod">
          <ac:chgData name="Hirotsugu Kawai" userId="655514748c684ff0" providerId="LiveId" clId="{FD75EE3F-C972-415A-9B6D-647982300418}" dt="2024-05-27T11:21:09.137" v="95" actId="27614"/>
          <ac:picMkLst>
            <pc:docMk/>
            <pc:sldMk cId="1496863626" sldId="256"/>
            <ac:picMk id="5" creationId="{CB65128E-FEA6-74CB-7052-BB3D00554C7C}"/>
          </ac:picMkLst>
        </pc:picChg>
      </pc:sldChg>
      <pc:sldChg chg="addSp delSp modSp new mod modClrScheme chgLayout">
        <pc:chgData name="Hirotsugu Kawai" userId="655514748c684ff0" providerId="LiveId" clId="{FD75EE3F-C972-415A-9B6D-647982300418}" dt="2024-05-31T01:53:30.390" v="1435" actId="20577"/>
        <pc:sldMkLst>
          <pc:docMk/>
          <pc:sldMk cId="1291871204" sldId="257"/>
        </pc:sldMkLst>
        <pc:spChg chg="add mod">
          <ac:chgData name="Hirotsugu Kawai" userId="655514748c684ff0" providerId="LiveId" clId="{FD75EE3F-C972-415A-9B6D-647982300418}" dt="2024-05-31T01:47:54.013" v="1189" actId="1076"/>
          <ac:spMkLst>
            <pc:docMk/>
            <pc:sldMk cId="1291871204" sldId="257"/>
            <ac:spMk id="2" creationId="{D649F50F-F282-1D68-8DD4-3D08B42A8E2C}"/>
          </ac:spMkLst>
        </pc:spChg>
        <pc:spChg chg="del mod or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2" creationId="{EF8D40E3-236E-D777-FB36-DA530FD89AE4}"/>
          </ac:spMkLst>
        </pc:spChg>
        <pc:spChg chg="del mo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3" creationId="{0222E490-16CF-952C-6CDC-3A0D35FE14D3}"/>
          </ac:spMkLst>
        </pc:spChg>
        <pc:spChg chg="add mod">
          <ac:chgData name="Hirotsugu Kawai" userId="655514748c684ff0" providerId="LiveId" clId="{FD75EE3F-C972-415A-9B6D-647982300418}" dt="2024-05-31T01:53:30.390" v="1435" actId="20577"/>
          <ac:spMkLst>
            <pc:docMk/>
            <pc:sldMk cId="1291871204" sldId="257"/>
            <ac:spMk id="3" creationId="{52AD8485-12B2-2127-69D8-920D8C5B4594}"/>
          </ac:spMkLst>
        </pc:spChg>
        <pc:spChg chg="add mod ord">
          <ac:chgData name="Hirotsugu Kawai" userId="655514748c684ff0" providerId="LiveId" clId="{FD75EE3F-C972-415A-9B6D-647982300418}" dt="2024-05-31T01:46:04.467" v="1118" actId="20577"/>
          <ac:spMkLst>
            <pc:docMk/>
            <pc:sldMk cId="1291871204" sldId="257"/>
            <ac:spMk id="4" creationId="{12389E79-538C-38D3-41A7-1C1BD413E1A2}"/>
          </ac:spMkLst>
        </pc:spChg>
        <pc:spChg chg="add mod">
          <ac:chgData name="Hirotsugu Kawai" userId="655514748c684ff0" providerId="LiveId" clId="{FD75EE3F-C972-415A-9B6D-647982300418}" dt="2024-05-31T01:40:43.999" v="1007" actId="1076"/>
          <ac:spMkLst>
            <pc:docMk/>
            <pc:sldMk cId="1291871204" sldId="257"/>
            <ac:spMk id="5" creationId="{B0DC7DA3-1747-D278-D7D3-34F8365E3840}"/>
          </ac:spMkLst>
        </pc:sp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6" creationId="{16656F25-CE6D-823B-9052-431CC3C073A3}"/>
          </ac:picMkLst>
        </pc:pic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8" creationId="{7A703CB1-40AB-3A39-CE02-2EFA69D33C7E}"/>
          </ac:picMkLst>
        </pc:picChg>
      </pc:sldChg>
      <pc:sldChg chg="addSp delSp modSp new mod">
        <pc:chgData name="Hirotsugu Kawai" userId="655514748c684ff0" providerId="LiveId" clId="{FD75EE3F-C972-415A-9B6D-647982300418}" dt="2024-05-31T01:52:06.052" v="1374" actId="1035"/>
        <pc:sldMkLst>
          <pc:docMk/>
          <pc:sldMk cId="2757974263" sldId="258"/>
        </pc:sldMkLst>
        <pc:spChg chg="mod">
          <ac:chgData name="Hirotsugu Kawai" userId="655514748c684ff0" providerId="LiveId" clId="{FD75EE3F-C972-415A-9B6D-647982300418}" dt="2024-05-27T11:26:52.501" v="256" actId="20577"/>
          <ac:spMkLst>
            <pc:docMk/>
            <pc:sldMk cId="2757974263" sldId="258"/>
            <ac:spMk id="2" creationId="{4F72A849-619F-8FB0-ED8C-A38F3E49FE6C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3" creationId="{6E682992-385B-80CB-D107-9D1748395B6F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7" creationId="{200106A1-317C-5F2E-7CC8-7F006796B534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8" creationId="{ED5480BF-ABCE-7193-0130-7C5B4AB45822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9" creationId="{B42A20A2-65BF-229F-93B6-FF922D95FE51}"/>
          </ac:spMkLst>
        </pc:spChg>
        <pc:spChg chg="add mod">
          <ac:chgData name="Hirotsugu Kawai" userId="655514748c684ff0" providerId="LiveId" clId="{FD75EE3F-C972-415A-9B6D-647982300418}" dt="2024-05-31T01:43:29.622" v="1096" actId="1076"/>
          <ac:spMkLst>
            <pc:docMk/>
            <pc:sldMk cId="2757974263" sldId="258"/>
            <ac:spMk id="10" creationId="{E8D60427-E920-F858-21B1-64AEE383F90B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1" creationId="{B1E9278F-C12B-69C9-6691-969E59C33F95}"/>
          </ac:spMkLst>
        </pc:spChg>
        <pc:spChg chg="add mod">
          <ac:chgData name="Hirotsugu Kawai" userId="655514748c684ff0" providerId="LiveId" clId="{FD75EE3F-C972-415A-9B6D-647982300418}" dt="2024-05-31T01:43:27.497" v="1095" actId="1076"/>
          <ac:spMkLst>
            <pc:docMk/>
            <pc:sldMk cId="2757974263" sldId="258"/>
            <ac:spMk id="12" creationId="{BA58D61B-62F1-C853-490C-20EA2397573E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3" creationId="{B8DFC430-0087-C3D5-5183-B523985F757D}"/>
          </ac:spMkLst>
        </pc:spChg>
        <pc:grpChg chg="add mod">
          <ac:chgData name="Hirotsugu Kawai" userId="655514748c684ff0" providerId="LiveId" clId="{FD75EE3F-C972-415A-9B6D-647982300418}" dt="2024-05-31T01:52:06.052" v="1374" actId="1035"/>
          <ac:grpSpMkLst>
            <pc:docMk/>
            <pc:sldMk cId="2757974263" sldId="258"/>
            <ac:grpSpMk id="4" creationId="{6BD2B8DF-5CBE-D324-78B4-88D8AAABDA6B}"/>
          </ac:grpSpMkLst>
        </pc:grpChg>
        <pc:picChg chg="add del mod">
          <ac:chgData name="Hirotsugu Kawai" userId="655514748c684ff0" providerId="LiveId" clId="{FD75EE3F-C972-415A-9B6D-647982300418}" dt="2024-05-27T11:27:42.563" v="257" actId="478"/>
          <ac:picMkLst>
            <pc:docMk/>
            <pc:sldMk cId="2757974263" sldId="258"/>
            <ac:picMk id="4" creationId="{8EE308F2-6A73-35BC-2A24-1A87079C7C2B}"/>
          </ac:picMkLst>
        </pc:picChg>
        <pc:picChg chg="add mod">
          <ac:chgData name="Hirotsugu Kawai" userId="655514748c684ff0" providerId="LiveId" clId="{FD75EE3F-C972-415A-9B6D-647982300418}" dt="2024-05-31T01:52:06.052" v="1374" actId="1035"/>
          <ac:picMkLst>
            <pc:docMk/>
            <pc:sldMk cId="2757974263" sldId="258"/>
            <ac:picMk id="6" creationId="{9F736BCE-E54D-B8A7-EE4E-F1B020B94803}"/>
          </ac:picMkLst>
        </pc:picChg>
      </pc:sldChg>
      <pc:sldChg chg="addSp delSp modSp add mod">
        <pc:chgData name="Hirotsugu Kawai" userId="655514748c684ff0" providerId="LiveId" clId="{FD75EE3F-C972-415A-9B6D-647982300418}" dt="2024-05-31T05:00:52.822" v="3034" actId="6549"/>
        <pc:sldMkLst>
          <pc:docMk/>
          <pc:sldMk cId="3002709915" sldId="259"/>
        </pc:sldMkLst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3" creationId="{0DF0997E-71FB-9EC5-37D7-AC3EA4B96DF8}"/>
          </ac:spMkLst>
        </pc:spChg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4" creationId="{8D6BD591-8B84-3BFF-68FC-652AB55D0524}"/>
          </ac:spMkLst>
        </pc:spChg>
        <pc:spChg chg="mod">
          <ac:chgData name="Hirotsugu Kawai" userId="655514748c684ff0" providerId="LiveId" clId="{FD75EE3F-C972-415A-9B6D-647982300418}" dt="2024-05-31T05:00:52.822" v="3034" actId="6549"/>
          <ac:spMkLst>
            <pc:docMk/>
            <pc:sldMk cId="3002709915" sldId="259"/>
            <ac:spMk id="7" creationId="{200106A1-317C-5F2E-7CC8-7F006796B534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8" creationId="{ED5480BF-ABCE-7193-0130-7C5B4AB45822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9" creationId="{B42A20A2-65BF-229F-93B6-FF922D95FE51}"/>
          </ac:spMkLst>
        </pc:spChg>
        <pc:picChg chg="mod">
          <ac:chgData name="Hirotsugu Kawai" userId="655514748c684ff0" providerId="LiveId" clId="{FD75EE3F-C972-415A-9B6D-647982300418}" dt="2024-05-31T01:52:25.094" v="1418" actId="1035"/>
          <ac:picMkLst>
            <pc:docMk/>
            <pc:sldMk cId="3002709915" sldId="259"/>
            <ac:picMk id="6" creationId="{9F736BCE-E54D-B8A7-EE4E-F1B020B94803}"/>
          </ac:picMkLst>
        </pc:picChg>
      </pc:sldChg>
      <pc:sldChg chg="addSp modSp new mod">
        <pc:chgData name="Hirotsugu Kawai" userId="655514748c684ff0" providerId="LiveId" clId="{FD75EE3F-C972-415A-9B6D-647982300418}" dt="2024-05-27T11:45:37.193" v="1006" actId="14100"/>
        <pc:sldMkLst>
          <pc:docMk/>
          <pc:sldMk cId="248535637" sldId="260"/>
        </pc:sldMkLst>
        <pc:spChg chg="mod">
          <ac:chgData name="Hirotsugu Kawai" userId="655514748c684ff0" providerId="LiveId" clId="{FD75EE3F-C972-415A-9B6D-647982300418}" dt="2024-05-27T11:40:29.490" v="872" actId="20577"/>
          <ac:spMkLst>
            <pc:docMk/>
            <pc:sldMk cId="248535637" sldId="260"/>
            <ac:spMk id="2" creationId="{60BF2773-C3AD-BFBC-9BF4-FAEB95882593}"/>
          </ac:spMkLst>
        </pc:spChg>
        <pc:spChg chg="add mod">
          <ac:chgData name="Hirotsugu Kawai" userId="655514748c684ff0" providerId="LiveId" clId="{FD75EE3F-C972-415A-9B6D-647982300418}" dt="2024-05-27T11:45:37.193" v="1006" actId="14100"/>
          <ac:spMkLst>
            <pc:docMk/>
            <pc:sldMk cId="248535637" sldId="260"/>
            <ac:spMk id="3" creationId="{81F0A0CF-335A-17C8-7DF0-1A1ACB5D97AB}"/>
          </ac:spMkLst>
        </pc:spChg>
      </pc:sldChg>
      <pc:sldChg chg="addSp modSp new mod">
        <pc:chgData name="Hirotsugu Kawai" userId="655514748c684ff0" providerId="LiveId" clId="{FD75EE3F-C972-415A-9B6D-647982300418}" dt="2024-06-02T12:11:08.415" v="3774" actId="207"/>
        <pc:sldMkLst>
          <pc:docMk/>
          <pc:sldMk cId="191846780" sldId="261"/>
        </pc:sldMkLst>
        <pc:spChg chg="mod">
          <ac:chgData name="Hirotsugu Kawai" userId="655514748c684ff0" providerId="LiveId" clId="{FD75EE3F-C972-415A-9B6D-647982300418}" dt="2024-05-31T01:53:54.465" v="1456" actId="20577"/>
          <ac:spMkLst>
            <pc:docMk/>
            <pc:sldMk cId="191846780" sldId="261"/>
            <ac:spMk id="2" creationId="{9BEC0953-9954-F28D-ED6C-0A75758F17E1}"/>
          </ac:spMkLst>
        </pc:spChg>
        <pc:graphicFrameChg chg="add mod modGraphic">
          <ac:chgData name="Hirotsugu Kawai" userId="655514748c684ff0" providerId="LiveId" clId="{FD75EE3F-C972-415A-9B6D-647982300418}" dt="2024-06-02T12:11:08.415" v="3774" actId="207"/>
          <ac:graphicFrameMkLst>
            <pc:docMk/>
            <pc:sldMk cId="191846780" sldId="261"/>
            <ac:graphicFrameMk id="3" creationId="{6E60FA42-B054-90EE-6F5E-010A2CC6298F}"/>
          </ac:graphicFrameMkLst>
        </pc:graphicFrameChg>
      </pc:sldChg>
      <pc:sldChg chg="addSp modSp new mod">
        <pc:chgData name="Hirotsugu Kawai" userId="655514748c684ff0" providerId="LiveId" clId="{FD75EE3F-C972-415A-9B6D-647982300418}" dt="2024-05-31T09:05:53.355" v="3349" actId="113"/>
        <pc:sldMkLst>
          <pc:docMk/>
          <pc:sldMk cId="1309735309" sldId="262"/>
        </pc:sldMkLst>
        <pc:spChg chg="mod">
          <ac:chgData name="Hirotsugu Kawai" userId="655514748c684ff0" providerId="LiveId" clId="{FD75EE3F-C972-415A-9B6D-647982300418}" dt="2024-05-31T02:43:14.550" v="2382" actId="20577"/>
          <ac:spMkLst>
            <pc:docMk/>
            <pc:sldMk cId="1309735309" sldId="262"/>
            <ac:spMk id="2" creationId="{B7BCAA50-E9CF-34DA-ED32-575225E328B3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5" creationId="{0B2430C6-923E-06B1-319D-230710FE6837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6" creationId="{FFFAEFFB-7E40-6CCF-B59A-65BE6A6C063D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7" creationId="{0287638F-3C53-427F-4A91-F47C21BA7C81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8" creationId="{AC2FBE7D-A7C5-D0F1-0B3F-409F6EF384AC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9" creationId="{A44B4384-574D-A904-58A3-1C4E1E4C9987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10" creationId="{FCDC118E-1313-8CE2-CDB7-0D98303228ED}"/>
          </ac:spMkLst>
        </pc:spChg>
        <pc:spChg chg="add mod">
          <ac:chgData name="Hirotsugu Kawai" userId="655514748c684ff0" providerId="LiveId" clId="{FD75EE3F-C972-415A-9B6D-647982300418}" dt="2024-05-31T04:44:00.841" v="2801" actId="14100"/>
          <ac:spMkLst>
            <pc:docMk/>
            <pc:sldMk cId="1309735309" sldId="262"/>
            <ac:spMk id="21" creationId="{57845837-3B2E-784B-3BD0-F7905364BB4C}"/>
          </ac:spMkLst>
        </pc:spChg>
        <pc:spChg chg="add mod">
          <ac:chgData name="Hirotsugu Kawai" userId="655514748c684ff0" providerId="LiveId" clId="{FD75EE3F-C972-415A-9B6D-647982300418}" dt="2024-05-31T04:44:08.281" v="2813" actId="1038"/>
          <ac:spMkLst>
            <pc:docMk/>
            <pc:sldMk cId="1309735309" sldId="262"/>
            <ac:spMk id="27" creationId="{15F8A8CA-BE43-977B-5F32-A08D68C04B28}"/>
          </ac:spMkLst>
        </pc:spChg>
        <pc:spChg chg="add mod">
          <ac:chgData name="Hirotsugu Kawai" userId="655514748c684ff0" providerId="LiveId" clId="{FD75EE3F-C972-415A-9B6D-647982300418}" dt="2024-05-31T05:29:23.432" v="3089" actId="20577"/>
          <ac:spMkLst>
            <pc:docMk/>
            <pc:sldMk cId="1309735309" sldId="262"/>
            <ac:spMk id="42" creationId="{2D79574C-F0E9-586F-DF74-20E646B2082B}"/>
          </ac:spMkLst>
        </pc:spChg>
        <pc:spChg chg="add mod">
          <ac:chgData name="Hirotsugu Kawai" userId="655514748c684ff0" providerId="LiveId" clId="{FD75EE3F-C972-415A-9B6D-647982300418}" dt="2024-05-31T09:05:53.355" v="3349" actId="113"/>
          <ac:spMkLst>
            <pc:docMk/>
            <pc:sldMk cId="1309735309" sldId="262"/>
            <ac:spMk id="43" creationId="{B69BB578-9645-5785-BA8C-2BBC9A08AD84}"/>
          </ac:spMkLst>
        </pc:spChg>
        <pc:spChg chg="add mod ord">
          <ac:chgData name="Hirotsugu Kawai" userId="655514748c684ff0" providerId="LiveId" clId="{FD75EE3F-C972-415A-9B6D-647982300418}" dt="2024-05-31T04:51:18.348" v="2882" actId="1076"/>
          <ac:spMkLst>
            <pc:docMk/>
            <pc:sldMk cId="1309735309" sldId="262"/>
            <ac:spMk id="44" creationId="{7B3CC7C7-4C42-A5C4-11AD-DF579E90D9B7}"/>
          </ac:spMkLst>
        </pc:spChg>
        <pc:spChg chg="add mod ord">
          <ac:chgData name="Hirotsugu Kawai" userId="655514748c684ff0" providerId="LiveId" clId="{FD75EE3F-C972-415A-9B6D-647982300418}" dt="2024-05-31T04:42:58.315" v="2792" actId="207"/>
          <ac:spMkLst>
            <pc:docMk/>
            <pc:sldMk cId="1309735309" sldId="262"/>
            <ac:spMk id="45" creationId="{D64269BF-305C-7E2C-EBB9-2597FF57020C}"/>
          </ac:spMkLst>
        </pc:spChg>
        <pc:spChg chg="add mod">
          <ac:chgData name="Hirotsugu Kawai" userId="655514748c684ff0" providerId="LiveId" clId="{FD75EE3F-C972-415A-9B6D-647982300418}" dt="2024-05-31T04:53:36.610" v="2958" actId="20577"/>
          <ac:spMkLst>
            <pc:docMk/>
            <pc:sldMk cId="1309735309" sldId="262"/>
            <ac:spMk id="52" creationId="{D33848F7-1EB9-DEF1-B596-C1D8EF4333BF}"/>
          </ac:spMkLst>
        </pc:spChg>
        <pc:spChg chg="add mod">
          <ac:chgData name="Hirotsugu Kawai" userId="655514748c684ff0" providerId="LiveId" clId="{FD75EE3F-C972-415A-9B6D-647982300418}" dt="2024-05-31T05:32:34.666" v="3186" actId="113"/>
          <ac:spMkLst>
            <pc:docMk/>
            <pc:sldMk cId="1309735309" sldId="262"/>
            <ac:spMk id="53" creationId="{A710CD82-6363-113E-5C59-466108D499E8}"/>
          </ac:spMkLst>
        </pc:spChg>
        <pc:spChg chg="add mod">
          <ac:chgData name="Hirotsugu Kawai" userId="655514748c684ff0" providerId="LiveId" clId="{FD75EE3F-C972-415A-9B6D-647982300418}" dt="2024-05-31T05:33:18.110" v="3228" actId="1036"/>
          <ac:spMkLst>
            <pc:docMk/>
            <pc:sldMk cId="1309735309" sldId="262"/>
            <ac:spMk id="60" creationId="{6E4CEF78-2F8F-C371-130B-B5F5259AF705}"/>
          </ac:spMkLst>
        </pc:spChg>
        <pc:picChg chg="add mod">
          <ac:chgData name="Hirotsugu Kawai" userId="655514748c684ff0" providerId="LiveId" clId="{FD75EE3F-C972-415A-9B6D-647982300418}" dt="2024-05-31T04:43:34.595" v="2795" actId="1076"/>
          <ac:picMkLst>
            <pc:docMk/>
            <pc:sldMk cId="1309735309" sldId="262"/>
            <ac:picMk id="4" creationId="{DC9B1A8E-6711-D31E-D034-EFC45AC81BF5}"/>
          </ac:picMkLst>
        </pc:picChg>
        <pc:picChg chg="add mod">
          <ac:chgData name="Hirotsugu Kawai" userId="655514748c684ff0" providerId="LiveId" clId="{FD75EE3F-C972-415A-9B6D-647982300418}" dt="2024-05-31T04:41:19.354" v="2779" actId="1076"/>
          <ac:picMkLst>
            <pc:docMk/>
            <pc:sldMk cId="1309735309" sldId="262"/>
            <ac:picMk id="12" creationId="{8F2BFD0C-C2B6-C118-E5CB-C5876A8EA403}"/>
          </ac:picMkLst>
        </pc:picChg>
        <pc:picChg chg="add mod">
          <ac:chgData name="Hirotsugu Kawai" userId="655514748c684ff0" providerId="LiveId" clId="{FD75EE3F-C972-415A-9B6D-647982300418}" dt="2024-05-31T04:21:32.159" v="2579"/>
          <ac:picMkLst>
            <pc:docMk/>
            <pc:sldMk cId="1309735309" sldId="262"/>
            <ac:picMk id="14" creationId="{E249B7B5-EC17-03A6-E4F0-6DD5481F2BA9}"/>
          </ac:picMkLst>
        </pc:picChg>
        <pc:picChg chg="add mod">
          <ac:chgData name="Hirotsugu Kawai" userId="655514748c684ff0" providerId="LiveId" clId="{FD75EE3F-C972-415A-9B6D-647982300418}" dt="2024-05-31T04:43:19.857" v="2793" actId="14100"/>
          <ac:picMkLst>
            <pc:docMk/>
            <pc:sldMk cId="1309735309" sldId="262"/>
            <ac:picMk id="16" creationId="{826D1CCB-F26E-F38A-E428-84A1226ED904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18" creationId="{A1D2F56E-1936-905F-F2DE-EAF642D4B22A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20" creationId="{5F72931F-FA1B-8175-2097-D3A8E969B17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3" creationId="{4C922DEA-9082-C8C7-6BB6-261D1A93FFB2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5" creationId="{791E585F-1AE9-A39C-5734-7F4C428C8E76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6" creationId="{6E57582F-7F67-BAB3-183D-AD720226824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41" creationId="{29F7CFD2-6B1F-7002-0921-D3E8BC96DC34}"/>
          </ac:picMkLst>
        </pc:picChg>
        <pc:cxnChg chg="add mod">
          <ac:chgData name="Hirotsugu Kawai" userId="655514748c684ff0" providerId="LiveId" clId="{FD75EE3F-C972-415A-9B6D-647982300418}" dt="2024-05-31T05:06:06.979" v="3050" actId="1076"/>
          <ac:cxnSpMkLst>
            <pc:docMk/>
            <pc:sldMk cId="1309735309" sldId="262"/>
            <ac:cxnSpMk id="28" creationId="{A03D62F3-954E-8168-2EF7-D77D3F7ABA18}"/>
          </ac:cxnSpMkLst>
        </pc:cxnChg>
        <pc:cxnChg chg="add mod">
          <ac:chgData name="Hirotsugu Kawai" userId="655514748c684ff0" providerId="LiveId" clId="{FD75EE3F-C972-415A-9B6D-647982300418}" dt="2024-05-31T04:29:37.006" v="2724" actId="1076"/>
          <ac:cxnSpMkLst>
            <pc:docMk/>
            <pc:sldMk cId="1309735309" sldId="262"/>
            <ac:cxnSpMk id="33" creationId="{1D3F54E9-DDAA-A690-19A5-4DFECF0FC45E}"/>
          </ac:cxnSpMkLst>
        </pc:cxnChg>
        <pc:cxnChg chg="add mod">
          <ac:chgData name="Hirotsugu Kawai" userId="655514748c684ff0" providerId="LiveId" clId="{FD75EE3F-C972-415A-9B6D-647982300418}" dt="2024-05-31T04:44:45.472" v="2826" actId="1076"/>
          <ac:cxnSpMkLst>
            <pc:docMk/>
            <pc:sldMk cId="1309735309" sldId="262"/>
            <ac:cxnSpMk id="46" creationId="{13223CF9-6654-55D6-116D-A873183EB9F9}"/>
          </ac:cxnSpMkLst>
        </pc:cxnChg>
        <pc:cxnChg chg="add mod">
          <ac:chgData name="Hirotsugu Kawai" userId="655514748c684ff0" providerId="LiveId" clId="{FD75EE3F-C972-415A-9B6D-647982300418}" dt="2024-05-31T05:33:50.494" v="3252" actId="1038"/>
          <ac:cxnSpMkLst>
            <pc:docMk/>
            <pc:sldMk cId="1309735309" sldId="262"/>
            <ac:cxnSpMk id="48" creationId="{4B6BA23A-6050-3C44-525C-4ABCBA787F83}"/>
          </ac:cxnSpMkLst>
        </pc:cxnChg>
        <pc:cxnChg chg="add mod">
          <ac:chgData name="Hirotsugu Kawai" userId="655514748c684ff0" providerId="LiveId" clId="{FD75EE3F-C972-415A-9B6D-647982300418}" dt="2024-05-31T04:44:59.727" v="2831" actId="1076"/>
          <ac:cxnSpMkLst>
            <pc:docMk/>
            <pc:sldMk cId="1309735309" sldId="262"/>
            <ac:cxnSpMk id="49" creationId="{06F4707A-9572-3857-B84F-D5DA88938986}"/>
          </ac:cxnSpMkLst>
        </pc:cxnChg>
        <pc:cxnChg chg="add mod">
          <ac:chgData name="Hirotsugu Kawai" userId="655514748c684ff0" providerId="LiveId" clId="{FD75EE3F-C972-415A-9B6D-647982300418}" dt="2024-05-31T04:51:09.292" v="2873" actId="1037"/>
          <ac:cxnSpMkLst>
            <pc:docMk/>
            <pc:sldMk cId="1309735309" sldId="262"/>
            <ac:cxnSpMk id="50" creationId="{74F63AE3-41D5-FE26-C764-A16F87C2FFD3}"/>
          </ac:cxnSpMkLst>
        </pc:cxnChg>
        <pc:cxnChg chg="add mod">
          <ac:chgData name="Hirotsugu Kawai" userId="655514748c684ff0" providerId="LiveId" clId="{FD75EE3F-C972-415A-9B6D-647982300418}" dt="2024-05-31T04:51:26.995" v="2884" actId="1076"/>
          <ac:cxnSpMkLst>
            <pc:docMk/>
            <pc:sldMk cId="1309735309" sldId="262"/>
            <ac:cxnSpMk id="51" creationId="{6D48A8B5-E108-9AC3-7288-898904CB72EE}"/>
          </ac:cxnSpMkLst>
        </pc:cxnChg>
        <pc:cxnChg chg="add mod">
          <ac:chgData name="Hirotsugu Kawai" userId="655514748c684ff0" providerId="LiveId" clId="{FD75EE3F-C972-415A-9B6D-647982300418}" dt="2024-05-31T05:07:21.718" v="3088" actId="14100"/>
          <ac:cxnSpMkLst>
            <pc:docMk/>
            <pc:sldMk cId="1309735309" sldId="262"/>
            <ac:cxnSpMk id="54" creationId="{96267585-76E6-CEE0-0BCF-6B37469DB28F}"/>
          </ac:cxnSpMkLst>
        </pc:cxnChg>
        <pc:cxnChg chg="add mod">
          <ac:chgData name="Hirotsugu Kawai" userId="655514748c684ff0" providerId="LiveId" clId="{FD75EE3F-C972-415A-9B6D-647982300418}" dt="2024-05-31T05:33:18.110" v="3228" actId="1036"/>
          <ac:cxnSpMkLst>
            <pc:docMk/>
            <pc:sldMk cId="1309735309" sldId="262"/>
            <ac:cxnSpMk id="61" creationId="{73D447E4-8265-EEA7-A0EF-6872F0FDBA18}"/>
          </ac:cxnSpMkLst>
        </pc:cxnChg>
      </pc:sldChg>
      <pc:sldChg chg="addSp modSp new mod">
        <pc:chgData name="Hirotsugu Kawai" userId="655514748c684ff0" providerId="LiveId" clId="{FD75EE3F-C972-415A-9B6D-647982300418}" dt="2024-06-02T11:53:57.299" v="3744" actId="20577"/>
        <pc:sldMkLst>
          <pc:docMk/>
          <pc:sldMk cId="351203236" sldId="263"/>
        </pc:sldMkLst>
        <pc:spChg chg="mod">
          <ac:chgData name="Hirotsugu Kawai" userId="655514748c684ff0" providerId="LiveId" clId="{FD75EE3F-C972-415A-9B6D-647982300418}" dt="2024-05-31T04:58:51.554" v="2969" actId="20577"/>
          <ac:spMkLst>
            <pc:docMk/>
            <pc:sldMk cId="351203236" sldId="263"/>
            <ac:spMk id="2" creationId="{3DF38072-7258-DA44-AF20-747391970C2F}"/>
          </ac:spMkLst>
        </pc:spChg>
        <pc:graphicFrameChg chg="add mod modGraphic">
          <ac:chgData name="Hirotsugu Kawai" userId="655514748c684ff0" providerId="LiveId" clId="{FD75EE3F-C972-415A-9B6D-647982300418}" dt="2024-06-02T11:53:57.299" v="3744" actId="20577"/>
          <ac:graphicFrameMkLst>
            <pc:docMk/>
            <pc:sldMk cId="351203236" sldId="263"/>
            <ac:graphicFrameMk id="3" creationId="{32EBAC98-E75B-7CFA-82AF-7BB4BE787495}"/>
          </ac:graphicFrameMkLst>
        </pc:graphicFrameChg>
      </pc:sldChg>
      <pc:sldMasterChg chg="modSldLayout">
        <pc:chgData name="Hirotsugu Kawai" userId="655514748c684ff0" providerId="LiveId" clId="{FD75EE3F-C972-415A-9B6D-647982300418}" dt="2024-05-27T11:14:17.506" v="5" actId="255"/>
        <pc:sldMasterMkLst>
          <pc:docMk/>
          <pc:sldMasterMk cId="2173083522" sldId="2147483648"/>
        </pc:sldMasterMkLst>
        <pc:sldLayoutChg chg="modSp mod">
          <pc:chgData name="Hirotsugu Kawai" userId="655514748c684ff0" providerId="LiveId" clId="{FD75EE3F-C972-415A-9B6D-647982300418}" dt="2024-05-27T11:14:17.506" v="5" actId="255"/>
          <pc:sldLayoutMkLst>
            <pc:docMk/>
            <pc:sldMasterMk cId="2173083522" sldId="2147483648"/>
            <pc:sldLayoutMk cId="1685092339" sldId="2147483654"/>
          </pc:sldLayoutMkLst>
          <pc:spChg chg="mod">
            <ac:chgData name="Hirotsugu Kawai" userId="655514748c684ff0" providerId="LiveId" clId="{FD75EE3F-C972-415A-9B6D-647982300418}" dt="2024-05-27T11:14:17.506" v="5" actId="255"/>
            <ac:spMkLst>
              <pc:docMk/>
              <pc:sldMasterMk cId="2173083522" sldId="2147483648"/>
              <pc:sldLayoutMk cId="1685092339" sldId="2147483654"/>
              <ac:spMk id="2" creationId="{8E06623A-840C-2241-8B5D-AD1772708509}"/>
            </ac:spMkLst>
          </pc:spChg>
        </pc:sldLayoutChg>
      </pc:sldMasterChg>
      <pc:sldMasterChg chg="modSldLayout">
        <pc:chgData name="Hirotsugu Kawai" userId="655514748c684ff0" providerId="LiveId" clId="{FD75EE3F-C972-415A-9B6D-647982300418}" dt="2024-05-27T11:22:01.367" v="107" actId="255"/>
        <pc:sldMasterMkLst>
          <pc:docMk/>
          <pc:sldMasterMk cId="1515168781" sldId="2147483672"/>
        </pc:sldMasterMkLst>
        <pc:sldLayoutChg chg="modSp mod">
          <pc:chgData name="Hirotsugu Kawai" userId="655514748c684ff0" providerId="LiveId" clId="{FD75EE3F-C972-415A-9B6D-647982300418}" dt="2024-05-27T11:22:01.367" v="107" actId="255"/>
          <pc:sldLayoutMkLst>
            <pc:docMk/>
            <pc:sldMasterMk cId="1515168781" sldId="2147483672"/>
            <pc:sldLayoutMk cId="3380378700" sldId="2147483678"/>
          </pc:sldLayoutMkLst>
          <pc:spChg chg="mod">
            <ac:chgData name="Hirotsugu Kawai" userId="655514748c684ff0" providerId="LiveId" clId="{FD75EE3F-C972-415A-9B6D-647982300418}" dt="2024-05-27T11:22:01.367" v="107" actId="255"/>
            <ac:spMkLst>
              <pc:docMk/>
              <pc:sldMasterMk cId="1515168781" sldId="2147483672"/>
              <pc:sldLayoutMk cId="3380378700" sldId="2147483678"/>
              <ac:spMk id="2" creationId="{F52871FA-CE94-FA8C-2A8C-2CD6C25A5BA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7B8D6-F475-3898-7A09-624C58CB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57AFE-4715-F2FC-AF63-06B2AD5B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D2856-6E6F-EA9D-4E1F-38CCD3CA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1A867-7543-5DDB-42E6-20C23B0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6A075-74CA-EA4A-E826-8BB7D87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70FD0-333F-CF93-6DEF-AEAF1A47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D0672-D591-C949-92AB-FBCAD413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C060D-EDED-4F25-68FA-5908C55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F82B4-D302-F4F4-A439-ECA441D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E5EEE-3A71-0099-DFCF-CE6B345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B2A3D4-F48B-9020-C0B0-127AA1D7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1C364-22B0-C3E0-85D3-53BE0C28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B96F5-3FD9-1F0E-4C2B-014FA41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DE9F8-7F0B-E27E-26D2-35693F70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39BC2-026E-0AD5-931C-60FECC5F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F2434-1E70-1F5A-530F-1476FBE6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3E670-D259-4911-83A3-238CE7EC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0B820-CC44-5AD6-9DE6-54A48EE3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3ED-FA3B-9185-B628-C33D18F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768E7-AE98-5E42-0E67-F145586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336D-FE67-C7DF-03A2-03DCFF0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FA60A-2F03-5442-F44B-54938742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07ADA-191D-CF03-C726-4A678D2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39B49-4C60-A0DF-68B2-B091D2ED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02116-D791-20D4-4EED-D5DED884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7912D-2B12-6FD1-D115-39CBA90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0AD91-71EE-3707-784C-9B816A79D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8DC24-8585-67C1-B228-D88427D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52BCC-1F27-F226-1966-E4CE57B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1E58B-0DA8-80E4-4043-D863488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AF027-EBB7-320D-B0CE-05846011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BBAA2-0694-E54A-D572-3B11D66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1F48C-9CFB-DB64-1CE8-20CE6C51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E9F80-C87E-BF58-FB4A-B1A405F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46A78-387D-842D-5F0F-1277C672C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06838-4F71-CCB5-2BE7-BC88DBAA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47FB34-F562-73CF-703D-195C9FE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CE047-857B-5C72-5817-A2111E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E8CB53-22AC-C147-C37C-32EBC2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871FA-CE94-FA8C-2A8C-2CD6C25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C33F9F-7C3B-714B-8EBD-39AF83C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CBDF6-7A07-58FC-44DB-7D69AE3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63460-6FBE-C2A7-A5DD-F42172E0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33C392-F137-CE16-32F0-355FCACE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BFC26-7634-DEB5-75DB-38AB67D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7F478E-AD6F-4555-A8BC-30148A13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55D31-97E6-949B-97A2-E4ED2D2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44A51-3CD0-2F9C-A6E4-74CBA7A3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70CCE-56A2-492F-08DD-6E23AD9F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7FBA9-CA4C-5345-3DF0-ABF0678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A3B4D9-D370-8144-70E6-B1E4FF3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8D336-C86D-95B4-CD59-DFC9E80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CB2B-27A3-503B-CA09-BA84C67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D5A20-AD1D-35A7-B75D-B32F06B8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51C9F-6171-C21C-5D80-01D6DF0C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D9A99-7B8D-1DAC-415A-DDABFBAE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4ECAE-2DBE-039C-AE9C-4B12EB6A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F87E0F-E59B-D985-7EF2-EF84E95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859603-8AE4-D753-D7CD-1789FBC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FBAAE-DC33-3F1B-9AC8-FFC92CAD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9EE5-2D76-3746-05DD-0C1EF77F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42FA4-C48C-8A7F-0274-03AD764DC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6E84B-8E04-CE99-F11C-3B1A6337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1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0111-F8D4-F970-5DF1-4051F164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ja-JP" altLang="en-US" sz="5200"/>
              <a:t>楽チン！</a:t>
            </a:r>
            <a:br>
              <a:rPr kumimoji="1" lang="en-US" altLang="ja-JP" sz="5200"/>
            </a:br>
            <a:r>
              <a:rPr kumimoji="1" lang="ja-JP" altLang="en-US" sz="5200"/>
              <a:t>おうち提案くん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446BC0-D118-635F-6022-8136087B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en-US" altLang="ja-JP" dirty="0"/>
              <a:t>June 5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, 2024</a:t>
            </a:r>
          </a:p>
          <a:p>
            <a:pPr algn="r"/>
            <a:r>
              <a:rPr lang="en-US" altLang="ja-JP" dirty="0" err="1"/>
              <a:t>Itaya</a:t>
            </a:r>
            <a:r>
              <a:rPr lang="en-US" altLang="ja-JP" dirty="0"/>
              <a:t> Shota</a:t>
            </a:r>
          </a:p>
          <a:p>
            <a:pPr algn="r"/>
            <a:r>
              <a:rPr kumimoji="1" lang="en-US" altLang="ja-JP" dirty="0"/>
              <a:t>Kawai Hirotsugu</a:t>
            </a:r>
            <a:endParaRPr kumimoji="1" lang="ja-JP" altLang="en-US" dirty="0"/>
          </a:p>
        </p:txBody>
      </p:sp>
      <p:pic>
        <p:nvPicPr>
          <p:cNvPr id="5" name="Picture 4" descr="カラフルな模様の絵&#10;&#10;低い精度で自動的に生成された説明">
            <a:extLst>
              <a:ext uri="{FF2B5EF4-FFF2-40B4-BE49-F238E27FC236}">
                <a16:creationId xmlns:a16="http://schemas.microsoft.com/office/drawing/2014/main" id="{CB65128E-FEA6-74CB-7052-BB3D0055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46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2389E79-538C-38D3-41A7-1C1BD41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サービス・コンセプト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DC7DA3-1747-D278-D7D3-34F8365E3840}"/>
              </a:ext>
            </a:extLst>
          </p:cNvPr>
          <p:cNvSpPr txBox="1"/>
          <p:nvPr/>
        </p:nvSpPr>
        <p:spPr>
          <a:xfrm>
            <a:off x="2106706" y="1646516"/>
            <a:ext cx="7978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ja-JP" altLang="en-US" sz="3200" dirty="0"/>
              <a:t>最短距離で最適な</a:t>
            </a:r>
            <a:r>
              <a:rPr kumimoji="1" lang="ja-JP" altLang="en-US" sz="3600" b="1" dirty="0"/>
              <a:t>検索条件</a:t>
            </a:r>
            <a:r>
              <a:rPr lang="ja-JP" altLang="en-US" sz="3200" dirty="0"/>
              <a:t>と</a:t>
            </a:r>
            <a:r>
              <a:rPr lang="ja-JP" altLang="en-US" sz="3600" b="1" dirty="0"/>
              <a:t>物件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pPr algn="ctr">
              <a:spcAft>
                <a:spcPts val="1200"/>
              </a:spcAft>
            </a:pPr>
            <a:r>
              <a:rPr lang="en-US" altLang="ja-JP" sz="3600" b="1" dirty="0"/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提案</a:t>
            </a:r>
            <a:r>
              <a:rPr lang="en-US" altLang="ja-JP" sz="3600" b="1" dirty="0"/>
              <a:t>』</a:t>
            </a:r>
            <a:r>
              <a:rPr kumimoji="1" lang="ja-JP" altLang="en-US" sz="3200" dirty="0"/>
              <a:t>します。</a:t>
            </a:r>
          </a:p>
        </p:txBody>
      </p:sp>
      <p:pic>
        <p:nvPicPr>
          <p:cNvPr id="1026" name="Picture 2" descr="Itaya Shota-7/いた/板谷翔太さんのプロフィール写真">
            <a:extLst>
              <a:ext uri="{FF2B5EF4-FFF2-40B4-BE49-F238E27FC236}">
                <a16:creationId xmlns:a16="http://schemas.microsoft.com/office/drawing/2014/main" id="{16656F25-CE6D-823B-9052-431CC3C0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71" y="4155277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wai Hirotsugu-7 / ひろさん / 川井啓嗣さんのプロフィール写真">
            <a:extLst>
              <a:ext uri="{FF2B5EF4-FFF2-40B4-BE49-F238E27FC236}">
                <a16:creationId xmlns:a16="http://schemas.microsoft.com/office/drawing/2014/main" id="{7A703CB1-40AB-3A39-CE02-2EFA69D3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4155276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9F50F-F282-1D68-8DD4-3D08B42A8E2C}"/>
              </a:ext>
            </a:extLst>
          </p:cNvPr>
          <p:cNvSpPr txBox="1"/>
          <p:nvPr/>
        </p:nvSpPr>
        <p:spPr>
          <a:xfrm>
            <a:off x="3242233" y="4443285"/>
            <a:ext cx="292548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</a:t>
            </a:r>
            <a:r>
              <a:rPr kumimoji="1" lang="en-US" altLang="ja-JP" dirty="0" err="1"/>
              <a:t>Itaya</a:t>
            </a:r>
            <a:r>
              <a:rPr kumimoji="1" lang="en-US" altLang="ja-JP" dirty="0"/>
              <a:t> Shota】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バックエンドの</a:t>
            </a:r>
            <a:br>
              <a:rPr kumimoji="1" lang="en-US" altLang="ja-JP" dirty="0"/>
            </a:br>
            <a:r>
              <a:rPr kumimoji="1" lang="ja-JP" altLang="en-US" dirty="0"/>
              <a:t>爆速開発職人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D8485-12B2-2127-69D8-920D8C5B4594}"/>
              </a:ext>
            </a:extLst>
          </p:cNvPr>
          <p:cNvSpPr txBox="1"/>
          <p:nvPr/>
        </p:nvSpPr>
        <p:spPr>
          <a:xfrm>
            <a:off x="8486586" y="4443285"/>
            <a:ext cx="29254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【Kawai Hirotsugu】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不動産畑の人</a:t>
            </a:r>
            <a:endParaRPr lang="en-US" altLang="ja-JP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フロントエンドの</a:t>
            </a:r>
            <a:br>
              <a:rPr kumimoji="1" lang="en-US" altLang="ja-JP" dirty="0"/>
            </a:br>
            <a:r>
              <a:rPr kumimoji="1" lang="ja-JP" altLang="en-US" dirty="0"/>
              <a:t>スパゲティ職人</a:t>
            </a:r>
          </a:p>
        </p:txBody>
      </p:sp>
    </p:spTree>
    <p:extLst>
      <p:ext uri="{BB962C8B-B14F-4D97-AF65-F5344CB8AC3E}">
        <p14:creationId xmlns:p14="http://schemas.microsoft.com/office/powerpoint/2010/main" val="12918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0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0"/>
            <a:ext cx="36045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kumimoji="1" lang="ja-JP" altLang="en-US" sz="2800" dirty="0"/>
              <a:t>属性情報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総合商社勤務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20</a:t>
            </a:r>
            <a:r>
              <a:rPr kumimoji="1" lang="ja-JP" altLang="en-US" sz="2000" dirty="0"/>
              <a:t>代で</a:t>
            </a:r>
            <a:r>
              <a:rPr kumimoji="1" lang="en-US" altLang="ja-JP" sz="2000" dirty="0"/>
              <a:t>1000</a:t>
            </a:r>
            <a:r>
              <a:rPr kumimoji="1" lang="ja-JP" altLang="en-US" sz="2000" dirty="0"/>
              <a:t>万円プレイヤー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既婚（子なし）</a:t>
            </a:r>
            <a:br>
              <a:rPr lang="en-US" altLang="ja-JP" sz="2000" dirty="0"/>
            </a:br>
            <a:r>
              <a:rPr lang="ja-JP" altLang="en-US" sz="1600" dirty="0"/>
              <a:t>→ 学区や保育園の考慮不要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アクティブな趣味／嗜好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積極的な自己研鑽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生活スタイルも高燃費</a:t>
            </a:r>
            <a:br>
              <a:rPr lang="en-US" altLang="ja-JP" sz="2000" dirty="0"/>
            </a:br>
            <a:r>
              <a:rPr lang="ja-JP" altLang="en-US" sz="1600" dirty="0"/>
              <a:t>（バーンレート高め）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将来は転勤＆住宅購入</a:t>
            </a:r>
            <a:br>
              <a:rPr kumimoji="1" lang="en-US" altLang="ja-JP" sz="2000" dirty="0"/>
            </a:br>
            <a:r>
              <a:rPr kumimoji="1" lang="ja-JP" altLang="en-US" sz="1600" dirty="0"/>
              <a:t>→ 一時的な住まいを探す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ED5480BF-ABCE-7193-0130-7C5B4AB45822}"/>
              </a:ext>
            </a:extLst>
          </p:cNvPr>
          <p:cNvSpPr/>
          <p:nvPr/>
        </p:nvSpPr>
        <p:spPr>
          <a:xfrm rot="5400000">
            <a:off x="7135870" y="2748093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A20A2-65BF-229F-93B6-FF922D95FE51}"/>
              </a:ext>
            </a:extLst>
          </p:cNvPr>
          <p:cNvSpPr txBox="1"/>
          <p:nvPr/>
        </p:nvSpPr>
        <p:spPr>
          <a:xfrm>
            <a:off x="8151834" y="2491761"/>
            <a:ext cx="355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このような人の</a:t>
            </a:r>
            <a:br>
              <a:rPr kumimoji="1" lang="en-US" altLang="ja-JP" sz="2800" dirty="0"/>
            </a:br>
            <a:r>
              <a:rPr kumimoji="1" lang="ja-JP" altLang="en-US" sz="2800" dirty="0"/>
              <a:t>思考パターンとは？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D2B8DF-5CBE-D324-78B4-88D8AAABDA6B}"/>
              </a:ext>
            </a:extLst>
          </p:cNvPr>
          <p:cNvGrpSpPr/>
          <p:nvPr/>
        </p:nvGrpSpPr>
        <p:grpSpPr>
          <a:xfrm>
            <a:off x="8321792" y="3673104"/>
            <a:ext cx="2898589" cy="2153772"/>
            <a:chOff x="8022968" y="3487700"/>
            <a:chExt cx="2898589" cy="215377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D60427-E920-F858-21B1-64AEE383F90B}"/>
                </a:ext>
              </a:extLst>
            </p:cNvPr>
            <p:cNvSpPr txBox="1"/>
            <p:nvPr/>
          </p:nvSpPr>
          <p:spPr>
            <a:xfrm>
              <a:off x="8447669" y="425714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多忙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1E9278F-C12B-69C9-6691-969E59C33F95}"/>
                </a:ext>
              </a:extLst>
            </p:cNvPr>
            <p:cNvSpPr txBox="1"/>
            <p:nvPr/>
          </p:nvSpPr>
          <p:spPr>
            <a:xfrm>
              <a:off x="8904869" y="3814943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高速処理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A58D61B-62F1-C853-490C-20EA2397573E}"/>
                </a:ext>
              </a:extLst>
            </p:cNvPr>
            <p:cNvSpPr txBox="1"/>
            <p:nvPr/>
          </p:nvSpPr>
          <p:spPr>
            <a:xfrm>
              <a:off x="9411153" y="4291707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せっかち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8DFC430-0087-C3D5-5183-B523985F757D}"/>
                </a:ext>
              </a:extLst>
            </p:cNvPr>
            <p:cNvSpPr txBox="1"/>
            <p:nvPr/>
          </p:nvSpPr>
          <p:spPr>
            <a:xfrm>
              <a:off x="8609034" y="4845705"/>
              <a:ext cx="187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意思決定の連続</a:t>
              </a:r>
            </a:p>
          </p:txBody>
        </p:sp>
        <p:sp>
          <p:nvSpPr>
            <p:cNvPr id="3" name="雲 2">
              <a:extLst>
                <a:ext uri="{FF2B5EF4-FFF2-40B4-BE49-F238E27FC236}">
                  <a16:creationId xmlns:a16="http://schemas.microsoft.com/office/drawing/2014/main" id="{6E682992-385B-80CB-D107-9D1748395B6F}"/>
                </a:ext>
              </a:extLst>
            </p:cNvPr>
            <p:cNvSpPr/>
            <p:nvPr/>
          </p:nvSpPr>
          <p:spPr>
            <a:xfrm>
              <a:off x="8022968" y="3487700"/>
              <a:ext cx="2898589" cy="215377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6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6"/>
            <a:ext cx="72681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思考パターン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結論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30</a:t>
            </a:r>
            <a:r>
              <a:rPr kumimoji="1" lang="ja-JP" altLang="en-US" sz="2000" dirty="0"/>
              <a:t>秒以内に示せ！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根拠を</a:t>
            </a:r>
            <a:r>
              <a:rPr lang="ja-JP" altLang="en-US" sz="2400" b="1" dirty="0"/>
              <a:t>簡潔</a:t>
            </a:r>
            <a:r>
              <a:rPr lang="ja-JP" altLang="en-US" sz="2000" dirty="0"/>
              <a:t>にまとめろ！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/>
              <a:t>Quick</a:t>
            </a:r>
            <a:r>
              <a:rPr lang="en-US" altLang="ja-JP" sz="2000" dirty="0"/>
              <a:t> </a:t>
            </a:r>
            <a:r>
              <a:rPr lang="ja-JP" altLang="en-US" sz="2000" dirty="0"/>
              <a:t>＆ </a:t>
            </a:r>
            <a:r>
              <a:rPr lang="en-US" altLang="ja-JP" sz="2000" dirty="0"/>
              <a:t>Dirty</a:t>
            </a:r>
            <a:r>
              <a:rPr lang="ja-JP" altLang="en-US" sz="2000" dirty="0"/>
              <a:t>で</a:t>
            </a:r>
            <a:r>
              <a:rPr lang="en-US" altLang="ja-JP" sz="2000" dirty="0"/>
              <a:t>8</a:t>
            </a:r>
            <a:r>
              <a:rPr lang="ja-JP" altLang="en-US" sz="2000" dirty="0"/>
              <a:t>割でもいいから持ってこい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DF0997E-71FB-9EC5-37D7-AC3EA4B96DF8}"/>
              </a:ext>
            </a:extLst>
          </p:cNvPr>
          <p:cNvSpPr/>
          <p:nvPr/>
        </p:nvSpPr>
        <p:spPr>
          <a:xfrm rot="10800000">
            <a:off x="6096000" y="3794539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6BD591-8B84-3BFF-68FC-652AB55D0524}"/>
              </a:ext>
            </a:extLst>
          </p:cNvPr>
          <p:cNvSpPr txBox="1"/>
          <p:nvPr/>
        </p:nvSpPr>
        <p:spPr>
          <a:xfrm>
            <a:off x="4987327" y="4749996"/>
            <a:ext cx="355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ご用意いたしました。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30027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2773-C3AD-BFBC-9BF4-FAEB958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提案：　楽チン！おうち提案くん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F0A0CF-335A-17C8-7DF0-1A1ACB5D97AB}"/>
              </a:ext>
            </a:extLst>
          </p:cNvPr>
          <p:cNvSpPr/>
          <p:nvPr/>
        </p:nvSpPr>
        <p:spPr>
          <a:xfrm>
            <a:off x="2751866" y="2049929"/>
            <a:ext cx="6514950" cy="2796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Demonstration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85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0953-9954-F28D-ED6C-0A75758F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サービスの特徴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E60FA42-B054-90EE-6F5E-010A2CC6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5308"/>
              </p:ext>
            </p:extLst>
          </p:nvPr>
        </p:nvGraphicFramePr>
        <p:xfrm>
          <a:off x="525928" y="1293406"/>
          <a:ext cx="11158072" cy="4736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590">
                  <a:extLst>
                    <a:ext uri="{9D8B030D-6E8A-4147-A177-3AD203B41FA5}">
                      <a16:colId xmlns:a16="http://schemas.microsoft.com/office/drawing/2014/main" val="3871771263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3311049669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1154207667"/>
                    </a:ext>
                  </a:extLst>
                </a:gridCol>
              </a:tblGrid>
              <a:tr h="3189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既存のサービス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楽チン！おうち提案くん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83015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①検索条件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ユーザがすべて手入力</a:t>
                      </a:r>
                      <a:endParaRPr kumimoji="1" lang="en-US" altLang="ja-JP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自分に合う条件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を情報サイトで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別途収集する（例：収入と賃料）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探す前から意思決定の連続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世帯情報を入力すれば、自動的に</a:t>
                      </a:r>
                      <a:br>
                        <a:rPr kumimoji="1" lang="en-US" altLang="ja-JP" b="1" dirty="0"/>
                      </a:br>
                      <a:r>
                        <a:rPr kumimoji="1" lang="en-US" altLang="ja-JP" b="1" dirty="0"/>
                        <a:t>『</a:t>
                      </a:r>
                      <a:r>
                        <a:rPr kumimoji="1" lang="ja-JP" altLang="en-US" b="1" dirty="0"/>
                        <a:t>検索条件を提案</a:t>
                      </a:r>
                      <a:r>
                        <a:rPr kumimoji="1" lang="en-US" altLang="ja-JP" b="1" dirty="0"/>
                        <a:t>』</a:t>
                      </a: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手入力による微調整も可能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自分のことを入力するだけ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27531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②物件検索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自分にとって必要な施設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の情報も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別途収集しないといけない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（例：ジム、コンビニなど）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なければ再度検索を繰り返す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こだわりのある周辺施設の情報を入力</a:t>
                      </a:r>
                      <a:endParaRPr kumimoji="1" lang="en-US" altLang="ja-JP" b="1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必要な施設が立地する物件のみを抽出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その人にとって最適な物件を提案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1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4269BF-305C-7E2C-EBB9-2597FF57020C}"/>
              </a:ext>
            </a:extLst>
          </p:cNvPr>
          <p:cNvSpPr/>
          <p:nvPr/>
        </p:nvSpPr>
        <p:spPr>
          <a:xfrm>
            <a:off x="1733204" y="2489969"/>
            <a:ext cx="4303035" cy="3605172"/>
          </a:xfrm>
          <a:prstGeom prst="rect">
            <a:avLst/>
          </a:prstGeom>
          <a:solidFill>
            <a:srgbClr val="C2F1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3CC7C7-4C42-A5C4-11AD-DF579E90D9B7}"/>
              </a:ext>
            </a:extLst>
          </p:cNvPr>
          <p:cNvSpPr/>
          <p:nvPr/>
        </p:nvSpPr>
        <p:spPr>
          <a:xfrm>
            <a:off x="6154248" y="2478875"/>
            <a:ext cx="4303035" cy="3605172"/>
          </a:xfrm>
          <a:prstGeom prst="rect">
            <a:avLst/>
          </a:prstGeom>
          <a:solidFill>
            <a:srgbClr val="C1E5F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BCAA50-E9CF-34DA-ED32-575225E3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アーキテクチャの概要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DC9B1A8E-6711-D31E-D034-EFC45AC8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07" y="2963497"/>
            <a:ext cx="1338773" cy="13387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2430C6-923E-06B1-319D-230710FE6837}"/>
              </a:ext>
            </a:extLst>
          </p:cNvPr>
          <p:cNvSpPr/>
          <p:nvPr/>
        </p:nvSpPr>
        <p:spPr>
          <a:xfrm>
            <a:off x="1733204" y="1284941"/>
            <a:ext cx="4303036" cy="3227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FAEFFB-7E40-6CCF-B59A-65BE6A6C063D}"/>
              </a:ext>
            </a:extLst>
          </p:cNvPr>
          <p:cNvSpPr/>
          <p:nvPr/>
        </p:nvSpPr>
        <p:spPr>
          <a:xfrm>
            <a:off x="1733204" y="1748117"/>
            <a:ext cx="1434330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br>
              <a:rPr kumimoji="1" lang="en-US" altLang="ja-JP" dirty="0"/>
            </a:br>
            <a:r>
              <a:rPr kumimoji="1" lang="ja-JP" altLang="en-US" dirty="0"/>
              <a:t>エンド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87638F-3C53-427F-4A91-F47C21BA7C81}"/>
              </a:ext>
            </a:extLst>
          </p:cNvPr>
          <p:cNvSpPr/>
          <p:nvPr/>
        </p:nvSpPr>
        <p:spPr>
          <a:xfrm>
            <a:off x="3251226" y="1748117"/>
            <a:ext cx="2785013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バック</a:t>
            </a:r>
            <a:r>
              <a:rPr kumimoji="1" lang="ja-JP" altLang="en-US" dirty="0"/>
              <a:t>エンド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2FBE7D-A7C5-D0F1-0B3F-409F6EF384AC}"/>
              </a:ext>
            </a:extLst>
          </p:cNvPr>
          <p:cNvSpPr/>
          <p:nvPr/>
        </p:nvSpPr>
        <p:spPr>
          <a:xfrm>
            <a:off x="6155762" y="1284941"/>
            <a:ext cx="4303036" cy="322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4B4384-574D-A904-58A3-1C4E1E4C9987}"/>
              </a:ext>
            </a:extLst>
          </p:cNvPr>
          <p:cNvSpPr/>
          <p:nvPr/>
        </p:nvSpPr>
        <p:spPr>
          <a:xfrm>
            <a:off x="6155761" y="1748117"/>
            <a:ext cx="3048003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スクレイピング・</a:t>
            </a:r>
            <a:r>
              <a:rPr kumimoji="1" lang="ja-JP" altLang="en-US" dirty="0"/>
              <a:t>加工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C118E-1313-8CE2-CDB7-0D98303228ED}"/>
              </a:ext>
            </a:extLst>
          </p:cNvPr>
          <p:cNvSpPr/>
          <p:nvPr/>
        </p:nvSpPr>
        <p:spPr>
          <a:xfrm>
            <a:off x="9287435" y="1748117"/>
            <a:ext cx="1171362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元サイト</a:t>
            </a:r>
            <a:endParaRPr kumimoji="1" lang="ja-JP" altLang="en-US" dirty="0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8F2BFD0C-C2B6-C118-E5CB-C5876A8E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5" y="3138007"/>
            <a:ext cx="1434330" cy="398234"/>
          </a:xfrm>
          <a:prstGeom prst="rect">
            <a:avLst/>
          </a:prstGeom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826D1CCB-F26E-F38A-E428-84A1226ED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06" y="3336090"/>
            <a:ext cx="1303936" cy="598625"/>
          </a:xfrm>
          <a:prstGeom prst="rect">
            <a:avLst/>
          </a:prstGeom>
        </p:spPr>
      </p:pic>
      <p:pic>
        <p:nvPicPr>
          <p:cNvPr id="18" name="図 17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1D2F56E-1936-905F-F2DE-EAF642D4B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3303640"/>
            <a:ext cx="1763979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0" name="図 19" descr="ロゴ, アイコン&#10;&#10;自動的に生成された説明">
            <a:extLst>
              <a:ext uri="{FF2B5EF4-FFF2-40B4-BE49-F238E27FC236}">
                <a16:creationId xmlns:a16="http://schemas.microsoft.com/office/drawing/2014/main" id="{5F72931F-FA1B-8175-2097-D3A8E969B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593803"/>
            <a:ext cx="1940277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845837-3B2E-784B-3BD0-F7905364BB4C}"/>
              </a:ext>
            </a:extLst>
          </p:cNvPr>
          <p:cNvSpPr txBox="1"/>
          <p:nvPr/>
        </p:nvSpPr>
        <p:spPr>
          <a:xfrm>
            <a:off x="7718611" y="2775195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スクレイピング</a:t>
            </a:r>
          </a:p>
        </p:txBody>
      </p:sp>
      <p:pic>
        <p:nvPicPr>
          <p:cNvPr id="23" name="グラフィックス 22" descr="データベース 単色塗りつぶし">
            <a:extLst>
              <a:ext uri="{FF2B5EF4-FFF2-40B4-BE49-F238E27FC236}">
                <a16:creationId xmlns:a16="http://schemas.microsoft.com/office/drawing/2014/main" id="{4C922DEA-9082-C8C7-6BB6-261D1A93F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5176" y="3178202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データベース 枠線">
            <a:extLst>
              <a:ext uri="{FF2B5EF4-FFF2-40B4-BE49-F238E27FC236}">
                <a16:creationId xmlns:a16="http://schemas.microsoft.com/office/drawing/2014/main" id="{791E585F-1AE9-A39C-5734-7F4C428C8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3175684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データベース 枠線">
            <a:extLst>
              <a:ext uri="{FF2B5EF4-FFF2-40B4-BE49-F238E27FC236}">
                <a16:creationId xmlns:a16="http://schemas.microsoft.com/office/drawing/2014/main" id="{6E57582F-7F67-BAB3-183D-AD7202268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4465847"/>
            <a:ext cx="914400" cy="914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F8A8CA-BE43-977B-5F32-A08D68C04B28}"/>
              </a:ext>
            </a:extLst>
          </p:cNvPr>
          <p:cNvSpPr txBox="1"/>
          <p:nvPr/>
        </p:nvSpPr>
        <p:spPr>
          <a:xfrm>
            <a:off x="6079559" y="2771336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結合・重複削除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03D62F3-954E-8168-2EF7-D77D3F7ABA1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>
            <a:off x="7219577" y="3635403"/>
            <a:ext cx="784411" cy="1287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D3F54E9-DDAA-A690-19A5-4DFECF0FC4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19576" y="3632884"/>
            <a:ext cx="784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 descr="歯車付きの頭 枠線">
            <a:extLst>
              <a:ext uri="{FF2B5EF4-FFF2-40B4-BE49-F238E27FC236}">
                <a16:creationId xmlns:a16="http://schemas.microsoft.com/office/drawing/2014/main" id="{29F7CFD2-6B1F-7002-0921-D3E8BC96D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0297" y="3175684"/>
            <a:ext cx="914400" cy="9144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79574C-F0E9-586F-DF74-20E646B2082B}"/>
              </a:ext>
            </a:extLst>
          </p:cNvPr>
          <p:cNvSpPr txBox="1"/>
          <p:nvPr/>
        </p:nvSpPr>
        <p:spPr>
          <a:xfrm>
            <a:off x="3074920" y="4114851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検索条件</a:t>
            </a:r>
            <a:r>
              <a:rPr kumimoji="1" lang="en-US" altLang="ja-JP" sz="1400" dirty="0"/>
              <a:t>/</a:t>
            </a:r>
          </a:p>
          <a:p>
            <a:pPr algn="ctr"/>
            <a:r>
              <a:rPr lang="ja-JP" altLang="en-US" sz="1400" dirty="0"/>
              <a:t>物件提案</a:t>
            </a:r>
            <a:br>
              <a:rPr kumimoji="1" lang="en-US" altLang="ja-JP" sz="1400" dirty="0"/>
            </a:br>
            <a:r>
              <a:rPr kumimoji="1" lang="ja-JP" altLang="en-US" sz="1400" dirty="0"/>
              <a:t>ロジック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9BB578-9645-5785-BA8C-2BBC9A08AD84}"/>
              </a:ext>
            </a:extLst>
          </p:cNvPr>
          <p:cNvSpPr txBox="1"/>
          <p:nvPr/>
        </p:nvSpPr>
        <p:spPr>
          <a:xfrm>
            <a:off x="1733204" y="3595429"/>
            <a:ext cx="143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/>
              <a:t>Streamlit</a:t>
            </a:r>
            <a:endParaRPr kumimoji="1" lang="en-US" altLang="ja-JP" sz="1400" b="1" dirty="0"/>
          </a:p>
          <a:p>
            <a:pPr algn="ctr"/>
            <a:r>
              <a:rPr lang="en-US" altLang="ja-JP" sz="1400" b="1" dirty="0"/>
              <a:t>Authenticator</a:t>
            </a:r>
            <a:endParaRPr kumimoji="1" lang="ja-JP" altLang="en-US" sz="1400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3223CF9-6654-55D6-116D-A873183EB9F9}"/>
              </a:ext>
            </a:extLst>
          </p:cNvPr>
          <p:cNvCxnSpPr>
            <a:cxnSpLocks/>
          </p:cNvCxnSpPr>
          <p:nvPr/>
        </p:nvCxnSpPr>
        <p:spPr>
          <a:xfrm flipH="1">
            <a:off x="5971042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6BA23A-6050-3C44-525C-4ABCBA787F83}"/>
              </a:ext>
            </a:extLst>
          </p:cNvPr>
          <p:cNvCxnSpPr>
            <a:cxnSpLocks/>
          </p:cNvCxnSpPr>
          <p:nvPr/>
        </p:nvCxnSpPr>
        <p:spPr>
          <a:xfrm flipH="1">
            <a:off x="4324520" y="3652992"/>
            <a:ext cx="33266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F4707A-9572-3857-B84F-D5DA88938986}"/>
              </a:ext>
            </a:extLst>
          </p:cNvPr>
          <p:cNvCxnSpPr>
            <a:cxnSpLocks/>
          </p:cNvCxnSpPr>
          <p:nvPr/>
        </p:nvCxnSpPr>
        <p:spPr>
          <a:xfrm flipH="1">
            <a:off x="3016066" y="364460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4F63AE3-41D5-FE26-C764-A16F87C2FFD3}"/>
              </a:ext>
            </a:extLst>
          </p:cNvPr>
          <p:cNvCxnSpPr>
            <a:cxnSpLocks/>
          </p:cNvCxnSpPr>
          <p:nvPr/>
        </p:nvCxnSpPr>
        <p:spPr>
          <a:xfrm flipH="1">
            <a:off x="8814983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D48A8B5-E108-9AC3-7288-898904CB72EE}"/>
              </a:ext>
            </a:extLst>
          </p:cNvPr>
          <p:cNvCxnSpPr>
            <a:cxnSpLocks/>
          </p:cNvCxnSpPr>
          <p:nvPr/>
        </p:nvCxnSpPr>
        <p:spPr>
          <a:xfrm flipH="1">
            <a:off x="8814983" y="492304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3848F7-1EB9-DEF1-B596-C1D8EF4333BF}"/>
              </a:ext>
            </a:extLst>
          </p:cNvPr>
          <p:cNvSpPr txBox="1"/>
          <p:nvPr/>
        </p:nvSpPr>
        <p:spPr>
          <a:xfrm>
            <a:off x="189046" y="2338429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Easy !</a:t>
            </a:r>
          </a:p>
          <a:p>
            <a:pPr algn="ctr"/>
            <a:r>
              <a:rPr lang="en-US" altLang="ja-JP" sz="1400" dirty="0"/>
              <a:t>Quick !</a:t>
            </a:r>
          </a:p>
          <a:p>
            <a:pPr algn="ctr"/>
            <a:r>
              <a:rPr kumimoji="1" lang="en-US" altLang="ja-JP" sz="1400" dirty="0"/>
              <a:t>Valuable!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10CD82-6363-113E-5C59-466108D499E8}"/>
              </a:ext>
            </a:extLst>
          </p:cNvPr>
          <p:cNvSpPr txBox="1"/>
          <p:nvPr/>
        </p:nvSpPr>
        <p:spPr>
          <a:xfrm>
            <a:off x="4667106" y="4439914"/>
            <a:ext cx="130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Place API</a:t>
            </a:r>
            <a:endParaRPr kumimoji="1" lang="ja-JP" altLang="en-US" sz="1400" b="1" dirty="0"/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6267585-76E6-CEE0-0BCF-6B37469DB28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271106" y="3657803"/>
            <a:ext cx="396000" cy="936000"/>
          </a:xfrm>
          <a:prstGeom prst="bentConnector3">
            <a:avLst>
              <a:gd name="adj1" fmla="val 44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4CEF78-2F8F-C371-130B-B5F5259AF705}"/>
              </a:ext>
            </a:extLst>
          </p:cNvPr>
          <p:cNvSpPr txBox="1"/>
          <p:nvPr/>
        </p:nvSpPr>
        <p:spPr>
          <a:xfrm>
            <a:off x="4665343" y="4944861"/>
            <a:ext cx="130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Yahoo!</a:t>
            </a:r>
            <a:br>
              <a:rPr lang="en-US" altLang="ja-JP" sz="1400" b="1" dirty="0"/>
            </a:br>
            <a:r>
              <a:rPr lang="ja-JP" altLang="en-US" sz="1400" b="1" dirty="0"/>
              <a:t>乗換案内</a:t>
            </a:r>
            <a:endParaRPr kumimoji="1" lang="ja-JP" altLang="en-US" sz="1400" b="1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3D447E4-8265-EEA7-A0EF-6872F0FDBA18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4305343" y="3658471"/>
            <a:ext cx="360000" cy="15480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72-7258-DA44-AF20-7473919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感想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2EBAC98-E75B-7CFA-82AF-7BB4BE78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37502"/>
              </p:ext>
            </p:extLst>
          </p:nvPr>
        </p:nvGraphicFramePr>
        <p:xfrm>
          <a:off x="714375" y="719666"/>
          <a:ext cx="1076325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94344359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310402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Itaya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Kawai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フロント側を初手で作ったが、早々に保守性の悪いスパゲティ・コードが茹で上がった。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モジュールごとの開発について理解が深まったので、次はもっと簡潔なものを目指す。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アプリの裏側のデータ処理の仕組みを、より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深く広く学んでいきたい。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373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サービスの拡張余地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Gmail API</a:t>
                      </a:r>
                      <a:r>
                        <a:rPr kumimoji="1" lang="ja-JP" altLang="en-US" dirty="0"/>
                        <a:t>を活用した情報共有の仕組みを実装。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443</Words>
  <Application>Microsoft Office PowerPoint</Application>
  <PresentationFormat>ワイド画面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楽チン！ おうち提案くん</vt:lpstr>
      <vt:lpstr> サービス・コンセプト</vt:lpstr>
      <vt:lpstr> ターゲット層とペルソナ</vt:lpstr>
      <vt:lpstr> ターゲット層とペルソナ</vt:lpstr>
      <vt:lpstr> 提案：　楽チン！おうち提案くん</vt:lpstr>
      <vt:lpstr> サービスの特徴</vt:lpstr>
      <vt:lpstr> アーキテクチャの概要</vt:lpstr>
      <vt:lpstr> 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楽チン！ おうち提案くん</dc:title>
  <dc:creator>Hirotsugu Kawai</dc:creator>
  <cp:lastModifiedBy>Hirotsugu Kawai</cp:lastModifiedBy>
  <cp:revision>1</cp:revision>
  <dcterms:created xsi:type="dcterms:W3CDTF">2024-05-27T11:13:43Z</dcterms:created>
  <dcterms:modified xsi:type="dcterms:W3CDTF">2024-06-02T12:11:17Z</dcterms:modified>
</cp:coreProperties>
</file>