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0C0CD-F745-4167-812E-B5251E31DFFB}" v="73" dt="2024-05-26T13:37:37.2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46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tsugu Kawai" userId="655514748c684ff0" providerId="LiveId" clId="{3910C0CD-F745-4167-812E-B5251E31DFFB}"/>
    <pc:docChg chg="undo custSel addSld modSld sldOrd modMainMaster">
      <pc:chgData name="Hirotsugu Kawai" userId="655514748c684ff0" providerId="LiveId" clId="{3910C0CD-F745-4167-812E-B5251E31DFFB}" dt="2024-05-26T13:34:23.777" v="2094" actId="14100"/>
      <pc:docMkLst>
        <pc:docMk/>
      </pc:docMkLst>
      <pc:sldChg chg="addSp delSp modSp new mod modClrScheme chgLayout">
        <pc:chgData name="Hirotsugu Kawai" userId="655514748c684ff0" providerId="LiveId" clId="{3910C0CD-F745-4167-812E-B5251E31DFFB}" dt="2024-05-18T12:25:41.736" v="733" actId="1076"/>
        <pc:sldMkLst>
          <pc:docMk/>
          <pc:sldMk cId="3560562074" sldId="256"/>
        </pc:sldMkLst>
        <pc:spChg chg="del mod ord">
          <ac:chgData name="Hirotsugu Kawai" userId="655514748c684ff0" providerId="LiveId" clId="{3910C0CD-F745-4167-812E-B5251E31DFFB}" dt="2024-05-18T09:16:25.859" v="1" actId="700"/>
          <ac:spMkLst>
            <pc:docMk/>
            <pc:sldMk cId="3560562074" sldId="256"/>
            <ac:spMk id="2" creationId="{DD263B9A-2D0C-F9B7-5D38-FE88CDCC9127}"/>
          </ac:spMkLst>
        </pc:spChg>
        <pc:spChg chg="del">
          <ac:chgData name="Hirotsugu Kawai" userId="655514748c684ff0" providerId="LiveId" clId="{3910C0CD-F745-4167-812E-B5251E31DFFB}" dt="2024-05-18T09:16:25.859" v="1" actId="700"/>
          <ac:spMkLst>
            <pc:docMk/>
            <pc:sldMk cId="3560562074" sldId="256"/>
            <ac:spMk id="3" creationId="{C0A8E5F5-C3D5-3F04-8D33-A6AFFB9711E1}"/>
          </ac:spMkLst>
        </pc:spChg>
        <pc:spChg chg="add mod ord">
          <ac:chgData name="Hirotsugu Kawai" userId="655514748c684ff0" providerId="LiveId" clId="{3910C0CD-F745-4167-812E-B5251E31DFFB}" dt="2024-05-18T09:30:32.360" v="56" actId="20577"/>
          <ac:spMkLst>
            <pc:docMk/>
            <pc:sldMk cId="3560562074" sldId="256"/>
            <ac:spMk id="4" creationId="{E6116A7B-BFC0-5D6D-0419-56835BA0DD79}"/>
          </ac:spMkLst>
        </pc:spChg>
        <pc:spChg chg="add del">
          <ac:chgData name="Hirotsugu Kawai" userId="655514748c684ff0" providerId="LiveId" clId="{3910C0CD-F745-4167-812E-B5251E31DFFB}" dt="2024-05-18T12:13:01.625" v="405"/>
          <ac:spMkLst>
            <pc:docMk/>
            <pc:sldMk cId="3560562074" sldId="256"/>
            <ac:spMk id="6" creationId="{2DDAE2E8-591F-3DAD-82EB-9C77184C682F}"/>
          </ac:spMkLst>
        </pc:spChg>
        <pc:spChg chg="add mod">
          <ac:chgData name="Hirotsugu Kawai" userId="655514748c684ff0" providerId="LiveId" clId="{3910C0CD-F745-4167-812E-B5251E31DFFB}" dt="2024-05-18T12:25:10.866" v="688" actId="1076"/>
          <ac:spMkLst>
            <pc:docMk/>
            <pc:sldMk cId="3560562074" sldId="256"/>
            <ac:spMk id="7" creationId="{92340DD3-BD3A-54A8-4312-704C6BBC2060}"/>
          </ac:spMkLst>
        </pc:spChg>
        <pc:spChg chg="add mod">
          <ac:chgData name="Hirotsugu Kawai" userId="655514748c684ff0" providerId="LiveId" clId="{3910C0CD-F745-4167-812E-B5251E31DFFB}" dt="2024-05-18T12:25:41.736" v="733" actId="1076"/>
          <ac:spMkLst>
            <pc:docMk/>
            <pc:sldMk cId="3560562074" sldId="256"/>
            <ac:spMk id="8" creationId="{5760DE3A-D580-703F-4621-1D06EC02EF4B}"/>
          </ac:spMkLst>
        </pc:spChg>
        <pc:graphicFrameChg chg="add mod modGraphic">
          <ac:chgData name="Hirotsugu Kawai" userId="655514748c684ff0" providerId="LiveId" clId="{3910C0CD-F745-4167-812E-B5251E31DFFB}" dt="2024-05-18T12:25:10.866" v="688" actId="1076"/>
          <ac:graphicFrameMkLst>
            <pc:docMk/>
            <pc:sldMk cId="3560562074" sldId="256"/>
            <ac:graphicFrameMk id="5" creationId="{525AE67B-631F-661D-CEB5-8D0203CCFEB8}"/>
          </ac:graphicFrameMkLst>
        </pc:graphicFrameChg>
      </pc:sldChg>
      <pc:sldChg chg="addSp modSp new mod ord">
        <pc:chgData name="Hirotsugu Kawai" userId="655514748c684ff0" providerId="LiveId" clId="{3910C0CD-F745-4167-812E-B5251E31DFFB}" dt="2024-05-18T12:49:52.040" v="1678" actId="1076"/>
        <pc:sldMkLst>
          <pc:docMk/>
          <pc:sldMk cId="3345526569" sldId="257"/>
        </pc:sldMkLst>
        <pc:spChg chg="mod">
          <ac:chgData name="Hirotsugu Kawai" userId="655514748c684ff0" providerId="LiveId" clId="{3910C0CD-F745-4167-812E-B5251E31DFFB}" dt="2024-05-18T12:24:58.259" v="687"/>
          <ac:spMkLst>
            <pc:docMk/>
            <pc:sldMk cId="3345526569" sldId="257"/>
            <ac:spMk id="2" creationId="{CDA7F1B9-7F6B-5619-6645-9079E9EA2954}"/>
          </ac:spMkLst>
        </pc:spChg>
        <pc:spChg chg="add mod">
          <ac:chgData name="Hirotsugu Kawai" userId="655514748c684ff0" providerId="LiveId" clId="{3910C0CD-F745-4167-812E-B5251E31DFFB}" dt="2024-05-18T12:34:17.412" v="1101" actId="20577"/>
          <ac:spMkLst>
            <pc:docMk/>
            <pc:sldMk cId="3345526569" sldId="257"/>
            <ac:spMk id="3" creationId="{AE387985-46E8-F93A-0ABE-03DFE5B1D18C}"/>
          </ac:spMkLst>
        </pc:spChg>
        <pc:spChg chg="add mod">
          <ac:chgData name="Hirotsugu Kawai" userId="655514748c684ff0" providerId="LiveId" clId="{3910C0CD-F745-4167-812E-B5251E31DFFB}" dt="2024-05-18T12:48:19.837" v="1609" actId="20577"/>
          <ac:spMkLst>
            <pc:docMk/>
            <pc:sldMk cId="3345526569" sldId="257"/>
            <ac:spMk id="6" creationId="{36DC5DB1-4289-F005-3000-FB3C85CEA08D}"/>
          </ac:spMkLst>
        </pc:spChg>
        <pc:spChg chg="add mod">
          <ac:chgData name="Hirotsugu Kawai" userId="655514748c684ff0" providerId="LiveId" clId="{3910C0CD-F745-4167-812E-B5251E31DFFB}" dt="2024-05-18T12:49:52.040" v="1678" actId="1076"/>
          <ac:spMkLst>
            <pc:docMk/>
            <pc:sldMk cId="3345526569" sldId="257"/>
            <ac:spMk id="8" creationId="{3ACC71DA-2145-174B-4591-0C3A6092D405}"/>
          </ac:spMkLst>
        </pc:spChg>
        <pc:graphicFrameChg chg="add mod modGraphic">
          <ac:chgData name="Hirotsugu Kawai" userId="655514748c684ff0" providerId="LiveId" clId="{3910C0CD-F745-4167-812E-B5251E31DFFB}" dt="2024-05-18T12:37:49.131" v="1150" actId="6549"/>
          <ac:graphicFrameMkLst>
            <pc:docMk/>
            <pc:sldMk cId="3345526569" sldId="257"/>
            <ac:graphicFrameMk id="4" creationId="{5D8CF89D-944C-7FCE-EEE9-6EED624713A5}"/>
          </ac:graphicFrameMkLst>
        </pc:graphicFrameChg>
        <pc:graphicFrameChg chg="add mod modGraphic">
          <ac:chgData name="Hirotsugu Kawai" userId="655514748c684ff0" providerId="LiveId" clId="{3910C0CD-F745-4167-812E-B5251E31DFFB}" dt="2024-05-18T12:47:36.837" v="1608" actId="20577"/>
          <ac:graphicFrameMkLst>
            <pc:docMk/>
            <pc:sldMk cId="3345526569" sldId="257"/>
            <ac:graphicFrameMk id="5" creationId="{248A1047-BF3F-559D-34D9-414742ECDDB1}"/>
          </ac:graphicFrameMkLst>
        </pc:graphicFrameChg>
      </pc:sldChg>
      <pc:sldChg chg="addSp modSp new mod">
        <pc:chgData name="Hirotsugu Kawai" userId="655514748c684ff0" providerId="LiveId" clId="{3910C0CD-F745-4167-812E-B5251E31DFFB}" dt="2024-05-26T13:34:23.777" v="2094" actId="14100"/>
        <pc:sldMkLst>
          <pc:docMk/>
          <pc:sldMk cId="4142410787" sldId="258"/>
        </pc:sldMkLst>
        <pc:spChg chg="mod">
          <ac:chgData name="Hirotsugu Kawai" userId="655514748c684ff0" providerId="LiveId" clId="{3910C0CD-F745-4167-812E-B5251E31DFFB}" dt="2024-05-26T12:49:16.912" v="1693" actId="20577"/>
          <ac:spMkLst>
            <pc:docMk/>
            <pc:sldMk cId="4142410787" sldId="258"/>
            <ac:spMk id="2" creationId="{C83E35E7-732E-0775-A57C-0F4A602A0537}"/>
          </ac:spMkLst>
        </pc:spChg>
        <pc:spChg chg="add mod">
          <ac:chgData name="Hirotsugu Kawai" userId="655514748c684ff0" providerId="LiveId" clId="{3910C0CD-F745-4167-812E-B5251E31DFFB}" dt="2024-05-26T13:08:16.373" v="1885" actId="1076"/>
          <ac:spMkLst>
            <pc:docMk/>
            <pc:sldMk cId="4142410787" sldId="258"/>
            <ac:spMk id="3" creationId="{B118CB17-4372-6868-61C7-87FD58BDFBB5}"/>
          </ac:spMkLst>
        </pc:spChg>
        <pc:spChg chg="add mod">
          <ac:chgData name="Hirotsugu Kawai" userId="655514748c684ff0" providerId="LiveId" clId="{3910C0CD-F745-4167-812E-B5251E31DFFB}" dt="2024-05-26T13:28:02.199" v="2067" actId="1076"/>
          <ac:spMkLst>
            <pc:docMk/>
            <pc:sldMk cId="4142410787" sldId="258"/>
            <ac:spMk id="4" creationId="{33D90045-1702-8E8D-7460-8981C71793D1}"/>
          </ac:spMkLst>
        </pc:spChg>
        <pc:spChg chg="add mod">
          <ac:chgData name="Hirotsugu Kawai" userId="655514748c684ff0" providerId="LiveId" clId="{3910C0CD-F745-4167-812E-B5251E31DFFB}" dt="2024-05-26T13:33:18.806" v="2069" actId="1076"/>
          <ac:spMkLst>
            <pc:docMk/>
            <pc:sldMk cId="4142410787" sldId="258"/>
            <ac:spMk id="5" creationId="{3B334409-3C3E-C815-011C-52300E102270}"/>
          </ac:spMkLst>
        </pc:spChg>
        <pc:spChg chg="add mod">
          <ac:chgData name="Hirotsugu Kawai" userId="655514748c684ff0" providerId="LiveId" clId="{3910C0CD-F745-4167-812E-B5251E31DFFB}" dt="2024-05-26T13:28:08.311" v="2068" actId="1076"/>
          <ac:spMkLst>
            <pc:docMk/>
            <pc:sldMk cId="4142410787" sldId="258"/>
            <ac:spMk id="6" creationId="{56564663-B1A1-4AAB-D023-44BF5B18A4A0}"/>
          </ac:spMkLst>
        </pc:spChg>
        <pc:spChg chg="add mod">
          <ac:chgData name="Hirotsugu Kawai" userId="655514748c684ff0" providerId="LiveId" clId="{3910C0CD-F745-4167-812E-B5251E31DFFB}" dt="2024-05-26T13:08:16.373" v="1885" actId="1076"/>
          <ac:spMkLst>
            <pc:docMk/>
            <pc:sldMk cId="4142410787" sldId="258"/>
            <ac:spMk id="7" creationId="{77CA377F-A6FA-CFB0-80A5-83247C39D27E}"/>
          </ac:spMkLst>
        </pc:spChg>
        <pc:spChg chg="add mod">
          <ac:chgData name="Hirotsugu Kawai" userId="655514748c684ff0" providerId="LiveId" clId="{3910C0CD-F745-4167-812E-B5251E31DFFB}" dt="2024-05-26T13:08:16.373" v="1885" actId="1076"/>
          <ac:spMkLst>
            <pc:docMk/>
            <pc:sldMk cId="4142410787" sldId="258"/>
            <ac:spMk id="8" creationId="{68B83A8F-C478-1A34-65E6-3DFC1554C1A8}"/>
          </ac:spMkLst>
        </pc:spChg>
        <pc:spChg chg="add mod">
          <ac:chgData name="Hirotsugu Kawai" userId="655514748c684ff0" providerId="LiveId" clId="{3910C0CD-F745-4167-812E-B5251E31DFFB}" dt="2024-05-26T13:08:16.373" v="1885" actId="1076"/>
          <ac:spMkLst>
            <pc:docMk/>
            <pc:sldMk cId="4142410787" sldId="258"/>
            <ac:spMk id="9" creationId="{9876F4E0-F2C8-ECFA-99C5-F91617DF9659}"/>
          </ac:spMkLst>
        </pc:spChg>
        <pc:spChg chg="add mod ord">
          <ac:chgData name="Hirotsugu Kawai" userId="655514748c684ff0" providerId="LiveId" clId="{3910C0CD-F745-4167-812E-B5251E31DFFB}" dt="2024-05-26T13:27:21.714" v="2060" actId="1076"/>
          <ac:spMkLst>
            <pc:docMk/>
            <pc:sldMk cId="4142410787" sldId="258"/>
            <ac:spMk id="10" creationId="{734EC5B6-9182-46CB-C79D-A92050E4DE8C}"/>
          </ac:spMkLst>
        </pc:spChg>
        <pc:spChg chg="add mod">
          <ac:chgData name="Hirotsugu Kawai" userId="655514748c684ff0" providerId="LiveId" clId="{3910C0CD-F745-4167-812E-B5251E31DFFB}" dt="2024-05-26T13:33:18.806" v="2069" actId="1076"/>
          <ac:spMkLst>
            <pc:docMk/>
            <pc:sldMk cId="4142410787" sldId="258"/>
            <ac:spMk id="11" creationId="{23A7FD4F-5848-609A-9A28-D308DE41D791}"/>
          </ac:spMkLst>
        </pc:spChg>
        <pc:spChg chg="add mod">
          <ac:chgData name="Hirotsugu Kawai" userId="655514748c684ff0" providerId="LiveId" clId="{3910C0CD-F745-4167-812E-B5251E31DFFB}" dt="2024-05-26T13:33:18.806" v="2069" actId="1076"/>
          <ac:spMkLst>
            <pc:docMk/>
            <pc:sldMk cId="4142410787" sldId="258"/>
            <ac:spMk id="12" creationId="{A97F5DB0-B0D1-963A-1176-054933275BF8}"/>
          </ac:spMkLst>
        </pc:spChg>
        <pc:spChg chg="add mod">
          <ac:chgData name="Hirotsugu Kawai" userId="655514748c684ff0" providerId="LiveId" clId="{3910C0CD-F745-4167-812E-B5251E31DFFB}" dt="2024-05-26T13:33:18.806" v="2069" actId="1076"/>
          <ac:spMkLst>
            <pc:docMk/>
            <pc:sldMk cId="4142410787" sldId="258"/>
            <ac:spMk id="13" creationId="{3247200E-1833-8848-FFD6-BAE3CF5BF516}"/>
          </ac:spMkLst>
        </pc:spChg>
        <pc:spChg chg="add mod">
          <ac:chgData name="Hirotsugu Kawai" userId="655514748c684ff0" providerId="LiveId" clId="{3910C0CD-F745-4167-812E-B5251E31DFFB}" dt="2024-05-26T13:33:18.806" v="2069" actId="1076"/>
          <ac:spMkLst>
            <pc:docMk/>
            <pc:sldMk cId="4142410787" sldId="258"/>
            <ac:spMk id="14" creationId="{07E37997-6394-9E62-731B-CA4C7264D956}"/>
          </ac:spMkLst>
        </pc:spChg>
        <pc:spChg chg="add mod ord">
          <ac:chgData name="Hirotsugu Kawai" userId="655514748c684ff0" providerId="LiveId" clId="{3910C0CD-F745-4167-812E-B5251E31DFFB}" dt="2024-05-26T13:33:39.494" v="2072" actId="14100"/>
          <ac:spMkLst>
            <pc:docMk/>
            <pc:sldMk cId="4142410787" sldId="258"/>
            <ac:spMk id="45" creationId="{679F8005-0AC6-44C1-AD4F-7A2E737F0414}"/>
          </ac:spMkLst>
        </pc:spChg>
        <pc:spChg chg="add mod">
          <ac:chgData name="Hirotsugu Kawai" userId="655514748c684ff0" providerId="LiveId" clId="{3910C0CD-F745-4167-812E-B5251E31DFFB}" dt="2024-05-26T13:34:06.147" v="2091" actId="20577"/>
          <ac:spMkLst>
            <pc:docMk/>
            <pc:sldMk cId="4142410787" sldId="258"/>
            <ac:spMk id="73" creationId="{65D3D7F9-559D-10D8-2CFA-4742793588DC}"/>
          </ac:spMkLst>
        </pc:spChg>
        <pc:cxnChg chg="add mod">
          <ac:chgData name="Hirotsugu Kawai" userId="655514748c684ff0" providerId="LiveId" clId="{3910C0CD-F745-4167-812E-B5251E31DFFB}" dt="2024-05-26T13:28:08.311" v="2068" actId="1076"/>
          <ac:cxnSpMkLst>
            <pc:docMk/>
            <pc:sldMk cId="4142410787" sldId="258"/>
            <ac:cxnSpMk id="15" creationId="{6EBBBF17-B017-CDD1-75FD-105F5A589E1C}"/>
          </ac:cxnSpMkLst>
        </pc:cxnChg>
        <pc:cxnChg chg="add mod">
          <ac:chgData name="Hirotsugu Kawai" userId="655514748c684ff0" providerId="LiveId" clId="{3910C0CD-F745-4167-812E-B5251E31DFFB}" dt="2024-05-26T13:28:08.311" v="2068" actId="1076"/>
          <ac:cxnSpMkLst>
            <pc:docMk/>
            <pc:sldMk cId="4142410787" sldId="258"/>
            <ac:cxnSpMk id="18" creationId="{3A6E00BB-3045-C466-C68F-B2D044A124C1}"/>
          </ac:cxnSpMkLst>
        </pc:cxnChg>
        <pc:cxnChg chg="add mod">
          <ac:chgData name="Hirotsugu Kawai" userId="655514748c684ff0" providerId="LiveId" clId="{3910C0CD-F745-4167-812E-B5251E31DFFB}" dt="2024-05-26T13:28:08.311" v="2068" actId="1076"/>
          <ac:cxnSpMkLst>
            <pc:docMk/>
            <pc:sldMk cId="4142410787" sldId="258"/>
            <ac:cxnSpMk id="20" creationId="{1020952F-98C2-2BE5-512D-719459E40E47}"/>
          </ac:cxnSpMkLst>
        </pc:cxnChg>
        <pc:cxnChg chg="add mod">
          <ac:chgData name="Hirotsugu Kawai" userId="655514748c684ff0" providerId="LiveId" clId="{3910C0CD-F745-4167-812E-B5251E31DFFB}" dt="2024-05-26T13:28:08.311" v="2068" actId="1076"/>
          <ac:cxnSpMkLst>
            <pc:docMk/>
            <pc:sldMk cId="4142410787" sldId="258"/>
            <ac:cxnSpMk id="22" creationId="{48193D5E-AA6E-2893-3D2E-0C5DD5C27BCE}"/>
          </ac:cxnSpMkLst>
        </pc:cxnChg>
        <pc:cxnChg chg="add mod">
          <ac:chgData name="Hirotsugu Kawai" userId="655514748c684ff0" providerId="LiveId" clId="{3910C0CD-F745-4167-812E-B5251E31DFFB}" dt="2024-05-26T13:28:08.311" v="2068" actId="1076"/>
          <ac:cxnSpMkLst>
            <pc:docMk/>
            <pc:sldMk cId="4142410787" sldId="258"/>
            <ac:cxnSpMk id="24" creationId="{DD77EF11-FF35-3FD1-F7B4-E6776200A202}"/>
          </ac:cxnSpMkLst>
        </pc:cxnChg>
        <pc:cxnChg chg="add mod">
          <ac:chgData name="Hirotsugu Kawai" userId="655514748c684ff0" providerId="LiveId" clId="{3910C0CD-F745-4167-812E-B5251E31DFFB}" dt="2024-05-26T13:33:18.806" v="2069" actId="1076"/>
          <ac:cxnSpMkLst>
            <pc:docMk/>
            <pc:sldMk cId="4142410787" sldId="258"/>
            <ac:cxnSpMk id="30" creationId="{CBC698CC-CEED-FE41-CC17-3827645D541C}"/>
          </ac:cxnSpMkLst>
        </pc:cxnChg>
        <pc:cxnChg chg="add mod">
          <ac:chgData name="Hirotsugu Kawai" userId="655514748c684ff0" providerId="LiveId" clId="{3910C0CD-F745-4167-812E-B5251E31DFFB}" dt="2024-05-26T13:33:18.806" v="2069" actId="1076"/>
          <ac:cxnSpMkLst>
            <pc:docMk/>
            <pc:sldMk cId="4142410787" sldId="258"/>
            <ac:cxnSpMk id="33" creationId="{01ACB823-0B7D-9238-2EDE-DF8012651553}"/>
          </ac:cxnSpMkLst>
        </pc:cxnChg>
        <pc:cxnChg chg="add mod">
          <ac:chgData name="Hirotsugu Kawai" userId="655514748c684ff0" providerId="LiveId" clId="{3910C0CD-F745-4167-812E-B5251E31DFFB}" dt="2024-05-26T13:33:18.806" v="2069" actId="1076"/>
          <ac:cxnSpMkLst>
            <pc:docMk/>
            <pc:sldMk cId="4142410787" sldId="258"/>
            <ac:cxnSpMk id="35" creationId="{83F2B4F4-C738-7681-8F04-7E808939ACA5}"/>
          </ac:cxnSpMkLst>
        </pc:cxnChg>
        <pc:cxnChg chg="add mod">
          <ac:chgData name="Hirotsugu Kawai" userId="655514748c684ff0" providerId="LiveId" clId="{3910C0CD-F745-4167-812E-B5251E31DFFB}" dt="2024-05-26T13:33:18.806" v="2069" actId="1076"/>
          <ac:cxnSpMkLst>
            <pc:docMk/>
            <pc:sldMk cId="4142410787" sldId="258"/>
            <ac:cxnSpMk id="37" creationId="{C20529CE-B5ED-6924-3724-0ACFE101143C}"/>
          </ac:cxnSpMkLst>
        </pc:cxnChg>
        <pc:cxnChg chg="add mod">
          <ac:chgData name="Hirotsugu Kawai" userId="655514748c684ff0" providerId="LiveId" clId="{3910C0CD-F745-4167-812E-B5251E31DFFB}" dt="2024-05-26T13:33:18.806" v="2069" actId="1076"/>
          <ac:cxnSpMkLst>
            <pc:docMk/>
            <pc:sldMk cId="4142410787" sldId="258"/>
            <ac:cxnSpMk id="39" creationId="{AC1D61C8-48A4-BBE0-4F45-AAEE60A8D1B0}"/>
          </ac:cxnSpMkLst>
        </pc:cxnChg>
        <pc:cxnChg chg="add mod">
          <ac:chgData name="Hirotsugu Kawai" userId="655514748c684ff0" providerId="LiveId" clId="{3910C0CD-F745-4167-812E-B5251E31DFFB}" dt="2024-05-26T13:34:23.777" v="2094" actId="14100"/>
          <ac:cxnSpMkLst>
            <pc:docMk/>
            <pc:sldMk cId="4142410787" sldId="258"/>
            <ac:cxnSpMk id="74" creationId="{4418C189-B78F-E8FD-17CA-E2650BA05A0E}"/>
          </ac:cxnSpMkLst>
        </pc:cxnChg>
      </pc:sldChg>
      <pc:sldMasterChg chg="modSldLayout">
        <pc:chgData name="Hirotsugu Kawai" userId="655514748c684ff0" providerId="LiveId" clId="{3910C0CD-F745-4167-812E-B5251E31DFFB}" dt="2024-05-18T09:16:50.990" v="7" actId="255"/>
        <pc:sldMasterMkLst>
          <pc:docMk/>
          <pc:sldMasterMk cId="4200667895" sldId="2147483648"/>
        </pc:sldMasterMkLst>
        <pc:sldLayoutChg chg="modSp mod">
          <pc:chgData name="Hirotsugu Kawai" userId="655514748c684ff0" providerId="LiveId" clId="{3910C0CD-F745-4167-812E-B5251E31DFFB}" dt="2024-05-18T09:16:50.990" v="7" actId="255"/>
          <pc:sldLayoutMkLst>
            <pc:docMk/>
            <pc:sldMasterMk cId="4200667895" sldId="2147483648"/>
            <pc:sldLayoutMk cId="1211297099" sldId="2147483654"/>
          </pc:sldLayoutMkLst>
          <pc:spChg chg="mod">
            <ac:chgData name="Hirotsugu Kawai" userId="655514748c684ff0" providerId="LiveId" clId="{3910C0CD-F745-4167-812E-B5251E31DFFB}" dt="2024-05-18T09:16:50.990" v="7" actId="255"/>
            <ac:spMkLst>
              <pc:docMk/>
              <pc:sldMasterMk cId="4200667895" sldId="2147483648"/>
              <pc:sldLayoutMk cId="1211297099" sldId="2147483654"/>
              <ac:spMk id="2" creationId="{D5367343-FD31-D8B7-8DDF-76412983853B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47B629-C625-ABF2-6956-0009D5211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CD26450-368F-1BEA-997E-081BB5452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8916BD-D04E-99FE-D914-B471431A9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EB7B-370D-4D8E-BB94-F56773F41BE3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75555E-2DB2-2CA2-F5FD-CAB4D090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86D027-507E-AF13-332A-AB4C41729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D8A-5454-43A0-BA7E-C064E63E4D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55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9BE675-805F-D7F9-9B6E-570AA6A71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169138-52A4-7C5B-6D14-34A1FC003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ACF819-1F1F-1535-0157-5A7BA874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EB7B-370D-4D8E-BB94-F56773F41BE3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D26BC7-4E1C-C39A-10E5-F36DB79B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D9A7AC-BAB7-A161-7595-6DFCFEF81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D8A-5454-43A0-BA7E-C064E63E4D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63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E28810C-9B0D-01AF-B033-FBDF91560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994270-7A9C-A61C-2D17-D4E8319DD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25310C-7721-DC76-BC25-3ACE17AD4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EB7B-370D-4D8E-BB94-F56773F41BE3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7A0B29-AD36-FE5F-3377-D7CC903FC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45A3D4-6F21-C5FC-CAB6-89CCE5EA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D8A-5454-43A0-BA7E-C064E63E4D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9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7DE5D4-4595-BCA1-2CFD-5E14B6C31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74C700-E91D-0F9D-6063-77CF058C6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009626-20E7-D0D2-DB62-021A72EC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EB7B-370D-4D8E-BB94-F56773F41BE3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8D5C09-1381-60E2-16AD-F15A0218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1B529F-89B6-C26B-41A3-32E55A80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D8A-5454-43A0-BA7E-C064E63E4D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78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CEE42D-E286-14AB-3152-16EE69B18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733123-F990-D96E-F720-6F5C09CEC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2F3B1F-2AC4-7A6F-9682-B06ADC61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EB7B-370D-4D8E-BB94-F56773F41BE3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121354-5F82-DBC1-4778-9D56313C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785963-10BE-1F0E-1204-052A8F39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D8A-5454-43A0-BA7E-C064E63E4D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85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06B89E-14E8-145D-C936-40B344BD7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837C80-69CB-1D9F-49A8-7F12389CB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2F3BA4-194D-F543-DA8A-C288A4321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CDEFC4-5CF7-C22F-4595-9D85805A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EB7B-370D-4D8E-BB94-F56773F41BE3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7A365D-024F-25A6-1795-4BFD7318C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6E0045-D7AF-2890-D5F5-39533720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D8A-5454-43A0-BA7E-C064E63E4D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57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206B97-C13E-C76E-E06D-070653E9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B0575A-0379-B9E3-F0E8-B89072C4A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A3D291-B27F-B77D-98D7-0F30683F9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000CE3-9EAB-69BA-68BA-082E4C0D1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048606C-7AAF-9D7F-5DE8-152F54995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B0A6D8C-2F9D-3CC2-7E28-50EA57BD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EB7B-370D-4D8E-BB94-F56773F41BE3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A95AA84-F442-3DAF-FAF1-73F69337B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BE8BBA2-815F-1F8A-9361-AA717967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D8A-5454-43A0-BA7E-C064E63E4D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57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367343-FD31-D8B7-8DDF-764129838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4182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3A201CF-8B9F-8453-91BD-85AA0F53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EB7B-370D-4D8E-BB94-F56773F41BE3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C457C77-6848-D12C-1F9D-80C5752A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965044C-69AE-FF6D-B93A-E2B52503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D8A-5454-43A0-BA7E-C064E63E4D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29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29FFABC-E7F2-6041-6112-89C145C0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EB7B-370D-4D8E-BB94-F56773F41BE3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8B501B2-1AB0-76C4-767F-D088DFB9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C20C40-5C28-AE1C-FBBA-69348088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D8A-5454-43A0-BA7E-C064E63E4D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20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2962C9-BDE3-2EA4-7ECD-6B38FA432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B1B4D3-2231-3329-9655-C0807C3A6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959884-5916-0763-EF82-D80A24902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F58ED1-D97F-EA9E-9F11-3EC35F82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EB7B-370D-4D8E-BB94-F56773F41BE3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D1B645-8171-742B-E8A9-E810CAB8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176BD1-AFA5-0D49-C55D-C5EFAE78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D8A-5454-43A0-BA7E-C064E63E4D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766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E66A91-11F3-AA9C-6116-225483E24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DD262AB-86A8-CEDB-CD5B-612A4E142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40776A-7C31-DF0E-BEC1-F1E8DAADE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D5243B-BB7A-EADE-72A0-749E20B9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EB7B-370D-4D8E-BB94-F56773F41BE3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237A30-0788-42F3-7990-6EA932F5B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CE19DD-714B-6AFD-4B3A-9D49DA76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D8A-5454-43A0-BA7E-C064E63E4D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8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793CC7-0712-56F0-D4B8-BB6A8AEA2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69ECCA-6FA4-55D4-CED9-611818EEE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B7273A-586B-9B9C-8693-CF6B16793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28EB7B-370D-4D8E-BB94-F56773F41BE3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C646B5-EF6F-E6E6-2DE9-6178D5628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D9A6BF-88A6-25EC-7482-7A1C13AD7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24CD8A-5454-43A0-BA7E-C064E63E4D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066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ixbank.co.jp/column/article/175/#anc_05" TargetMode="External"/><Relationship Id="rId2" Type="http://schemas.openxmlformats.org/officeDocument/2006/relationships/hyperlink" Target="https://www.homes.co.jp/cont/rent/rent_00002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A7F1B9-7F6B-5619-6645-9079E9EA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	</a:t>
            </a:r>
            <a:r>
              <a:rPr lang="ja-JP" altLang="en-US" dirty="0"/>
              <a:t>ライフスタイルによる検索条件のロジック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E387985-46E8-F93A-0ABE-03DFE5B1D18C}"/>
              </a:ext>
            </a:extLst>
          </p:cNvPr>
          <p:cNvSpPr txBox="1"/>
          <p:nvPr/>
        </p:nvSpPr>
        <p:spPr>
          <a:xfrm>
            <a:off x="702235" y="669056"/>
            <a:ext cx="10787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ja-JP" altLang="en-US" sz="2400" b="1" dirty="0"/>
              <a:t>年収に基づく賃料水準の提案</a:t>
            </a:r>
            <a:endParaRPr kumimoji="1" lang="en-US" altLang="ja-JP" sz="2400" b="1" dirty="0"/>
          </a:p>
          <a:p>
            <a:pPr>
              <a:spcAft>
                <a:spcPts val="1200"/>
              </a:spcAft>
            </a:pPr>
            <a:r>
              <a:rPr kumimoji="1" lang="ja-JP" altLang="en-US" dirty="0"/>
              <a:t>相沢氏の年収： </a:t>
            </a:r>
            <a:r>
              <a:rPr kumimoji="1" lang="en-US" altLang="ja-JP" dirty="0"/>
              <a:t>1,000</a:t>
            </a:r>
            <a:r>
              <a:rPr kumimoji="1" lang="ja-JP" altLang="en-US" dirty="0"/>
              <a:t>万円　（原則、賃貸住宅の契約は主たる稼得者の所得で判断する）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5D8CF89D-944C-7FCE-EEE9-6EED62471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769853"/>
              </p:ext>
            </p:extLst>
          </p:nvPr>
        </p:nvGraphicFramePr>
        <p:xfrm>
          <a:off x="838200" y="1825625"/>
          <a:ext cx="6698130" cy="27733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5894">
                  <a:extLst>
                    <a:ext uri="{9D8B030D-6E8A-4147-A177-3AD203B41FA5}">
                      <a16:colId xmlns:a16="http://schemas.microsoft.com/office/drawing/2014/main" val="2552912486"/>
                    </a:ext>
                  </a:extLst>
                </a:gridCol>
                <a:gridCol w="2256118">
                  <a:extLst>
                    <a:ext uri="{9D8B030D-6E8A-4147-A177-3AD203B41FA5}">
                      <a16:colId xmlns:a16="http://schemas.microsoft.com/office/drawing/2014/main" val="1907044316"/>
                    </a:ext>
                  </a:extLst>
                </a:gridCol>
                <a:gridCol w="2256118">
                  <a:extLst>
                    <a:ext uri="{9D8B030D-6E8A-4147-A177-3AD203B41FA5}">
                      <a16:colId xmlns:a16="http://schemas.microsoft.com/office/drawing/2014/main" val="2666698627"/>
                    </a:ext>
                  </a:extLst>
                </a:gridCol>
              </a:tblGrid>
              <a:tr h="51117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スタイル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計算式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相沢氏の場合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762421"/>
                  </a:ext>
                </a:extLst>
              </a:tr>
              <a:tr h="74714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ラグジュアリー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年収 </a:t>
                      </a:r>
                      <a:r>
                        <a:rPr kumimoji="1" lang="en-US" altLang="ja-JP" dirty="0"/>
                        <a:t>×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0.30 ÷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12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25.0</a:t>
                      </a:r>
                      <a:r>
                        <a:rPr kumimoji="1" lang="ja-JP" altLang="en-US" dirty="0"/>
                        <a:t>万円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4879684"/>
                  </a:ext>
                </a:extLst>
              </a:tr>
              <a:tr h="757524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スタンダード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年収 </a:t>
                      </a:r>
                      <a:r>
                        <a:rPr kumimoji="1" lang="en-US" altLang="ja-JP" dirty="0"/>
                        <a:t>×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0.25 ÷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12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20.8</a:t>
                      </a:r>
                      <a:r>
                        <a:rPr kumimoji="1" lang="ja-JP" altLang="en-US" dirty="0"/>
                        <a:t>万円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69976"/>
                  </a:ext>
                </a:extLst>
              </a:tr>
              <a:tr h="757524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エコノミー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年収 </a:t>
                      </a:r>
                      <a:r>
                        <a:rPr kumimoji="1" lang="en-US" altLang="ja-JP" dirty="0"/>
                        <a:t>×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0.20 ÷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12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16.6</a:t>
                      </a:r>
                      <a:r>
                        <a:rPr kumimoji="1" lang="ja-JP" altLang="en-US" dirty="0"/>
                        <a:t>万円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922221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248A1047-BF3F-559D-34D9-414742ECD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071408"/>
              </p:ext>
            </p:extLst>
          </p:nvPr>
        </p:nvGraphicFramePr>
        <p:xfrm>
          <a:off x="7924799" y="1825625"/>
          <a:ext cx="4052048" cy="4079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6024">
                  <a:extLst>
                    <a:ext uri="{9D8B030D-6E8A-4147-A177-3AD203B41FA5}">
                      <a16:colId xmlns:a16="http://schemas.microsoft.com/office/drawing/2014/main" val="6416123"/>
                    </a:ext>
                  </a:extLst>
                </a:gridCol>
                <a:gridCol w="2026024">
                  <a:extLst>
                    <a:ext uri="{9D8B030D-6E8A-4147-A177-3AD203B41FA5}">
                      <a16:colId xmlns:a16="http://schemas.microsoft.com/office/drawing/2014/main" val="888371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収支計算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697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年収（額面）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1,000</a:t>
                      </a:r>
                      <a:r>
                        <a:rPr kumimoji="1" lang="ja-JP" altLang="en-US" dirty="0"/>
                        <a:t>万円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2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所得税・住民税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150</a:t>
                      </a:r>
                      <a:r>
                        <a:rPr kumimoji="1" lang="ja-JP" altLang="en-US" dirty="0"/>
                        <a:t>万円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130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社会保険料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121</a:t>
                      </a:r>
                      <a:r>
                        <a:rPr kumimoji="1" lang="ja-JP" altLang="en-US" dirty="0"/>
                        <a:t>万円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91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食費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100</a:t>
                      </a:r>
                      <a:r>
                        <a:rPr kumimoji="1" lang="ja-JP" altLang="en-US" dirty="0"/>
                        <a:t>万円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32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水道光熱費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30</a:t>
                      </a:r>
                      <a:r>
                        <a:rPr kumimoji="1" lang="ja-JP" altLang="en-US" dirty="0"/>
                        <a:t>万円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79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交通・通信費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65</a:t>
                      </a:r>
                      <a:r>
                        <a:rPr kumimoji="1" lang="ja-JP" altLang="en-US" dirty="0"/>
                        <a:t>万円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77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娯楽費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60</a:t>
                      </a:r>
                      <a:r>
                        <a:rPr kumimoji="1" lang="ja-JP" altLang="en-US" dirty="0"/>
                        <a:t>万円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22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日用品・雑費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20</a:t>
                      </a:r>
                      <a:r>
                        <a:rPr kumimoji="1" lang="ja-JP" altLang="en-US" dirty="0"/>
                        <a:t>万円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37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被服費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30</a:t>
                      </a:r>
                      <a:r>
                        <a:rPr kumimoji="1" lang="ja-JP" altLang="en-US" dirty="0"/>
                        <a:t>万円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63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住居費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???</a:t>
                      </a:r>
                      <a:r>
                        <a:rPr kumimoji="1" lang="ja-JP" altLang="en-US" dirty="0"/>
                        <a:t>万円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401299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6DC5DB1-4289-F005-3000-FB3C85CEA08D}"/>
              </a:ext>
            </a:extLst>
          </p:cNvPr>
          <p:cNvSpPr txBox="1"/>
          <p:nvPr/>
        </p:nvSpPr>
        <p:spPr>
          <a:xfrm>
            <a:off x="1780988" y="6018305"/>
            <a:ext cx="9708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/>
            <a:r>
              <a:rPr kumimoji="1" lang="en-US" altLang="ja-JP" dirty="0"/>
              <a:t>※</a:t>
            </a:r>
            <a:r>
              <a:rPr lang="en-US" altLang="ja-JP" dirty="0"/>
              <a:t>	</a:t>
            </a:r>
            <a:r>
              <a:rPr lang="ja-JP" altLang="en-US" dirty="0"/>
              <a:t>東京の賃料相場を考慮し、年収の額面ベースで目安となる家賃水準を設定した。</a:t>
            </a:r>
            <a:endParaRPr lang="en-US" altLang="ja-JP" dirty="0"/>
          </a:p>
          <a:p>
            <a:pPr marL="358775" indent="-358775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ACC71DA-2145-174B-4591-0C3A6092D405}"/>
              </a:ext>
            </a:extLst>
          </p:cNvPr>
          <p:cNvSpPr txBox="1"/>
          <p:nvPr/>
        </p:nvSpPr>
        <p:spPr>
          <a:xfrm>
            <a:off x="838199" y="4839290"/>
            <a:ext cx="6698129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 dirty="0"/>
              <a:t>出展</a:t>
            </a:r>
            <a:endParaRPr lang="en-US" altLang="ja-JP" sz="1100" dirty="0"/>
          </a:p>
          <a:p>
            <a:r>
              <a:rPr lang="en-US" altLang="ja-JP" sz="1100" dirty="0"/>
              <a:t>LIFULL Home’</a:t>
            </a:r>
            <a:r>
              <a:rPr lang="ja-JP" altLang="en-US" sz="1100" dirty="0"/>
              <a:t>ｓ</a:t>
            </a:r>
            <a:endParaRPr lang="en-US" altLang="ja-JP" sz="1100" dirty="0"/>
          </a:p>
          <a:p>
            <a:r>
              <a:rPr lang="en-US" altLang="ja-JP" sz="1100" dirty="0">
                <a:hlinkClick r:id="rId2"/>
              </a:rPr>
              <a:t>https://www.homes.co.jp/cont/rent/rent_00002/</a:t>
            </a:r>
            <a:r>
              <a:rPr lang="ja-JP" altLang="en-US" sz="1100" dirty="0"/>
              <a:t>　</a:t>
            </a:r>
            <a:endParaRPr lang="en-US" altLang="ja-JP" sz="1100" dirty="0"/>
          </a:p>
          <a:p>
            <a:r>
              <a:rPr lang="ja-JP" altLang="en-US" sz="1100" dirty="0"/>
              <a:t>オリックス銀行 </a:t>
            </a:r>
            <a:endParaRPr lang="en-US" altLang="ja-JP" sz="1100" dirty="0"/>
          </a:p>
          <a:p>
            <a:r>
              <a:rPr lang="ja-JP" altLang="en-US" sz="1100" dirty="0">
                <a:hlinkClick r:id="rId3"/>
              </a:rPr>
              <a:t>https://www.orixbank.co.jp/column/article/175/#anc_05</a:t>
            </a:r>
            <a:r>
              <a:rPr lang="ja-JP" altLang="en-US" sz="1100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334552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6116A7B-BFC0-5D6D-0419-56835BA0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	</a:t>
            </a:r>
            <a:r>
              <a:rPr lang="ja-JP" altLang="en-US" dirty="0"/>
              <a:t>ライフスタイルによる検索条件のロジック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525AE67B-631F-661D-CEB5-8D0203CCF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135379"/>
              </p:ext>
            </p:extLst>
          </p:nvPr>
        </p:nvGraphicFramePr>
        <p:xfrm>
          <a:off x="702235" y="1245595"/>
          <a:ext cx="10787529" cy="4607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2777">
                  <a:extLst>
                    <a:ext uri="{9D8B030D-6E8A-4147-A177-3AD203B41FA5}">
                      <a16:colId xmlns:a16="http://schemas.microsoft.com/office/drawing/2014/main" val="498324287"/>
                    </a:ext>
                  </a:extLst>
                </a:gridCol>
                <a:gridCol w="2428688">
                  <a:extLst>
                    <a:ext uri="{9D8B030D-6E8A-4147-A177-3AD203B41FA5}">
                      <a16:colId xmlns:a16="http://schemas.microsoft.com/office/drawing/2014/main" val="439022368"/>
                    </a:ext>
                  </a:extLst>
                </a:gridCol>
                <a:gridCol w="2428688">
                  <a:extLst>
                    <a:ext uri="{9D8B030D-6E8A-4147-A177-3AD203B41FA5}">
                      <a16:colId xmlns:a16="http://schemas.microsoft.com/office/drawing/2014/main" val="2115669050"/>
                    </a:ext>
                  </a:extLst>
                </a:gridCol>
                <a:gridCol w="2428688">
                  <a:extLst>
                    <a:ext uri="{9D8B030D-6E8A-4147-A177-3AD203B41FA5}">
                      <a16:colId xmlns:a16="http://schemas.microsoft.com/office/drawing/2014/main" val="3328763888"/>
                    </a:ext>
                  </a:extLst>
                </a:gridCol>
                <a:gridCol w="2428688">
                  <a:extLst>
                    <a:ext uri="{9D8B030D-6E8A-4147-A177-3AD203B41FA5}">
                      <a16:colId xmlns:a16="http://schemas.microsoft.com/office/drawing/2014/main" val="3848932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大</a:t>
                      </a: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大</a:t>
                      </a: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大</a:t>
                      </a:r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大</a:t>
                      </a:r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522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小</a:t>
                      </a:r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en-US" altLang="ja-JP" dirty="0"/>
                        <a:t>1R, 1DK, 1LDK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en-US" altLang="ja-JP" dirty="0"/>
                        <a:t>1DK, 1LDK, </a:t>
                      </a:r>
                    </a:p>
                    <a:p>
                      <a:pPr algn="ctr"/>
                      <a:r>
                        <a:rPr kumimoji="1" lang="en-US" altLang="ja-JP" dirty="0"/>
                        <a:t>2DK, 2LDK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③</a:t>
                      </a:r>
                      <a:endParaRPr kumimoji="1" lang="en-US" altLang="ja-JP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2DK, 2LDK,</a:t>
                      </a:r>
                      <a:br>
                        <a:rPr kumimoji="1" lang="en-US" altLang="ja-JP" dirty="0"/>
                      </a:br>
                      <a:r>
                        <a:rPr kumimoji="1" lang="en-US" altLang="ja-JP" dirty="0"/>
                        <a:t>3DK 3LDK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en-US" altLang="ja-JP" dirty="0"/>
                        <a:t>2DL, 2LDK,</a:t>
                      </a:r>
                    </a:p>
                    <a:p>
                      <a:pPr algn="ctr"/>
                      <a:r>
                        <a:rPr kumimoji="1" lang="en-US" altLang="ja-JP" dirty="0"/>
                        <a:t>3DK 3LDK 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32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小</a:t>
                      </a: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④</a:t>
                      </a:r>
                      <a:endParaRPr kumimoji="1" lang="en-US" altLang="ja-JP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未就学児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en-US" altLang="ja-JP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1DK, 1LDK,</a:t>
                      </a:r>
                    </a:p>
                    <a:p>
                      <a:pPr algn="ctr"/>
                      <a:r>
                        <a:rPr kumimoji="1" lang="en-US" altLang="ja-JP" dirty="0"/>
                        <a:t>2DK, 2LDK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④</a:t>
                      </a:r>
                      <a:endParaRPr kumimoji="1" lang="en-US" altLang="ja-JP" sz="1400" dirty="0"/>
                    </a:p>
                    <a:p>
                      <a:pPr algn="ctr"/>
                      <a:r>
                        <a:rPr kumimoji="1" lang="en-US" altLang="ja-JP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kumimoji="1" lang="ja-JP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未就学児</a:t>
                      </a:r>
                      <a:r>
                        <a:rPr kumimoji="1" lang="en-US" altLang="ja-JP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r>
                        <a:rPr kumimoji="1" lang="en-US" altLang="ja-JP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1DK, 1LDK</a:t>
                      </a:r>
                      <a:endParaRPr kumimoji="1" lang="en-US" altLang="ja-JP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/>
                        <a:t>2DK, 2LDK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⑤</a:t>
                      </a:r>
                      <a:endParaRPr kumimoji="1" lang="en-US" altLang="ja-JP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未就学児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en-US" altLang="ja-JP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2DL, 2LDK,</a:t>
                      </a:r>
                    </a:p>
                    <a:p>
                      <a:pPr algn="ctr"/>
                      <a:r>
                        <a:rPr kumimoji="1" lang="en-US" altLang="ja-JP" dirty="0"/>
                        <a:t>3DK 3LDK,</a:t>
                      </a:r>
                    </a:p>
                    <a:p>
                      <a:pPr algn="ctr"/>
                      <a:r>
                        <a:rPr kumimoji="1" lang="en-US" altLang="ja-JP" dirty="0"/>
                        <a:t>4DK, 4LDK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⑤</a:t>
                      </a:r>
                      <a:endParaRPr kumimoji="1" lang="en-US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未就学児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en-US" altLang="ja-JP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2DL, 2LDK,</a:t>
                      </a:r>
                    </a:p>
                    <a:p>
                      <a:pPr algn="ctr"/>
                      <a:r>
                        <a:rPr kumimoji="1" lang="en-US" altLang="ja-JP" dirty="0"/>
                        <a:t>3DK 3LDK,</a:t>
                      </a:r>
                    </a:p>
                    <a:p>
                      <a:pPr algn="ctr"/>
                      <a:r>
                        <a:rPr kumimoji="1" lang="en-US" altLang="ja-JP" dirty="0"/>
                        <a:t>4DK, 4LDK 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96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小</a:t>
                      </a: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en-US" altLang="ja-JP" dirty="0"/>
                        <a:t>2DK,2LDK</a:t>
                      </a:r>
                    </a:p>
                    <a:p>
                      <a:pPr algn="ctr"/>
                      <a:r>
                        <a:rPr kumimoji="1" lang="en-US" altLang="ja-JP" dirty="0"/>
                        <a:t>3DK,3LDK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en-US" altLang="ja-JP" dirty="0"/>
                        <a:t>2DK,2LDK</a:t>
                      </a:r>
                    </a:p>
                    <a:p>
                      <a:pPr algn="ctr"/>
                      <a:r>
                        <a:rPr kumimoji="1" lang="en-US" altLang="ja-JP" dirty="0"/>
                        <a:t>3DK,3LDK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⑤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en-US" altLang="ja-JP" dirty="0"/>
                        <a:t>3DK,3LDK</a:t>
                      </a:r>
                    </a:p>
                    <a:p>
                      <a:pPr algn="ctr"/>
                      <a:r>
                        <a:rPr kumimoji="1" lang="en-US" altLang="ja-JP" dirty="0"/>
                        <a:t>4DK,4LDK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⑤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en-US" altLang="ja-JP" dirty="0"/>
                        <a:t>3DK,3LDK</a:t>
                      </a:r>
                    </a:p>
                    <a:p>
                      <a:pPr algn="ctr"/>
                      <a:r>
                        <a:rPr kumimoji="1" lang="en-US" altLang="ja-JP" dirty="0"/>
                        <a:t>4DK,4LDK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4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小</a:t>
                      </a:r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⑤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en-US" altLang="ja-JP" dirty="0"/>
                        <a:t>3DK,3LDK</a:t>
                      </a:r>
                    </a:p>
                    <a:p>
                      <a:pPr algn="ctr"/>
                      <a:r>
                        <a:rPr kumimoji="1" lang="en-US" altLang="ja-JP" dirty="0"/>
                        <a:t>4DK,4LDK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⑥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en-US" altLang="ja-JP" dirty="0"/>
                        <a:t>3DK,3LDK</a:t>
                      </a:r>
                    </a:p>
                    <a:p>
                      <a:pPr algn="ctr"/>
                      <a:r>
                        <a:rPr kumimoji="1" lang="en-US" altLang="ja-JP" dirty="0"/>
                        <a:t>4DK,4LDK</a:t>
                      </a:r>
                      <a:endParaRPr kumimoji="1" lang="ja-JP" altLang="en-US" dirty="0"/>
                    </a:p>
                    <a:p>
                      <a:pPr algn="ctr"/>
                      <a:r>
                        <a:rPr kumimoji="1" lang="en-US" altLang="ja-JP" dirty="0"/>
                        <a:t>5K</a:t>
                      </a:r>
                      <a:r>
                        <a:rPr kumimoji="1" lang="ja-JP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⑥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en-US" altLang="ja-JP" dirty="0"/>
                        <a:t>3DK,3LDK</a:t>
                      </a:r>
                    </a:p>
                    <a:p>
                      <a:pPr algn="ctr"/>
                      <a:r>
                        <a:rPr kumimoji="1" lang="en-US" altLang="ja-JP" dirty="0"/>
                        <a:t>4DK,4LDK</a:t>
                      </a:r>
                      <a:endParaRPr kumimoji="1" lang="ja-JP" altLang="en-US" dirty="0"/>
                    </a:p>
                    <a:p>
                      <a:pPr algn="ctr"/>
                      <a:r>
                        <a:rPr kumimoji="1" lang="en-US" altLang="ja-JP" dirty="0"/>
                        <a:t>5K</a:t>
                      </a:r>
                      <a:r>
                        <a:rPr kumimoji="1" lang="ja-JP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⑥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en-US" altLang="ja-JP" dirty="0"/>
                        <a:t>3DK,3LDK</a:t>
                      </a:r>
                    </a:p>
                    <a:p>
                      <a:pPr algn="ctr"/>
                      <a:r>
                        <a:rPr kumimoji="1" lang="en-US" altLang="ja-JP" dirty="0"/>
                        <a:t>4DK,4LDK</a:t>
                      </a:r>
                      <a:endParaRPr kumimoji="1" lang="ja-JP" altLang="en-US" dirty="0"/>
                    </a:p>
                    <a:p>
                      <a:pPr algn="ctr"/>
                      <a:r>
                        <a:rPr kumimoji="1" lang="en-US" altLang="ja-JP" dirty="0"/>
                        <a:t>5K</a:t>
                      </a:r>
                      <a:r>
                        <a:rPr kumimoji="1" lang="ja-JP" altLang="en-US" dirty="0"/>
                        <a:t>以上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90657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2340DD3-BD3A-54A8-4312-704C6BBC2060}"/>
              </a:ext>
            </a:extLst>
          </p:cNvPr>
          <p:cNvSpPr txBox="1"/>
          <p:nvPr/>
        </p:nvSpPr>
        <p:spPr>
          <a:xfrm>
            <a:off x="1780988" y="6018305"/>
            <a:ext cx="9708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/>
            <a:r>
              <a:rPr kumimoji="1" lang="en-US" altLang="ja-JP" dirty="0"/>
              <a:t>※</a:t>
            </a:r>
            <a:r>
              <a:rPr lang="en-US" altLang="ja-JP" dirty="0"/>
              <a:t>	</a:t>
            </a:r>
            <a:r>
              <a:rPr kumimoji="1" lang="ja-JP" altLang="en-US" dirty="0"/>
              <a:t>〇で囲んだナンバーは、提案する間取りの種類（全</a:t>
            </a:r>
            <a:r>
              <a:rPr kumimoji="1" lang="en-US" altLang="ja-JP" dirty="0"/>
              <a:t>6</a:t>
            </a:r>
            <a:r>
              <a:rPr kumimoji="1" lang="ja-JP" altLang="en-US" dirty="0"/>
              <a:t>パターン）</a:t>
            </a:r>
            <a:endParaRPr kumimoji="1" lang="en-US" altLang="ja-JP" dirty="0"/>
          </a:p>
          <a:p>
            <a:pPr marL="358775" indent="-358775"/>
            <a:r>
              <a:rPr kumimoji="1" lang="en-US" altLang="ja-JP" dirty="0"/>
              <a:t>	</a:t>
            </a:r>
            <a:r>
              <a:rPr kumimoji="1" lang="ja-JP" altLang="en-US" dirty="0"/>
              <a:t>未就学児を考量するロジックが煩雑な場合は省略（未就学児の行のパターンを省略）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760DE3A-D580-703F-4621-1D06EC02EF4B}"/>
              </a:ext>
            </a:extLst>
          </p:cNvPr>
          <p:cNvSpPr txBox="1"/>
          <p:nvPr/>
        </p:nvSpPr>
        <p:spPr>
          <a:xfrm>
            <a:off x="702235" y="669056"/>
            <a:ext cx="10787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家族構成に基づく間取りの提案</a:t>
            </a:r>
          </a:p>
        </p:txBody>
      </p:sp>
    </p:spTree>
    <p:extLst>
      <p:ext uri="{BB962C8B-B14F-4D97-AF65-F5344CB8AC3E}">
        <p14:creationId xmlns:p14="http://schemas.microsoft.com/office/powerpoint/2010/main" val="356056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679F8005-0AC6-44C1-AD4F-7A2E737F0414}"/>
              </a:ext>
            </a:extLst>
          </p:cNvPr>
          <p:cNvSpPr/>
          <p:nvPr/>
        </p:nvSpPr>
        <p:spPr>
          <a:xfrm>
            <a:off x="5118848" y="1299132"/>
            <a:ext cx="2109695" cy="52988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34EC5B6-9182-46CB-C79D-A92050E4DE8C}"/>
              </a:ext>
            </a:extLst>
          </p:cNvPr>
          <p:cNvSpPr/>
          <p:nvPr/>
        </p:nvSpPr>
        <p:spPr>
          <a:xfrm>
            <a:off x="2037975" y="1299132"/>
            <a:ext cx="2109695" cy="36272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83E35E7-732E-0775-A57C-0F4A602A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	</a:t>
            </a:r>
            <a:r>
              <a:rPr kumimoji="1" lang="ja-JP" altLang="en-US" dirty="0"/>
              <a:t>ファイル構成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118CB17-4372-6868-61C7-87FD58BDFBB5}"/>
              </a:ext>
            </a:extLst>
          </p:cNvPr>
          <p:cNvSpPr/>
          <p:nvPr/>
        </p:nvSpPr>
        <p:spPr>
          <a:xfrm>
            <a:off x="2187389" y="1416423"/>
            <a:ext cx="1739153" cy="6394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ja-JP" sz="1400" dirty="0"/>
              <a:t>log_in_manager.py</a:t>
            </a:r>
          </a:p>
          <a:p>
            <a:pPr algn="ctr">
              <a:spcAft>
                <a:spcPts val="600"/>
              </a:spcAft>
            </a:pPr>
            <a:r>
              <a:rPr kumimoji="1" lang="ja-JP" altLang="en-US" sz="1400" dirty="0"/>
              <a:t>ログイン機能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3D90045-1702-8E8D-7460-8981C71793D1}"/>
              </a:ext>
            </a:extLst>
          </p:cNvPr>
          <p:cNvSpPr/>
          <p:nvPr/>
        </p:nvSpPr>
        <p:spPr>
          <a:xfrm>
            <a:off x="2187389" y="5355668"/>
            <a:ext cx="1739153" cy="40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ja-JP" sz="1400" dirty="0"/>
              <a:t>pages</a:t>
            </a:r>
            <a:endParaRPr kumimoji="1" lang="ja-JP" altLang="en-US" sz="1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334409-3C3E-C815-011C-52300E102270}"/>
              </a:ext>
            </a:extLst>
          </p:cNvPr>
          <p:cNvSpPr/>
          <p:nvPr/>
        </p:nvSpPr>
        <p:spPr>
          <a:xfrm>
            <a:off x="5304119" y="1423276"/>
            <a:ext cx="1739153" cy="6394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ja-JP" sz="1400" dirty="0"/>
              <a:t>Main_.py</a:t>
            </a:r>
          </a:p>
          <a:p>
            <a:pPr algn="ctr">
              <a:spcAft>
                <a:spcPts val="600"/>
              </a:spcAft>
            </a:pPr>
            <a:r>
              <a:rPr kumimoji="1" lang="ja-JP" altLang="en-US" sz="1400" dirty="0"/>
              <a:t>メイン画面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6564663-B1A1-4AAB-D023-44BF5B18A4A0}"/>
              </a:ext>
            </a:extLst>
          </p:cNvPr>
          <p:cNvSpPr/>
          <p:nvPr/>
        </p:nvSpPr>
        <p:spPr>
          <a:xfrm>
            <a:off x="881530" y="723458"/>
            <a:ext cx="1739153" cy="40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kumimoji="1" lang="en-US" altLang="ja-JP" sz="1400" dirty="0"/>
              <a:t>GitHub_</a:t>
            </a:r>
            <a:r>
              <a:rPr kumimoji="1" lang="ja-JP" altLang="en-US" sz="1400" dirty="0"/>
              <a:t>リポジトリ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7CA377F-A6FA-CFB0-80A5-83247C39D27E}"/>
              </a:ext>
            </a:extLst>
          </p:cNvPr>
          <p:cNvSpPr/>
          <p:nvPr/>
        </p:nvSpPr>
        <p:spPr>
          <a:xfrm>
            <a:off x="2187389" y="2294833"/>
            <a:ext cx="1739153" cy="6394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ja-JP" sz="1400" dirty="0"/>
              <a:t>create_yaml.py</a:t>
            </a:r>
          </a:p>
          <a:p>
            <a:pPr algn="ctr">
              <a:spcAft>
                <a:spcPts val="600"/>
              </a:spcAft>
            </a:pPr>
            <a:r>
              <a:rPr kumimoji="1" lang="ja-JP" altLang="en-US" sz="1400" dirty="0"/>
              <a:t>ログイン機能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8B83A8F-C478-1A34-65E6-3DFC1554C1A8}"/>
              </a:ext>
            </a:extLst>
          </p:cNvPr>
          <p:cNvSpPr/>
          <p:nvPr/>
        </p:nvSpPr>
        <p:spPr>
          <a:xfrm>
            <a:off x="2187389" y="3172012"/>
            <a:ext cx="1739153" cy="6394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ja-JP" sz="1400" dirty="0" err="1"/>
              <a:t>config.yaml</a:t>
            </a:r>
            <a:endParaRPr lang="en-US" altLang="ja-JP" sz="1400" dirty="0"/>
          </a:p>
          <a:p>
            <a:pPr algn="ctr">
              <a:spcAft>
                <a:spcPts val="600"/>
              </a:spcAft>
            </a:pPr>
            <a:r>
              <a:rPr kumimoji="1" lang="ja-JP" altLang="en-US" sz="1400" dirty="0"/>
              <a:t>ログイン機能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876F4E0-F2C8-ECFA-99C5-F91617DF9659}"/>
              </a:ext>
            </a:extLst>
          </p:cNvPr>
          <p:cNvSpPr/>
          <p:nvPr/>
        </p:nvSpPr>
        <p:spPr>
          <a:xfrm>
            <a:off x="2187389" y="4049191"/>
            <a:ext cx="1739153" cy="6394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ja-JP" sz="1400" dirty="0"/>
              <a:t>user_info.csv</a:t>
            </a:r>
          </a:p>
          <a:p>
            <a:pPr algn="ctr">
              <a:spcAft>
                <a:spcPts val="600"/>
              </a:spcAft>
            </a:pPr>
            <a:r>
              <a:rPr kumimoji="1" lang="ja-JP" altLang="en-US" sz="1400" dirty="0"/>
              <a:t>ログイン機能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3A7FD4F-5848-609A-9A28-D308DE41D791}"/>
              </a:ext>
            </a:extLst>
          </p:cNvPr>
          <p:cNvSpPr/>
          <p:nvPr/>
        </p:nvSpPr>
        <p:spPr>
          <a:xfrm>
            <a:off x="5304119" y="4934452"/>
            <a:ext cx="1739153" cy="6394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ja-JP" sz="1400" dirty="0" err="1"/>
              <a:t>merged_DB.db</a:t>
            </a:r>
            <a:endParaRPr lang="en-US" altLang="ja-JP" sz="1400" dirty="0"/>
          </a:p>
          <a:p>
            <a:pPr algn="ctr">
              <a:spcAft>
                <a:spcPts val="600"/>
              </a:spcAft>
            </a:pPr>
            <a:r>
              <a:rPr lang="ja-JP" altLang="en-US" sz="1400" dirty="0"/>
              <a:t>物件</a:t>
            </a:r>
            <a:r>
              <a:rPr lang="en-US" altLang="ja-JP" sz="1400" dirty="0"/>
              <a:t>DB</a:t>
            </a:r>
            <a:endParaRPr kumimoji="1" lang="ja-JP" altLang="en-US" sz="14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97F5DB0-B0D1-963A-1176-054933275BF8}"/>
              </a:ext>
            </a:extLst>
          </p:cNvPr>
          <p:cNvSpPr/>
          <p:nvPr/>
        </p:nvSpPr>
        <p:spPr>
          <a:xfrm>
            <a:off x="5304119" y="2301686"/>
            <a:ext cx="1739153" cy="6394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ja-JP" sz="1400" dirty="0"/>
              <a:t>recommend_</a:t>
            </a:r>
            <a:br>
              <a:rPr lang="en-US" altLang="ja-JP" sz="1400" dirty="0"/>
            </a:br>
            <a:r>
              <a:rPr lang="en-US" altLang="ja-JP" sz="1400" dirty="0"/>
              <a:t>property.py</a:t>
            </a:r>
          </a:p>
          <a:p>
            <a:pPr algn="ctr">
              <a:spcAft>
                <a:spcPts val="600"/>
              </a:spcAft>
            </a:pPr>
            <a:r>
              <a:rPr kumimoji="1" lang="ja-JP" altLang="en-US" sz="1400" dirty="0"/>
              <a:t>メイン画面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247200E-1833-8848-FFD6-BAE3CF5BF516}"/>
              </a:ext>
            </a:extLst>
          </p:cNvPr>
          <p:cNvSpPr/>
          <p:nvPr/>
        </p:nvSpPr>
        <p:spPr>
          <a:xfrm>
            <a:off x="5304119" y="3180096"/>
            <a:ext cx="1739153" cy="6394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ja-JP" sz="1400" dirty="0"/>
              <a:t>result_.py</a:t>
            </a:r>
          </a:p>
          <a:p>
            <a:pPr algn="ctr">
              <a:spcAft>
                <a:spcPts val="600"/>
              </a:spcAft>
            </a:pPr>
            <a:r>
              <a:rPr lang="ja-JP" altLang="en-US" sz="1400" dirty="0"/>
              <a:t>メイン画面</a:t>
            </a:r>
            <a:endParaRPr kumimoji="1" lang="ja-JP" altLang="en-US" sz="14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7E37997-6394-9E62-731B-CA4C7264D956}"/>
              </a:ext>
            </a:extLst>
          </p:cNvPr>
          <p:cNvSpPr/>
          <p:nvPr/>
        </p:nvSpPr>
        <p:spPr>
          <a:xfrm>
            <a:off x="5304119" y="4057274"/>
            <a:ext cx="1739153" cy="6394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ja-JP" sz="1400" dirty="0"/>
              <a:t>search_</a:t>
            </a:r>
            <a:br>
              <a:rPr lang="en-US" altLang="ja-JP" sz="1400" dirty="0"/>
            </a:br>
            <a:r>
              <a:rPr lang="en-US" altLang="ja-JP" sz="1400" dirty="0"/>
              <a:t>property_.py</a:t>
            </a:r>
          </a:p>
          <a:p>
            <a:pPr algn="ctr">
              <a:spcAft>
                <a:spcPts val="600"/>
              </a:spcAft>
            </a:pPr>
            <a:r>
              <a:rPr lang="ja-JP" altLang="en-US" sz="1400" dirty="0"/>
              <a:t>検索機能</a:t>
            </a:r>
            <a:endParaRPr kumimoji="1" lang="ja-JP" altLang="en-US" sz="1400" dirty="0"/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6EBBBF17-B017-CDD1-75FD-105F5A589E1C}"/>
              </a:ext>
            </a:extLst>
          </p:cNvPr>
          <p:cNvCxnSpPr>
            <a:cxnSpLocks/>
            <a:stCxn id="6" idx="2"/>
            <a:endCxn id="4" idx="1"/>
          </p:cNvCxnSpPr>
          <p:nvPr/>
        </p:nvCxnSpPr>
        <p:spPr>
          <a:xfrm rot="16200000" flipH="1">
            <a:off x="-245257" y="3126221"/>
            <a:ext cx="4429011" cy="43628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3A6E00BB-3045-C466-C68F-B2D044A124C1}"/>
              </a:ext>
            </a:extLst>
          </p:cNvPr>
          <p:cNvCxnSpPr>
            <a:cxnSpLocks/>
            <a:stCxn id="6" idx="2"/>
            <a:endCxn id="9" idx="1"/>
          </p:cNvCxnSpPr>
          <p:nvPr/>
        </p:nvCxnSpPr>
        <p:spPr>
          <a:xfrm rot="16200000" flipH="1">
            <a:off x="349711" y="2531253"/>
            <a:ext cx="3239075" cy="43628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1020952F-98C2-2BE5-512D-719459E40E47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rot="16200000" flipH="1">
            <a:off x="788300" y="2092664"/>
            <a:ext cx="2361896" cy="43628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48193D5E-AA6E-2893-3D2E-0C5DD5C27BCE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1226890" y="1654074"/>
            <a:ext cx="1484717" cy="43628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DD77EF11-FF35-3FD1-F7B4-E6776200A202}"/>
              </a:ext>
            </a:extLst>
          </p:cNvPr>
          <p:cNvCxnSpPr>
            <a:cxnSpLocks/>
            <a:stCxn id="6" idx="2"/>
            <a:endCxn id="3" idx="1"/>
          </p:cNvCxnSpPr>
          <p:nvPr/>
        </p:nvCxnSpPr>
        <p:spPr>
          <a:xfrm rot="16200000" flipH="1">
            <a:off x="1666095" y="1214869"/>
            <a:ext cx="606307" cy="43628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CBC698CC-CEED-FE41-CC17-3827645D541C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3926542" y="5254193"/>
            <a:ext cx="1377577" cy="30467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01ACB823-0B7D-9238-2EDE-DF8012651553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3926542" y="4377015"/>
            <a:ext cx="1377577" cy="118185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83F2B4F4-C738-7681-8F04-7E808939ACA5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3926542" y="3499837"/>
            <a:ext cx="1377577" cy="205903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C20529CE-B5ED-6924-3724-0ACFE101143C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926542" y="2621427"/>
            <a:ext cx="1377577" cy="293744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AC1D61C8-48A4-BBE0-4F45-AAEE60A8D1B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926542" y="1743017"/>
            <a:ext cx="1377577" cy="38158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65D3D7F9-559D-10D8-2CFA-4742793588DC}"/>
              </a:ext>
            </a:extLst>
          </p:cNvPr>
          <p:cNvSpPr/>
          <p:nvPr/>
        </p:nvSpPr>
        <p:spPr>
          <a:xfrm>
            <a:off x="5304119" y="5808030"/>
            <a:ext cx="1739153" cy="6394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ja-JP" sz="1400" dirty="0"/>
              <a:t>auto_check_.py</a:t>
            </a:r>
          </a:p>
          <a:p>
            <a:pPr algn="ctr">
              <a:spcAft>
                <a:spcPts val="600"/>
              </a:spcAft>
            </a:pPr>
            <a:r>
              <a:rPr lang="ja-JP" altLang="en-US" sz="1400" dirty="0"/>
              <a:t>検索提案機能</a:t>
            </a:r>
            <a:endParaRPr kumimoji="1" lang="ja-JP" altLang="en-US" sz="1400" dirty="0"/>
          </a:p>
        </p:txBody>
      </p:sp>
      <p:cxnSp>
        <p:nvCxnSpPr>
          <p:cNvPr id="74" name="コネクタ: カギ線 73">
            <a:extLst>
              <a:ext uri="{FF2B5EF4-FFF2-40B4-BE49-F238E27FC236}">
                <a16:creationId xmlns:a16="http://schemas.microsoft.com/office/drawing/2014/main" id="{4418C189-B78F-E8FD-17CA-E2650BA05A0E}"/>
              </a:ext>
            </a:extLst>
          </p:cNvPr>
          <p:cNvCxnSpPr>
            <a:cxnSpLocks/>
            <a:stCxn id="4" idx="3"/>
            <a:endCxn id="73" idx="1"/>
          </p:cNvCxnSpPr>
          <p:nvPr/>
        </p:nvCxnSpPr>
        <p:spPr>
          <a:xfrm>
            <a:off x="3926542" y="5558868"/>
            <a:ext cx="1377577" cy="5689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410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463</Words>
  <Application>Microsoft Office PowerPoint</Application>
  <PresentationFormat>ワイド画面</PresentationFormat>
  <Paragraphs>128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 ライフスタイルによる検索条件のロジック</vt:lpstr>
      <vt:lpstr> ライフスタイルによる検索条件のロジック</vt:lpstr>
      <vt:lpstr> ファイル構成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ライフスタイルによる検索条件のロジック</dc:title>
  <dc:creator>Hirotsugu Kawai</dc:creator>
  <cp:lastModifiedBy>Hirotsugu Kawai</cp:lastModifiedBy>
  <cp:revision>1</cp:revision>
  <dcterms:created xsi:type="dcterms:W3CDTF">2024-05-18T09:16:19Z</dcterms:created>
  <dcterms:modified xsi:type="dcterms:W3CDTF">2024-05-26T13:37:48Z</dcterms:modified>
</cp:coreProperties>
</file>