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6DC59-AA84-4B71-8F61-99B1440F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C2B994-B204-4B8C-8B02-516085D1A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DF5E5-3A36-430C-92F9-F1E758AE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046AE2-FC39-49B3-B85B-B61BF23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85A0B-2C1A-4D37-B579-287BE0E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FED9B-B656-48D5-A1FD-F087F1AB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43F1ED-57CA-4801-A122-BBEEAF78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D45163-AF12-4530-880B-0496B0CB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A6ED3A-8314-4C9E-B0C2-AC1DEF89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61FF3-EA9B-46A6-8805-9069503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8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2DD868-FEA9-46BB-AF27-AFC43577A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8CFEBD-B2D4-4037-837D-47F5DFA6B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CDE52-299A-4934-B948-23BF98B2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D2F11-75DA-4393-9F0F-174034C7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3E99A-5452-4915-89F5-C576B043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86BEB-79DD-4BBC-A087-545221F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37A10A-ADFC-4FF9-BEB7-FC8A4D0A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F960A6-CE9F-44CD-B623-902F5CC7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6A616-4C59-4908-90ED-34FF15C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2852A-77CA-455C-BC05-3A3982A8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80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D6804-AF2E-4475-9883-3479102D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48966C-1551-4ECD-BF4D-D597AFB2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71E70-4289-4616-8D87-D2D5821A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A3349-489D-4C67-A023-67B18CAF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DD089-87C1-47FE-8EB0-214E8768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1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983CB-B741-402F-94DB-AEF74970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A309E-CE3E-4F6D-BB0A-663A456FA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2840D3-E0BD-40FE-9236-AB53D10C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615B69-1F18-414D-B1C1-F79AAB76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DBF054-0BCB-4A17-9292-DD43E3A8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5B187C-E80C-4996-AAE3-3D333C74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01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38FCD2-5AF1-4A8F-AF7F-3D333F26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B17369-90FE-4DFD-AE3C-E9BEF5AF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A2F22-FF16-44F5-A4AF-FE97ACACD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CB5623-AE7C-4001-ABA2-4901E4FB0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C73A62-26D5-4BF5-9ED8-F41B92A08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FE89E6-F240-48A2-963C-50D82CDA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B90568-E34D-44ED-9E61-812D4CB3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B1638F-E38A-4D6E-86FE-DB82C671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4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B5467-E5C7-419D-8285-ACA97259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EE9BD5-B86B-4F09-A3E3-83AE509A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B39BF6-95E3-4B4C-BBB1-EE1D6BE5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BE741B-C676-4B87-A71A-2AA3E712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25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BF430E-97A0-41FF-8549-C61475A2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546043-2ECF-4460-9E63-AAE0345F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EAEEFA-A295-42FC-85BB-F29D1848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582EA-62E8-4B76-851C-BF78A2A0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64C00-CC53-4449-B6FA-31109DEF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4FC08B-9F69-453F-9D29-E95C0787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189B38-BA61-4D15-9FFA-FEFF9C3E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F5FAF5-5160-4055-A032-CC024263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B07F58-1343-4AF3-A1E0-9A235B7D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95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1C803-D7A7-4260-97C8-4C77D35A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C4798F-CC58-462D-8EA8-210485C7A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413DA-1949-44EB-9709-A156BD03F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D62B55-AE58-4BD1-88FF-E5246378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96638E-82DA-4BF4-A41E-B3520F97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862BC7-061D-4FCF-9E0D-1DB91740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06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477FC3-E3A4-4B6B-868C-23601DEF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E96DA8-D8F0-4F51-89A6-B2A48EAE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AC331-1A84-4B4B-B17B-621BD00E1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78BC-DA9A-46E2-9C80-C245F7A310D3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C67D3-72DF-4B5F-916A-0BFCA7833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B9B78-4C07-4434-96DD-84B0D160E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DC36-965C-4B81-BA50-47E2D98FC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4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4B480A-0A44-4B6F-8568-A926AC90D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4" t="5145" r="7477" b="26312"/>
          <a:stretch/>
        </p:blipFill>
        <p:spPr>
          <a:xfrm>
            <a:off x="3315303" y="2488910"/>
            <a:ext cx="1112646" cy="9793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8FE8589-E921-4A20-AF93-DE4A023D8BE5}"/>
              </a:ext>
            </a:extLst>
          </p:cNvPr>
          <p:cNvGrpSpPr/>
          <p:nvPr/>
        </p:nvGrpSpPr>
        <p:grpSpPr>
          <a:xfrm>
            <a:off x="828675" y="2563647"/>
            <a:ext cx="1699323" cy="1634976"/>
            <a:chOff x="7929562" y="1706057"/>
            <a:chExt cx="1699323" cy="1634976"/>
          </a:xfrm>
        </p:grpSpPr>
        <p:sp>
          <p:nvSpPr>
            <p:cNvPr id="6" name="フローチャート: 書類 5">
              <a:extLst>
                <a:ext uri="{FF2B5EF4-FFF2-40B4-BE49-F238E27FC236}">
                  <a16:creationId xmlns:a16="http://schemas.microsoft.com/office/drawing/2014/main" id="{71FF9F3D-8B60-41D8-B137-1BF4C7464A68}"/>
                </a:ext>
              </a:extLst>
            </p:cNvPr>
            <p:cNvSpPr/>
            <p:nvPr/>
          </p:nvSpPr>
          <p:spPr>
            <a:xfrm>
              <a:off x="8343900" y="1706057"/>
              <a:ext cx="914400" cy="904579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A795323-098B-402F-A037-E52248469E37}"/>
                </a:ext>
              </a:extLst>
            </p:cNvPr>
            <p:cNvSpPr txBox="1"/>
            <p:nvPr/>
          </p:nvSpPr>
          <p:spPr>
            <a:xfrm>
              <a:off x="7929562" y="2694702"/>
              <a:ext cx="1699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SODL</a:t>
              </a:r>
            </a:p>
            <a:p>
              <a:pPr algn="ctr"/>
              <a:r>
                <a:rPr lang="en-US" altLang="ja-JP" dirty="0"/>
                <a:t>s</a:t>
              </a:r>
              <a:r>
                <a:rPr kumimoji="1" lang="en-US" altLang="ja-JP" dirty="0"/>
                <a:t>ource code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AD2BE86-6DDC-4055-974B-54A88943EFA9}"/>
                </a:ext>
              </a:extLst>
            </p:cNvPr>
            <p:cNvSpPr txBox="1"/>
            <p:nvPr/>
          </p:nvSpPr>
          <p:spPr>
            <a:xfrm>
              <a:off x="8343900" y="1889150"/>
              <a:ext cx="1038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C++</a:t>
              </a:r>
              <a:endParaRPr kumimoji="1" lang="ja-JP" altLang="en-US" sz="2800" dirty="0"/>
            </a:p>
          </p:txBody>
        </p:sp>
      </p:grpSp>
      <p:pic>
        <p:nvPicPr>
          <p:cNvPr id="10" name="図 9" descr="猫 が含まれている画像&#10;&#10;自動的に生成された説明">
            <a:extLst>
              <a:ext uri="{FF2B5EF4-FFF2-40B4-BE49-F238E27FC236}">
                <a16:creationId xmlns:a16="http://schemas.microsoft.com/office/drawing/2014/main" id="{E465A24B-E217-4BE0-9593-12F195284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8" y="212661"/>
            <a:ext cx="1143000" cy="1143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6C3D02D-8525-4441-B337-D998CE2CBEFC}"/>
              </a:ext>
            </a:extLst>
          </p:cNvPr>
          <p:cNvSpPr txBox="1"/>
          <p:nvPr/>
        </p:nvSpPr>
        <p:spPr>
          <a:xfrm>
            <a:off x="3098608" y="3552291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SODL</a:t>
            </a:r>
          </a:p>
          <a:p>
            <a:pPr algn="ctr"/>
            <a:r>
              <a:rPr kumimoji="1" lang="en-US" altLang="ja-JP" dirty="0"/>
              <a:t>.lib f</a:t>
            </a:r>
            <a:r>
              <a:rPr lang="en-US" altLang="ja-JP" dirty="0"/>
              <a:t>ile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54EA50E-85EA-42B7-9BB2-466EA2D5EB79}"/>
              </a:ext>
            </a:extLst>
          </p:cNvPr>
          <p:cNvSpPr txBox="1"/>
          <p:nvPr/>
        </p:nvSpPr>
        <p:spPr>
          <a:xfrm>
            <a:off x="5662603" y="3645332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Your App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FB42B143-00D8-4477-9C15-4F14143851EF}"/>
              </a:ext>
            </a:extLst>
          </p:cNvPr>
          <p:cNvGrpSpPr/>
          <p:nvPr/>
        </p:nvGrpSpPr>
        <p:grpSpPr>
          <a:xfrm>
            <a:off x="5765091" y="2108266"/>
            <a:ext cx="1038225" cy="904579"/>
            <a:chOff x="6145031" y="1760771"/>
            <a:chExt cx="1038225" cy="904579"/>
          </a:xfrm>
        </p:grpSpPr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A84EB5AC-6433-4D1E-BE92-2A7453D9BE51}"/>
                </a:ext>
              </a:extLst>
            </p:cNvPr>
            <p:cNvSpPr/>
            <p:nvPr/>
          </p:nvSpPr>
          <p:spPr>
            <a:xfrm>
              <a:off x="6145031" y="1760771"/>
              <a:ext cx="914400" cy="904579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5EE9A23-F9E7-46DC-A7BB-FFEDB6E88EF8}"/>
                </a:ext>
              </a:extLst>
            </p:cNvPr>
            <p:cNvSpPr txBox="1"/>
            <p:nvPr/>
          </p:nvSpPr>
          <p:spPr>
            <a:xfrm>
              <a:off x="6145031" y="1943864"/>
              <a:ext cx="1038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C++</a:t>
              </a:r>
              <a:endParaRPr kumimoji="1" lang="ja-JP" altLang="en-US" sz="2800" dirty="0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78F485-13D5-4C1F-BA04-90A50680C357}"/>
              </a:ext>
            </a:extLst>
          </p:cNvPr>
          <p:cNvSpPr txBox="1"/>
          <p:nvPr/>
        </p:nvSpPr>
        <p:spPr>
          <a:xfrm>
            <a:off x="228600" y="191378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download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BEF4D8-9415-4498-93CE-2D282E71D1E0}"/>
              </a:ext>
            </a:extLst>
          </p:cNvPr>
          <p:cNvSpPr txBox="1"/>
          <p:nvPr/>
        </p:nvSpPr>
        <p:spPr>
          <a:xfrm>
            <a:off x="2122484" y="2355754"/>
            <a:ext cx="123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compile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063B510-669B-417A-A50C-3B5F439DC079}"/>
              </a:ext>
            </a:extLst>
          </p:cNvPr>
          <p:cNvSpPr txBox="1"/>
          <p:nvPr/>
        </p:nvSpPr>
        <p:spPr>
          <a:xfrm>
            <a:off x="4419661" y="2355754"/>
            <a:ext cx="123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link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29" name="図 2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FA18ABA-4CB5-49A7-B428-BE98132C9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9" y="1365066"/>
            <a:ext cx="847725" cy="34756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947C22F-49C1-4572-964C-599EDE20CA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00" t="11322" r="9979" b="18716"/>
          <a:stretch/>
        </p:blipFill>
        <p:spPr>
          <a:xfrm>
            <a:off x="6202469" y="2746740"/>
            <a:ext cx="1128542" cy="846075"/>
          </a:xfrm>
          <a:prstGeom prst="rect">
            <a:avLst/>
          </a:prstGeom>
        </p:spPr>
      </p:pic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2A3B9F85-5BCD-495C-B9DA-E73BE6F8F4EE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 rot="5400000">
            <a:off x="3623000" y="4438845"/>
            <a:ext cx="482594" cy="214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9BA1FF-93FF-4529-990B-B59C17714000}"/>
              </a:ext>
            </a:extLst>
          </p:cNvPr>
          <p:cNvSpPr txBox="1"/>
          <p:nvPr/>
        </p:nvSpPr>
        <p:spPr>
          <a:xfrm>
            <a:off x="2476445" y="4365884"/>
            <a:ext cx="131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depending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AA1AC8A-9CF5-4E3B-B4D7-57D0A92C8228}"/>
              </a:ext>
            </a:extLst>
          </p:cNvPr>
          <p:cNvGrpSpPr/>
          <p:nvPr/>
        </p:nvGrpSpPr>
        <p:grpSpPr>
          <a:xfrm>
            <a:off x="3117658" y="4681216"/>
            <a:ext cx="1533525" cy="2176784"/>
            <a:chOff x="4662372" y="4103232"/>
            <a:chExt cx="1533525" cy="2176784"/>
          </a:xfrm>
        </p:grpSpPr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C45DC998-6D4F-4FE5-9517-62B5695D4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84" t="5145" r="7477" b="26312"/>
            <a:stretch/>
          </p:blipFill>
          <p:spPr>
            <a:xfrm>
              <a:off x="4851614" y="4103232"/>
              <a:ext cx="1112646" cy="97931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BCFE7F07-91C6-4453-A42B-34FE27880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320" t="3449" r="10510" b="5205"/>
            <a:stretch/>
          </p:blipFill>
          <p:spPr>
            <a:xfrm>
              <a:off x="5432639" y="4602415"/>
              <a:ext cx="595313" cy="800473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C7FC142-BA56-4365-9CAA-28827A818580}"/>
                </a:ext>
              </a:extLst>
            </p:cNvPr>
            <p:cNvSpPr txBox="1"/>
            <p:nvPr/>
          </p:nvSpPr>
          <p:spPr>
            <a:xfrm>
              <a:off x="4662372" y="5356686"/>
              <a:ext cx="1533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other</a:t>
              </a:r>
            </a:p>
            <a:p>
              <a:pPr algn="ctr"/>
              <a:r>
                <a:rPr lang="en-US" altLang="ja-JP" dirty="0"/>
                <a:t>depended</a:t>
              </a:r>
            </a:p>
            <a:p>
              <a:pPr algn="ctr"/>
              <a:r>
                <a:rPr lang="en-US" altLang="ja-JP" dirty="0"/>
                <a:t>libraries</a:t>
              </a:r>
              <a:endParaRPr kumimoji="1" lang="ja-JP" altLang="en-US" dirty="0"/>
            </a:p>
          </p:txBody>
        </p:sp>
      </p:grp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42476ADA-B44B-4F87-82D8-BC6BAEC67C50}"/>
              </a:ext>
            </a:extLst>
          </p:cNvPr>
          <p:cNvCxnSpPr>
            <a:cxnSpLocks/>
          </p:cNvCxnSpPr>
          <p:nvPr/>
        </p:nvCxnSpPr>
        <p:spPr>
          <a:xfrm flipV="1">
            <a:off x="4625691" y="3997540"/>
            <a:ext cx="969308" cy="89160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DEB1BBB0-0182-4B9B-9C19-BA106476CAF5}"/>
              </a:ext>
            </a:extLst>
          </p:cNvPr>
          <p:cNvCxnSpPr>
            <a:cxnSpLocks/>
          </p:cNvCxnSpPr>
          <p:nvPr/>
        </p:nvCxnSpPr>
        <p:spPr>
          <a:xfrm flipV="1">
            <a:off x="2414934" y="2996984"/>
            <a:ext cx="607920" cy="29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曲線 56">
            <a:extLst>
              <a:ext uri="{FF2B5EF4-FFF2-40B4-BE49-F238E27FC236}">
                <a16:creationId xmlns:a16="http://schemas.microsoft.com/office/drawing/2014/main" id="{E5590D45-A7CE-4B53-BF3D-2FCC84D86300}"/>
              </a:ext>
            </a:extLst>
          </p:cNvPr>
          <p:cNvCxnSpPr>
            <a:cxnSpLocks/>
          </p:cNvCxnSpPr>
          <p:nvPr/>
        </p:nvCxnSpPr>
        <p:spPr>
          <a:xfrm flipV="1">
            <a:off x="4720398" y="2996984"/>
            <a:ext cx="607920" cy="29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曲線 56">
            <a:extLst>
              <a:ext uri="{FF2B5EF4-FFF2-40B4-BE49-F238E27FC236}">
                <a16:creationId xmlns:a16="http://schemas.microsoft.com/office/drawing/2014/main" id="{E917DAC3-6FA0-44B3-89BC-E0E9D58A93A5}"/>
              </a:ext>
            </a:extLst>
          </p:cNvPr>
          <p:cNvCxnSpPr>
            <a:cxnSpLocks/>
          </p:cNvCxnSpPr>
          <p:nvPr/>
        </p:nvCxnSpPr>
        <p:spPr>
          <a:xfrm flipH="1">
            <a:off x="1709738" y="1823068"/>
            <a:ext cx="7471" cy="570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0608BBE-B1B0-44B9-B6ED-A50CB231E942}"/>
              </a:ext>
            </a:extLst>
          </p:cNvPr>
          <p:cNvSpPr txBox="1"/>
          <p:nvPr/>
        </p:nvSpPr>
        <p:spPr>
          <a:xfrm>
            <a:off x="4434137" y="3806002"/>
            <a:ext cx="123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link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0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啓明</dc:creator>
  <cp:lastModifiedBy>啓明</cp:lastModifiedBy>
  <cp:revision>7</cp:revision>
  <dcterms:created xsi:type="dcterms:W3CDTF">2021-01-02T08:20:38Z</dcterms:created>
  <dcterms:modified xsi:type="dcterms:W3CDTF">2021-01-02T09:13:19Z</dcterms:modified>
</cp:coreProperties>
</file>