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3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4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6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3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4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A21C-484C-4E43-97EC-3597CF04D2CC}" type="datetimeFigureOut">
              <a:rPr kumimoji="1" lang="ja-JP" altLang="en-US" smtClean="0"/>
              <a:t>2019/8/27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/>
          <p:cNvCxnSpPr/>
          <p:nvPr/>
        </p:nvCxnSpPr>
        <p:spPr>
          <a:xfrm>
            <a:off x="5308375" y="647362"/>
            <a:ext cx="0" cy="464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代替処理 5"/>
          <p:cNvSpPr/>
          <p:nvPr/>
        </p:nvSpPr>
        <p:spPr>
          <a:xfrm>
            <a:off x="4596276" y="291313"/>
            <a:ext cx="1424198" cy="3560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0" name="フローチャート: 判断 39"/>
          <p:cNvSpPr/>
          <p:nvPr/>
        </p:nvSpPr>
        <p:spPr>
          <a:xfrm>
            <a:off x="4465558" y="3325615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分経過</a:t>
            </a:r>
            <a:endParaRPr kumimoji="1" lang="ja-JP" altLang="en-US" sz="1200" dirty="0"/>
          </a:p>
        </p:txBody>
      </p:sp>
      <p:sp>
        <p:nvSpPr>
          <p:cNvPr id="68" name="フローチャート: 定義済み処理 67"/>
          <p:cNvSpPr/>
          <p:nvPr/>
        </p:nvSpPr>
        <p:spPr>
          <a:xfrm>
            <a:off x="7021395" y="3417693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通信</a:t>
            </a:r>
            <a:r>
              <a:rPr lang="ja-JP" altLang="en-US" sz="1200" dirty="0">
                <a:solidFill>
                  <a:schemeClr val="tx1"/>
                </a:solidFill>
              </a:rPr>
              <a:t>保持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フローチャート: 定義済み処理 68"/>
          <p:cNvSpPr/>
          <p:nvPr/>
        </p:nvSpPr>
        <p:spPr>
          <a:xfrm>
            <a:off x="7021395" y="5080068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個人認証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フローチャート: 定義済み処理 69"/>
          <p:cNvSpPr/>
          <p:nvPr/>
        </p:nvSpPr>
        <p:spPr>
          <a:xfrm>
            <a:off x="4628644" y="1081174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接続確立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フローチャート: 定義済み処理 34"/>
          <p:cNvSpPr/>
          <p:nvPr/>
        </p:nvSpPr>
        <p:spPr>
          <a:xfrm>
            <a:off x="4628643" y="4286820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r>
              <a:rPr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フローチャート: 判断 36"/>
          <p:cNvSpPr/>
          <p:nvPr/>
        </p:nvSpPr>
        <p:spPr>
          <a:xfrm>
            <a:off x="4458711" y="5032897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データあり</a:t>
            </a:r>
            <a:endParaRPr kumimoji="1" lang="ja-JP" altLang="en-US" sz="1200" dirty="0"/>
          </a:p>
        </p:txBody>
      </p:sp>
      <p:sp>
        <p:nvSpPr>
          <p:cNvPr id="38" name="フローチャート: 定義済み処理 37"/>
          <p:cNvSpPr/>
          <p:nvPr/>
        </p:nvSpPr>
        <p:spPr>
          <a:xfrm>
            <a:off x="7021395" y="5842068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データ削除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フローチャート: 定義済み処理 32"/>
          <p:cNvSpPr/>
          <p:nvPr/>
        </p:nvSpPr>
        <p:spPr>
          <a:xfrm>
            <a:off x="4628643" y="1809011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接続通知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272948" y="3587721"/>
            <a:ext cx="679605" cy="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231315" y="5293769"/>
            <a:ext cx="679605" cy="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3717559" y="530646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717559" y="3601935"/>
            <a:ext cx="0" cy="170453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3717559" y="359718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731007" y="5469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5413033" y="2671468"/>
            <a:ext cx="40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7664214" y="2671468"/>
            <a:ext cx="0" cy="675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9486900" y="2694430"/>
            <a:ext cx="0" cy="3293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8593515" y="6013329"/>
            <a:ext cx="8552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14375" y="291313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r>
              <a:rPr kumimoji="1" lang="ja-JP" altLang="en-US" dirty="0" smtClean="0"/>
              <a:t>処理フロー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1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/>
          <p:cNvCxnSpPr/>
          <p:nvPr/>
        </p:nvCxnSpPr>
        <p:spPr>
          <a:xfrm>
            <a:off x="5917975" y="1247437"/>
            <a:ext cx="0" cy="464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代替処理 5"/>
          <p:cNvSpPr/>
          <p:nvPr/>
        </p:nvSpPr>
        <p:spPr>
          <a:xfrm>
            <a:off x="5205876" y="891388"/>
            <a:ext cx="1424198" cy="3560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0" name="フローチャート: 判断 39"/>
          <p:cNvSpPr/>
          <p:nvPr/>
        </p:nvSpPr>
        <p:spPr>
          <a:xfrm>
            <a:off x="5068311" y="2600682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受信</a:t>
            </a:r>
            <a:endParaRPr kumimoji="1" lang="ja-JP" altLang="en-US" sz="1200" dirty="0"/>
          </a:p>
        </p:txBody>
      </p:sp>
      <p:sp>
        <p:nvSpPr>
          <p:cNvPr id="70" name="フローチャート: 定義済み処理 69"/>
          <p:cNvSpPr/>
          <p:nvPr/>
        </p:nvSpPr>
        <p:spPr>
          <a:xfrm>
            <a:off x="5238244" y="1681249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接続確立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フローチャート: 定義済み処理 34"/>
          <p:cNvSpPr/>
          <p:nvPr/>
        </p:nvSpPr>
        <p:spPr>
          <a:xfrm>
            <a:off x="5238243" y="4379416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プロセス</a:t>
            </a:r>
            <a:r>
              <a:rPr lang="en-US" altLang="ja-JP" sz="1200" dirty="0" smtClean="0">
                <a:solidFill>
                  <a:schemeClr val="tx1"/>
                </a:solidFill>
              </a:rPr>
              <a:t>KILL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フローチャート: 定義済み処理 37"/>
          <p:cNvSpPr/>
          <p:nvPr/>
        </p:nvSpPr>
        <p:spPr>
          <a:xfrm>
            <a:off x="5238243" y="5077987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プロセス起動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6012810" y="2368455"/>
            <a:ext cx="2044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973297" y="5867849"/>
            <a:ext cx="202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348311" y="2862787"/>
            <a:ext cx="64672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327159" y="2358930"/>
            <a:ext cx="0" cy="50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348311" y="2358930"/>
            <a:ext cx="1480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4361848" y="2957255"/>
            <a:ext cx="0" cy="675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8067283" y="2484880"/>
            <a:ext cx="0" cy="3293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14375" y="29131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UDP</a:t>
            </a:r>
            <a:r>
              <a:rPr kumimoji="1" lang="ja-JP" altLang="en-US" dirty="0" smtClean="0"/>
              <a:t>通知監視</a:t>
            </a:r>
            <a:endParaRPr kumimoji="1" lang="en-US" altLang="ja-JP" dirty="0" smtClean="0"/>
          </a:p>
          <a:p>
            <a:r>
              <a:rPr kumimoji="1" lang="ja-JP" altLang="en-US" dirty="0" smtClean="0"/>
              <a:t>処理フロー</a:t>
            </a:r>
            <a:endParaRPr kumimoji="1" lang="ja-JP" altLang="en-US" dirty="0"/>
          </a:p>
        </p:txBody>
      </p:sp>
      <p:sp>
        <p:nvSpPr>
          <p:cNvPr id="24" name="フローチャート: 判断 23"/>
          <p:cNvSpPr/>
          <p:nvPr/>
        </p:nvSpPr>
        <p:spPr>
          <a:xfrm>
            <a:off x="5068311" y="3370750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接続</a:t>
            </a:r>
            <a:r>
              <a:rPr lang="ja-JP" altLang="en-US" sz="1200" dirty="0" smtClean="0"/>
              <a:t>要求か？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61848" y="3632855"/>
            <a:ext cx="64672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ファイル構成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/local/socket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 -----</a:t>
            </a:r>
            <a:r>
              <a:rPr lang="ja-JP" altLang="en-US" dirty="0" smtClean="0"/>
              <a:t>　　</a:t>
            </a:r>
            <a:r>
              <a:rPr lang="en-US" altLang="ja-JP" dirty="0" err="1" smtClean="0"/>
              <a:t>importdir</a:t>
            </a:r>
            <a:r>
              <a:rPr lang="en-US" altLang="ja-JP" dirty="0" smtClean="0"/>
              <a:t>	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	</a:t>
            </a:r>
            <a:r>
              <a:rPr lang="ja-JP" altLang="en-US" dirty="0" smtClean="0"/>
              <a:t>　　</a:t>
            </a:r>
            <a:r>
              <a:rPr lang="en-US" altLang="ja-JP" dirty="0"/>
              <a:t> </a:t>
            </a:r>
            <a:r>
              <a:rPr lang="en-US" altLang="ja-JP" dirty="0" smtClean="0"/>
              <a:t>|</a:t>
            </a:r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</a:t>
            </a:r>
            <a:r>
              <a:rPr lang="en-US" altLang="ja-JP" dirty="0" smtClean="0"/>
              <a:t>|</a:t>
            </a:r>
            <a:r>
              <a:rPr lang="en-US" altLang="ja-JP" dirty="0"/>
              <a:t> -----</a:t>
            </a:r>
            <a:r>
              <a:rPr lang="ja-JP" altLang="en-US" dirty="0"/>
              <a:t>　</a:t>
            </a:r>
            <a:r>
              <a:rPr lang="en-US" altLang="ja-JP" dirty="0" err="1" smtClean="0"/>
              <a:t>db.py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</a:t>
            </a:r>
            <a:r>
              <a:rPr lang="en-US" altLang="ja-JP" dirty="0" smtClean="0"/>
              <a:t>DB</a:t>
            </a:r>
            <a:r>
              <a:rPr lang="ja-JP" altLang="en-US" dirty="0" smtClean="0"/>
              <a:t>処理（検索、実行）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 err="1" smtClean="0"/>
              <a:t>disassemble.py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・・・　受信バイト列の分解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</a:t>
            </a:r>
            <a:r>
              <a:rPr lang="en-US" altLang="ja-JP" dirty="0"/>
              <a:t>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webrequest.py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サーバ起動・顔認証許可</a:t>
            </a:r>
            <a:r>
              <a:rPr lang="en-US" altLang="ja-JP" dirty="0" smtClean="0"/>
              <a:t>ID</a:t>
            </a:r>
            <a:r>
              <a:rPr lang="ja-JP" altLang="en-US" dirty="0" smtClean="0"/>
              <a:t>取得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tcpsock8982.py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入退室サーバーとの</a:t>
            </a:r>
            <a:r>
              <a:rPr lang="en-US" altLang="ja-JP" dirty="0" smtClean="0"/>
              <a:t>TCP</a:t>
            </a:r>
            <a:r>
              <a:rPr lang="ja-JP" altLang="en-US" dirty="0" smtClean="0"/>
              <a:t>通信</a:t>
            </a:r>
            <a:endParaRPr lang="en-US" altLang="ja-JP" dirty="0"/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tcpsock8983.py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udprecv.py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・・・　</a:t>
            </a:r>
            <a:r>
              <a:rPr lang="en-US" altLang="ja-JP" dirty="0" err="1" smtClean="0"/>
              <a:t>UDP</a:t>
            </a:r>
            <a:r>
              <a:rPr lang="ja-JP" altLang="en-US" dirty="0" smtClean="0"/>
              <a:t>通知監視・リブート</a:t>
            </a:r>
            <a:endParaRPr lang="en-US" altLang="ja-JP" dirty="0" smtClean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smtClean="0"/>
              <a:t>logs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</a:t>
            </a:r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udprecv.log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tcpsock8982.log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tcpsock8983.log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57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起動・停止手順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■起動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１．</a:t>
            </a:r>
            <a:r>
              <a:rPr lang="en-US" altLang="ja-JP" dirty="0" err="1" smtClean="0"/>
              <a:t>ubuntu</a:t>
            </a:r>
            <a:r>
              <a:rPr lang="ja-JP" altLang="en-US" dirty="0" smtClean="0"/>
              <a:t>サーバーへ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２．</a:t>
            </a:r>
            <a:r>
              <a:rPr lang="en-US" altLang="ja-JP" dirty="0" smtClean="0"/>
              <a:t>cd 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/local/socket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３．</a:t>
            </a:r>
            <a:r>
              <a:rPr lang="en-US" altLang="ja-JP" dirty="0" err="1" smtClean="0"/>
              <a:t>nohup</a:t>
            </a:r>
            <a:r>
              <a:rPr lang="en-US" altLang="ja-JP" dirty="0" smtClean="0"/>
              <a:t> </a:t>
            </a:r>
            <a:r>
              <a:rPr lang="en-US" altLang="ja-JP" dirty="0" err="1"/>
              <a:t>python3</a:t>
            </a:r>
            <a:r>
              <a:rPr lang="en-US" altLang="ja-JP" dirty="0"/>
              <a:t> </a:t>
            </a:r>
            <a:r>
              <a:rPr lang="en-US" altLang="ja-JP" dirty="0" err="1" smtClean="0"/>
              <a:t>udprecv.py</a:t>
            </a:r>
            <a:r>
              <a:rPr lang="en-US" altLang="ja-JP" dirty="0" smtClean="0"/>
              <a:t> &amp;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■停止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 smtClean="0"/>
              <a:t>１．</a:t>
            </a:r>
            <a:r>
              <a:rPr lang="en-US" altLang="ja-JP" dirty="0" err="1"/>
              <a:t>ubuntu</a:t>
            </a:r>
            <a:r>
              <a:rPr lang="ja-JP" altLang="en-US" dirty="0"/>
              <a:t>サーバーへ</a:t>
            </a:r>
            <a:r>
              <a:rPr lang="en-US" altLang="ja-JP" dirty="0" err="1"/>
              <a:t>SSH</a:t>
            </a:r>
            <a:r>
              <a:rPr lang="ja-JP" altLang="en-US" dirty="0"/>
              <a:t>接続</a:t>
            </a:r>
            <a:endParaRPr lang="en-US" altLang="ja-JP" dirty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２．</a:t>
            </a:r>
            <a:r>
              <a:rPr kumimoji="1" lang="en-US" altLang="ja-JP" dirty="0" err="1" smtClean="0"/>
              <a:t>ps</a:t>
            </a:r>
            <a:r>
              <a:rPr kumimoji="1" lang="en-US" altLang="ja-JP" dirty="0" smtClean="0"/>
              <a:t> aux | grep </a:t>
            </a:r>
            <a:r>
              <a:rPr lang="en-US" altLang="ja-JP" dirty="0" err="1"/>
              <a:t>python3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３．</a:t>
            </a:r>
            <a:r>
              <a:rPr kumimoji="1" lang="en-US" altLang="ja-JP" dirty="0" smtClean="0"/>
              <a:t>kill -9 </a:t>
            </a:r>
            <a:r>
              <a:rPr kumimoji="1" lang="ja-JP" altLang="en-US" dirty="0" smtClean="0"/>
              <a:t>該当プロセス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63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49</Words>
  <Application>Microsoft Office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ｶﾝ 神田宏昭 岩谷情報ｼｽﾃﾑ 大阪 技術本部 基盤ｿﾘｭｰｼｮﾝ部</dc:creator>
  <cp:lastModifiedBy>ｶﾝ 神田宏昭 岩谷情報ｼｽﾃﾑ 大阪 技術本部 基盤ｿﾘｭｰｼｮﾝ部</cp:lastModifiedBy>
  <cp:revision>33</cp:revision>
  <cp:lastPrinted>2019-07-25T09:24:06Z</cp:lastPrinted>
  <dcterms:created xsi:type="dcterms:W3CDTF">2019-07-25T04:46:51Z</dcterms:created>
  <dcterms:modified xsi:type="dcterms:W3CDTF">2019-08-27T09:08:48Z</dcterms:modified>
</cp:coreProperties>
</file>