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7" r:id="rId10"/>
    <p:sldId id="276" r:id="rId11"/>
    <p:sldId id="277" r:id="rId12"/>
    <p:sldId id="278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76C5BF2-7875-4857-A3FD-591C71032D73}" type="datetimeFigureOut">
              <a:rPr kumimoji="1" lang="ja-JP" altLang="en-US" smtClean="0"/>
              <a:pPr/>
              <a:t>2014/1/29</a:t>
            </a:fld>
            <a:endParaRPr kumimoji="1"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6C5BF2-7875-4857-A3FD-591C71032D73}" type="datetimeFigureOut">
              <a:rPr kumimoji="1" lang="ja-JP" altLang="en-US" smtClean="0"/>
              <a:pPr/>
              <a:t>2014/1/29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6C5BF2-7875-4857-A3FD-591C71032D73}" type="datetimeFigureOut">
              <a:rPr kumimoji="1" lang="ja-JP" altLang="en-US" smtClean="0"/>
              <a:pPr/>
              <a:t>2014/1/29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6C5BF2-7875-4857-A3FD-591C71032D73}" type="datetimeFigureOut">
              <a:rPr kumimoji="1" lang="ja-JP" altLang="en-US" smtClean="0"/>
              <a:pPr/>
              <a:t>2014/1/29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6C5BF2-7875-4857-A3FD-591C71032D73}" type="datetimeFigureOut">
              <a:rPr kumimoji="1" lang="ja-JP" altLang="en-US" smtClean="0"/>
              <a:pPr/>
              <a:t>2014/1/29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6C5BF2-7875-4857-A3FD-591C71032D73}" type="datetimeFigureOut">
              <a:rPr kumimoji="1" lang="ja-JP" altLang="en-US" smtClean="0"/>
              <a:pPr/>
              <a:t>2014/1/29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6C5BF2-7875-4857-A3FD-591C71032D73}" type="datetimeFigureOut">
              <a:rPr kumimoji="1" lang="ja-JP" altLang="en-US" smtClean="0"/>
              <a:pPr/>
              <a:t>2014/1/29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6C5BF2-7875-4857-A3FD-591C71032D73}" type="datetimeFigureOut">
              <a:rPr kumimoji="1" lang="ja-JP" altLang="en-US" smtClean="0"/>
              <a:pPr/>
              <a:t>2014/1/29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6C5BF2-7875-4857-A3FD-591C71032D73}" type="datetimeFigureOut">
              <a:rPr kumimoji="1" lang="ja-JP" altLang="en-US" smtClean="0"/>
              <a:pPr/>
              <a:t>2014/1/29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76C5BF2-7875-4857-A3FD-591C71032D73}" type="datetimeFigureOut">
              <a:rPr kumimoji="1" lang="ja-JP" altLang="en-US" smtClean="0"/>
              <a:pPr/>
              <a:t>2014/1/29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76C5BF2-7875-4857-A3FD-591C71032D73}" type="datetimeFigureOut">
              <a:rPr kumimoji="1" lang="ja-JP" altLang="en-US" smtClean="0"/>
              <a:pPr/>
              <a:t>2014/1/29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0" name="テキスト プレースホル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76C5BF2-7875-4857-A3FD-591C71032D73}" type="datetimeFigureOut">
              <a:rPr kumimoji="1" lang="ja-JP" altLang="en-US" smtClean="0"/>
              <a:pPr/>
              <a:t>2014/1/29</a:t>
            </a:fld>
            <a:endParaRPr kumimoji="1" lang="ja-JP" altLang="en-US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ja.wikipedia.org/wiki/%E7%B5%84%E5%90%88%E3%81%9B%E8%AB%96%E7%90%8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すごい</a:t>
            </a:r>
            <a:r>
              <a:rPr lang="en-US" altLang="ja-JP" dirty="0" smtClean="0"/>
              <a:t>Haskell</a:t>
            </a:r>
            <a:r>
              <a:rPr lang="ja-JP" altLang="en-US" dirty="0" smtClean="0"/>
              <a:t>たのしく学ぼう！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読書会</a:t>
            </a:r>
            <a:r>
              <a:rPr lang="en-US" altLang="ja-JP" dirty="0" smtClean="0"/>
              <a:t>#5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山縣</a:t>
            </a:r>
            <a:r>
              <a:rPr kumimoji="1" lang="ja-JP" altLang="en-US" dirty="0" err="1" smtClean="0"/>
              <a:t>ひ</a:t>
            </a:r>
            <a:r>
              <a:rPr kumimoji="1" lang="ja-JP" altLang="en-US" dirty="0" smtClean="0"/>
              <a:t>ろか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練習問題</a:t>
            </a:r>
            <a:endParaRPr kumimoji="1"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練習問題①～②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次回〆切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練習問題①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練習問題②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練習問題解答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練習問題①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練習問題②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練習問題③</a:t>
            </a:r>
            <a:endParaRPr kumimoji="1" lang="en-US" altLang="ja-JP" dirty="0" smtClean="0"/>
          </a:p>
          <a:p>
            <a:r>
              <a:rPr kumimoji="1" lang="ja-JP" altLang="en-US" dirty="0" smtClean="0"/>
              <a:t>第</a:t>
            </a:r>
            <a:r>
              <a:rPr lang="en-US" altLang="ja-JP" dirty="0" smtClean="0"/>
              <a:t>7</a:t>
            </a:r>
            <a:r>
              <a:rPr kumimoji="1" lang="ja-JP" altLang="en-US" dirty="0" smtClean="0"/>
              <a:t>章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型</a:t>
            </a:r>
            <a:r>
              <a:rPr lang="ja-JP" altLang="en-US" dirty="0" smtClean="0"/>
              <a:t>や型クラス</a:t>
            </a:r>
            <a:r>
              <a:rPr lang="ja-JP" altLang="en-US" dirty="0" smtClean="0"/>
              <a:t>を自分</a:t>
            </a:r>
            <a:r>
              <a:rPr lang="ja-JP" altLang="en-US" dirty="0" smtClean="0"/>
              <a:t>で作ろう</a:t>
            </a:r>
            <a:endParaRPr lang="en-US" altLang="ja-JP" dirty="0" smtClean="0"/>
          </a:p>
          <a:p>
            <a:r>
              <a:rPr kumimoji="1" lang="ja-JP" altLang="en-US" dirty="0" smtClean="0"/>
              <a:t>練習問題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本日の流れ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練習問題解答</a:t>
            </a:r>
            <a:endParaRPr kumimoji="1"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練習問題解答①～③</a:t>
            </a:r>
            <a:endParaRPr kumimoji="1" lang="en-US" altLang="ja-JP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>
              <a:hlinkClick r:id="rId2"/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練習問題①解答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練習問題②解答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FizzBuzz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練習問題③解答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331640" y="1988840"/>
            <a:ext cx="6480720" cy="42484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fizzbuzz.hs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--------------------</a:t>
            </a: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fizzBuzz</a:t>
            </a:r>
            <a:r>
              <a:rPr lang="en-US" altLang="ja-JP" dirty="0" smtClean="0">
                <a:solidFill>
                  <a:schemeClr val="tx1"/>
                </a:solidFill>
              </a:rPr>
              <a:t> :: </a:t>
            </a:r>
            <a:r>
              <a:rPr lang="en-US" altLang="ja-JP" dirty="0" err="1" smtClean="0">
                <a:solidFill>
                  <a:schemeClr val="tx1"/>
                </a:solidFill>
              </a:rPr>
              <a:t>Int</a:t>
            </a:r>
            <a:r>
              <a:rPr lang="en-US" altLang="ja-JP" dirty="0" smtClean="0">
                <a:solidFill>
                  <a:schemeClr val="tx1"/>
                </a:solidFill>
              </a:rPr>
              <a:t> -&gt; String</a:t>
            </a: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fizzBuzz</a:t>
            </a:r>
            <a:r>
              <a:rPr lang="en-US" altLang="ja-JP" dirty="0" smtClean="0">
                <a:solidFill>
                  <a:schemeClr val="tx1"/>
                </a:solidFill>
              </a:rPr>
              <a:t> x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  | x `mod` 15 == 0 = "</a:t>
            </a:r>
            <a:r>
              <a:rPr lang="en-US" altLang="ja-JP" dirty="0" err="1" smtClean="0">
                <a:solidFill>
                  <a:schemeClr val="tx1"/>
                </a:solidFill>
              </a:rPr>
              <a:t>FizzBuzz</a:t>
            </a:r>
            <a:r>
              <a:rPr lang="en-US" altLang="ja-JP" dirty="0" smtClean="0">
                <a:solidFill>
                  <a:schemeClr val="tx1"/>
                </a:solidFill>
              </a:rPr>
              <a:t>"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  | x `mod`  5 == 0 = "Buzz"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  | x `mod`  3 == 0 = "Fizz"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  | otherwise = show x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--------------------</a:t>
            </a:r>
          </a:p>
          <a:p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ghci</a:t>
            </a:r>
            <a:r>
              <a:rPr lang="en-US" altLang="ja-JP" dirty="0" smtClean="0">
                <a:solidFill>
                  <a:schemeClr val="tx1"/>
                </a:solidFill>
              </a:rPr>
              <a:t>&gt;:l  </a:t>
            </a:r>
            <a:r>
              <a:rPr lang="en-US" altLang="ja-JP" dirty="0" err="1" smtClean="0">
                <a:solidFill>
                  <a:schemeClr val="tx1"/>
                </a:solidFill>
              </a:rPr>
              <a:t>fizzbuzz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ghci</a:t>
            </a:r>
            <a:r>
              <a:rPr lang="en-US" altLang="ja-JP" dirty="0" smtClean="0">
                <a:solidFill>
                  <a:schemeClr val="tx1"/>
                </a:solidFill>
              </a:rPr>
              <a:t>&gt;map </a:t>
            </a:r>
            <a:r>
              <a:rPr lang="en-US" altLang="ja-JP" dirty="0" err="1" smtClean="0">
                <a:solidFill>
                  <a:schemeClr val="tx1"/>
                </a:solidFill>
              </a:rPr>
              <a:t>fizzBuzz</a:t>
            </a:r>
            <a:r>
              <a:rPr lang="en-US" altLang="ja-JP" dirty="0" smtClean="0">
                <a:solidFill>
                  <a:schemeClr val="tx1"/>
                </a:solidFill>
              </a:rPr>
              <a:t> [1..20]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lang="en-US" altLang="ja-JP" dirty="0" smtClean="0"/>
              <a:t>7</a:t>
            </a:r>
            <a:r>
              <a:rPr kumimoji="1" lang="ja-JP" altLang="en-US" dirty="0" smtClean="0"/>
              <a:t>章　型や型クラスを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自分で作ろう</a:t>
            </a:r>
            <a:endParaRPr kumimoji="1"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P.111</a:t>
            </a:r>
            <a:r>
              <a:rPr lang="ja-JP" altLang="en-US" dirty="0" smtClean="0"/>
              <a:t>～</a:t>
            </a:r>
            <a:r>
              <a:rPr lang="en-US" altLang="ja-JP" dirty="0" smtClean="0"/>
              <a:t>P.157</a:t>
            </a:r>
            <a:endParaRPr lang="ja-JP" alt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d</a:t>
            </a:r>
            <a:r>
              <a:rPr lang="en-US" altLang="ja-JP" dirty="0" smtClean="0"/>
              <a:t>ata</a:t>
            </a:r>
            <a:r>
              <a:rPr lang="ja-JP" altLang="en-US" dirty="0" smtClean="0"/>
              <a:t>キーワードにより定義</a:t>
            </a:r>
            <a:endParaRPr lang="en-US" altLang="ja-JP" dirty="0" smtClean="0"/>
          </a:p>
          <a:p>
            <a:pPr>
              <a:buNone/>
            </a:pPr>
            <a:endParaRPr kumimoji="1"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新しいデータ型を定義する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1331640" y="2420888"/>
            <a:ext cx="6480720" cy="16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d</a:t>
            </a:r>
            <a:r>
              <a:rPr lang="en-US" altLang="ja-JP" dirty="0" smtClean="0">
                <a:solidFill>
                  <a:schemeClr val="tx1"/>
                </a:solidFill>
              </a:rPr>
              <a:t>ata </a:t>
            </a:r>
            <a:r>
              <a:rPr lang="en-US" altLang="ja-JP" dirty="0" err="1" smtClean="0">
                <a:solidFill>
                  <a:schemeClr val="tx1"/>
                </a:solidFill>
              </a:rPr>
              <a:t>Bool</a:t>
            </a:r>
            <a:r>
              <a:rPr lang="en-US" altLang="ja-JP" dirty="0" smtClean="0">
                <a:solidFill>
                  <a:schemeClr val="tx1"/>
                </a:solidFill>
              </a:rPr>
              <a:t> = False | True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d</a:t>
            </a:r>
            <a:r>
              <a:rPr lang="en-US" altLang="ja-JP" dirty="0" smtClean="0">
                <a:solidFill>
                  <a:schemeClr val="tx1"/>
                </a:solidFill>
              </a:rPr>
              <a:t>ata </a:t>
            </a:r>
            <a:r>
              <a:rPr lang="en-US" altLang="ja-JP" dirty="0" err="1" smtClean="0">
                <a:solidFill>
                  <a:schemeClr val="tx1"/>
                </a:solidFill>
              </a:rPr>
              <a:t>Int</a:t>
            </a:r>
            <a:r>
              <a:rPr lang="en-US" altLang="ja-JP" dirty="0" smtClean="0">
                <a:solidFill>
                  <a:schemeClr val="tx1"/>
                </a:solidFill>
              </a:rPr>
              <a:t> = -2147483648 </a:t>
            </a:r>
            <a:r>
              <a:rPr lang="en-US" altLang="ja-JP" dirty="0" smtClean="0">
                <a:solidFill>
                  <a:schemeClr val="tx1"/>
                </a:solidFill>
              </a:rPr>
              <a:t>| -</a:t>
            </a:r>
            <a:r>
              <a:rPr lang="en-US" altLang="ja-JP" dirty="0" smtClean="0">
                <a:solidFill>
                  <a:schemeClr val="tx1"/>
                </a:solidFill>
              </a:rPr>
              <a:t>2147483647 | … | -1 | 0 | 1 | 2 | … | 21474836487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803656"/>
          </a:xfrm>
        </p:spPr>
        <p:txBody>
          <a:bodyPr/>
          <a:lstStyle/>
          <a:p>
            <a:r>
              <a:rPr lang="en-US" altLang="ja-JP" dirty="0" smtClean="0"/>
              <a:t>Shape</a:t>
            </a:r>
            <a:r>
              <a:rPr lang="ja-JP" altLang="en-US" dirty="0" smtClean="0"/>
              <a:t>型（</a:t>
            </a:r>
            <a:r>
              <a:rPr lang="en-US" altLang="ja-JP" dirty="0" smtClean="0"/>
              <a:t>Circle1</a:t>
            </a:r>
            <a:r>
              <a:rPr lang="ja-JP" altLang="en-US" dirty="0" smtClean="0"/>
              <a:t>値コンストラクタ、</a:t>
            </a:r>
            <a:r>
              <a:rPr lang="en-US" altLang="ja-JP" dirty="0" smtClean="0"/>
              <a:t>Rectangle</a:t>
            </a:r>
            <a:r>
              <a:rPr lang="ja-JP" altLang="en-US" dirty="0" smtClean="0"/>
              <a:t>値コンストラクタ）</a:t>
            </a:r>
            <a:endParaRPr lang="en-US" altLang="ja-JP" dirty="0" smtClean="0"/>
          </a:p>
          <a:p>
            <a:r>
              <a:rPr lang="ja-JP" altLang="en-US" dirty="0" smtClean="0"/>
              <a:t>これら</a:t>
            </a:r>
            <a:r>
              <a:rPr lang="ja-JP" altLang="en-US" dirty="0" smtClean="0"/>
              <a:t>は最終的に</a:t>
            </a:r>
            <a:r>
              <a:rPr lang="en-US" altLang="ja-JP" dirty="0" smtClean="0"/>
              <a:t>Shape</a:t>
            </a:r>
            <a:r>
              <a:rPr lang="ja-JP" altLang="en-US" dirty="0" smtClean="0"/>
              <a:t>型を返す、“関数”</a:t>
            </a:r>
            <a:endParaRPr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形づくる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251520" y="2996952"/>
            <a:ext cx="8640960" cy="22322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data Shape = Circle Float </a:t>
            </a:r>
            <a:r>
              <a:rPr lang="en-US" altLang="ja-JP" dirty="0" err="1" smtClean="0">
                <a:solidFill>
                  <a:schemeClr val="tx1"/>
                </a:solidFill>
              </a:rPr>
              <a:t>Float</a:t>
            </a:r>
            <a:r>
              <a:rPr lang="en-US" altLang="ja-JP" dirty="0" smtClean="0">
                <a:solidFill>
                  <a:schemeClr val="tx1"/>
                </a:solidFill>
              </a:rPr>
              <a:t> </a:t>
            </a:r>
            <a:r>
              <a:rPr lang="en-US" altLang="ja-JP" dirty="0" err="1" smtClean="0">
                <a:solidFill>
                  <a:schemeClr val="tx1"/>
                </a:solidFill>
              </a:rPr>
              <a:t>Float</a:t>
            </a:r>
            <a:r>
              <a:rPr lang="en-US" altLang="ja-JP" dirty="0" smtClean="0">
                <a:solidFill>
                  <a:schemeClr val="tx1"/>
                </a:solidFill>
              </a:rPr>
              <a:t> </a:t>
            </a:r>
            <a:r>
              <a:rPr lang="en-US" altLang="ja-JP" dirty="0" smtClean="0">
                <a:solidFill>
                  <a:schemeClr val="tx1"/>
                </a:solidFill>
              </a:rPr>
              <a:t>|</a:t>
            </a:r>
          </a:p>
          <a:p>
            <a:r>
              <a:rPr lang="ja-JP" altLang="en-US" dirty="0" smtClean="0">
                <a:solidFill>
                  <a:schemeClr val="tx1"/>
                </a:solidFill>
              </a:rPr>
              <a:t>                     </a:t>
            </a:r>
            <a:r>
              <a:rPr lang="en-US" altLang="ja-JP" dirty="0" smtClean="0">
                <a:solidFill>
                  <a:schemeClr val="tx1"/>
                </a:solidFill>
              </a:rPr>
              <a:t>Rectangle</a:t>
            </a:r>
            <a:r>
              <a:rPr lang="en-US" altLang="ja-JP" dirty="0" smtClean="0">
                <a:solidFill>
                  <a:schemeClr val="tx1"/>
                </a:solidFill>
              </a:rPr>
              <a:t> Float </a:t>
            </a:r>
            <a:r>
              <a:rPr lang="en-US" altLang="ja-JP" dirty="0" err="1" smtClean="0">
                <a:solidFill>
                  <a:schemeClr val="tx1"/>
                </a:solidFill>
              </a:rPr>
              <a:t>Float</a:t>
            </a:r>
            <a:r>
              <a:rPr lang="en-US" altLang="ja-JP" dirty="0" smtClean="0">
                <a:solidFill>
                  <a:schemeClr val="tx1"/>
                </a:solidFill>
              </a:rPr>
              <a:t> </a:t>
            </a:r>
            <a:r>
              <a:rPr lang="en-US" altLang="ja-JP" dirty="0" err="1" smtClean="0">
                <a:solidFill>
                  <a:schemeClr val="tx1"/>
                </a:solidFill>
              </a:rPr>
              <a:t>Float</a:t>
            </a:r>
            <a:r>
              <a:rPr lang="en-US" altLang="ja-JP" dirty="0" smtClean="0">
                <a:solidFill>
                  <a:schemeClr val="tx1"/>
                </a:solidFill>
              </a:rPr>
              <a:t> </a:t>
            </a:r>
            <a:r>
              <a:rPr lang="en-US" altLang="ja-JP" dirty="0" err="1" smtClean="0">
                <a:solidFill>
                  <a:schemeClr val="tx1"/>
                </a:solidFill>
              </a:rPr>
              <a:t>Float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&gt;</a:t>
            </a:r>
            <a:r>
              <a:rPr lang="en-US" altLang="ja-JP" dirty="0" smtClean="0">
                <a:solidFill>
                  <a:schemeClr val="tx1"/>
                </a:solidFill>
              </a:rPr>
              <a:t> :t Circle  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Circle :: Float -&gt; Float -&gt; Float -&gt; Shape  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&gt;</a:t>
            </a:r>
            <a:r>
              <a:rPr lang="en-US" altLang="ja-JP" dirty="0" smtClean="0">
                <a:solidFill>
                  <a:schemeClr val="tx1"/>
                </a:solidFill>
              </a:rPr>
              <a:t> :t Rectangle  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Rectangle :: Float -&gt; Float -&gt; Float -&gt; Float -&gt; </a:t>
            </a:r>
            <a:r>
              <a:rPr lang="en-US" altLang="ja-JP" dirty="0" smtClean="0">
                <a:solidFill>
                  <a:schemeClr val="tx1"/>
                </a:solidFill>
              </a:rPr>
              <a:t>Shape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251520" y="5373216"/>
            <a:ext cx="8640960" cy="12961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surface :: Shape -&gt; Float  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surface (Circle _ _ r) = pi * r ^ 2  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surface (Rectangle x1 y1 x2 y2) = (abs $ x2 - x1) * (abs $ y2 - y1)  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716016" y="5445224"/>
            <a:ext cx="36004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Circle -&gt; Float </a:t>
            </a:r>
            <a:r>
              <a:rPr kumimoji="1" lang="ja-JP" altLang="en-US" dirty="0" smtClean="0"/>
              <a:t>とは書けない。</a:t>
            </a:r>
            <a:endParaRPr kumimoji="1" lang="en-US" altLang="ja-JP" dirty="0" smtClean="0"/>
          </a:p>
          <a:p>
            <a:r>
              <a:rPr lang="ja-JP" altLang="en-US" dirty="0" smtClean="0"/>
              <a:t>なぜ</a:t>
            </a:r>
            <a:r>
              <a:rPr lang="ja-JP" altLang="en-US" dirty="0" smtClean="0"/>
              <a:t>なら、</a:t>
            </a:r>
            <a:r>
              <a:rPr lang="en-US" altLang="ja-JP" dirty="0" smtClean="0"/>
              <a:t>Circle</a:t>
            </a:r>
            <a:r>
              <a:rPr lang="ja-JP" altLang="en-US" dirty="0" smtClean="0"/>
              <a:t>は型ではないから。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376</TotalTime>
  <Words>203</Words>
  <Application>Microsoft Office PowerPoint</Application>
  <PresentationFormat>画面に合わせる (4:3)</PresentationFormat>
  <Paragraphs>48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ビジネス</vt:lpstr>
      <vt:lpstr>すごいHaskellたのしく学ぼう！ 読書会#5</vt:lpstr>
      <vt:lpstr>本日の流れ</vt:lpstr>
      <vt:lpstr>練習問題解答</vt:lpstr>
      <vt:lpstr>練習問題①解答</vt:lpstr>
      <vt:lpstr>練習問題②解答</vt:lpstr>
      <vt:lpstr>練習問題③解答</vt:lpstr>
      <vt:lpstr>第7章　型や型クラスを 自分で作ろう</vt:lpstr>
      <vt:lpstr>新しいデータ型を定義する</vt:lpstr>
      <vt:lpstr>形づくる</vt:lpstr>
      <vt:lpstr>練習問題</vt:lpstr>
      <vt:lpstr>練習問題①</vt:lpstr>
      <vt:lpstr>練習問題②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すごいHaskellたのしく学ぼう！ 読書会#2</dc:title>
  <dc:creator>hiroka</dc:creator>
  <cp:lastModifiedBy>hiroka</cp:lastModifiedBy>
  <cp:revision>62</cp:revision>
  <dcterms:created xsi:type="dcterms:W3CDTF">2013-11-06T10:55:16Z</dcterms:created>
  <dcterms:modified xsi:type="dcterms:W3CDTF">2014-01-29T08:53:12Z</dcterms:modified>
</cp:coreProperties>
</file>