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5" r:id="rId9"/>
    <p:sldId id="267" r:id="rId10"/>
    <p:sldId id="279" r:id="rId11"/>
    <p:sldId id="280" r:id="rId12"/>
    <p:sldId id="276" r:id="rId13"/>
    <p:sldId id="277" r:id="rId14"/>
    <p:sldId id="278"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7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376C5BF2-7875-4857-A3FD-591C71032D73}" type="datetimeFigureOut">
              <a:rPr kumimoji="1" lang="ja-JP" altLang="en-US" smtClean="0"/>
              <a:pPr/>
              <a:t>2014/1/30</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761FD1ED-6B81-461A-94F2-80D1DEC82C80}"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376C5BF2-7875-4857-A3FD-591C71032D73}" type="datetimeFigureOut">
              <a:rPr kumimoji="1" lang="ja-JP" altLang="en-US" smtClean="0"/>
              <a:pPr/>
              <a:t>2014/1/30</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376C5BF2-7875-4857-A3FD-591C71032D73}" type="datetimeFigureOut">
              <a:rPr kumimoji="1" lang="ja-JP" altLang="en-US" smtClean="0"/>
              <a:pPr/>
              <a:t>2014/1/30</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761FD1ED-6B81-461A-94F2-80D1DEC82C80}"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376C5BF2-7875-4857-A3FD-591C71032D73}" type="datetimeFigureOut">
              <a:rPr kumimoji="1" lang="ja-JP" altLang="en-US" smtClean="0"/>
              <a:pPr/>
              <a:t>2014/1/30</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761FD1ED-6B81-461A-94F2-80D1DEC82C80}"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6C5BF2-7875-4857-A3FD-591C71032D73}" type="datetimeFigureOut">
              <a:rPr kumimoji="1" lang="ja-JP" altLang="en-US" smtClean="0"/>
              <a:pPr/>
              <a:t>2014/1/30</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FD1ED-6B81-461A-94F2-80D1DEC82C8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すごい</a:t>
            </a:r>
            <a:r>
              <a:rPr lang="en-US" altLang="ja-JP" dirty="0" smtClean="0"/>
              <a:t>Haskell</a:t>
            </a:r>
            <a:r>
              <a:rPr lang="ja-JP" altLang="en-US" dirty="0" smtClean="0"/>
              <a:t>たのしく学ぼう！</a:t>
            </a:r>
            <a:r>
              <a:rPr lang="en-US" altLang="ja-JP" dirty="0" smtClean="0"/>
              <a:t/>
            </a:r>
            <a:br>
              <a:rPr lang="en-US" altLang="ja-JP" dirty="0" smtClean="0"/>
            </a:br>
            <a:r>
              <a:rPr lang="ja-JP" altLang="en-US" dirty="0" smtClean="0"/>
              <a:t>読書会</a:t>
            </a:r>
            <a:r>
              <a:rPr lang="en-US" altLang="ja-JP" dirty="0" smtClean="0"/>
              <a:t>#5</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山縣</a:t>
            </a:r>
            <a:r>
              <a:rPr kumimoji="1" lang="ja-JP" altLang="en-US" dirty="0" err="1" smtClean="0"/>
              <a:t>ひ</a:t>
            </a:r>
            <a:r>
              <a:rPr kumimoji="1" lang="ja-JP" altLang="en-US" dirty="0" smtClean="0"/>
              <a:t>ろか</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457200" y="1481328"/>
            <a:ext cx="8229600" cy="4539959"/>
          </a:xfrm>
        </p:spPr>
        <p:txBody>
          <a:bodyPr>
            <a:normAutofit/>
          </a:bodyPr>
          <a:lstStyle/>
          <a:p>
            <a:r>
              <a:rPr lang="en-US" altLang="ja-JP" dirty="0" smtClean="0"/>
              <a:t>Show</a:t>
            </a:r>
            <a:r>
              <a:rPr lang="ja-JP" altLang="en-US" dirty="0" smtClean="0"/>
              <a:t>型クラスの一員にしてあげることでプロンプトから表示することができる。</a:t>
            </a:r>
            <a:endParaRPr lang="en-US" altLang="ja-JP" dirty="0" smtClean="0"/>
          </a:p>
          <a:p>
            <a:r>
              <a:rPr lang="ja-JP" altLang="en-US" dirty="0" smtClean="0"/>
              <a:t>プロンプトに表示しようとする際に、</a:t>
            </a:r>
            <a:r>
              <a:rPr lang="en-US" altLang="ja-JP" dirty="0" smtClean="0"/>
              <a:t>show</a:t>
            </a:r>
            <a:r>
              <a:rPr lang="ja-JP" altLang="en-US" dirty="0" smtClean="0"/>
              <a:t>関数を使う。</a:t>
            </a:r>
            <a:endParaRPr lang="en-US" altLang="ja-JP" dirty="0" smtClean="0"/>
          </a:p>
          <a:p>
            <a:r>
              <a:rPr lang="en-US" altLang="ja-JP" dirty="0" smtClean="0"/>
              <a:t>Deriving(Show)</a:t>
            </a:r>
            <a:r>
              <a:rPr lang="ja-JP" altLang="en-US" dirty="0" smtClean="0"/>
              <a:t>で</a:t>
            </a:r>
            <a:r>
              <a:rPr lang="en-US" altLang="ja-JP" dirty="0" smtClean="0"/>
              <a:t>Show</a:t>
            </a:r>
            <a:r>
              <a:rPr lang="ja-JP" altLang="en-US" dirty="0" smtClean="0"/>
              <a:t>型クラスのインスタンスになる</a:t>
            </a:r>
            <a:endParaRPr lang="en-US" altLang="ja-JP" dirty="0" smtClean="0"/>
          </a:p>
        </p:txBody>
      </p:sp>
      <p:sp>
        <p:nvSpPr>
          <p:cNvPr id="4" name="タイトル 3"/>
          <p:cNvSpPr>
            <a:spLocks noGrp="1"/>
          </p:cNvSpPr>
          <p:nvPr>
            <p:ph type="title"/>
          </p:nvPr>
        </p:nvSpPr>
        <p:spPr/>
        <p:txBody>
          <a:bodyPr/>
          <a:lstStyle/>
          <a:p>
            <a:r>
              <a:rPr lang="ja-JP" altLang="en-US" dirty="0" smtClean="0"/>
              <a:t>形づくる</a:t>
            </a:r>
            <a:endParaRPr kumimoji="1" lang="ja-JP" altLang="en-US" dirty="0"/>
          </a:p>
        </p:txBody>
      </p:sp>
      <p:sp>
        <p:nvSpPr>
          <p:cNvPr id="6" name="角丸四角形 5"/>
          <p:cNvSpPr/>
          <p:nvPr/>
        </p:nvSpPr>
        <p:spPr>
          <a:xfrm>
            <a:off x="251520" y="3933056"/>
            <a:ext cx="8640960" cy="17281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data Shape = Circle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p>
          <a:p>
            <a:r>
              <a:rPr lang="ja-JP" altLang="en-US" dirty="0" smtClean="0">
                <a:solidFill>
                  <a:schemeClr val="tx1"/>
                </a:solidFill>
              </a:rPr>
              <a:t>                     </a:t>
            </a:r>
            <a:r>
              <a:rPr lang="en-US" altLang="ja-JP" dirty="0" smtClean="0">
                <a:solidFill>
                  <a:schemeClr val="tx1"/>
                </a:solidFill>
              </a:rPr>
              <a:t>Rectangle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endParaRPr lang="en-US" altLang="ja-JP" dirty="0" smtClean="0">
              <a:solidFill>
                <a:schemeClr val="tx1"/>
              </a:solidFill>
            </a:endParaRPr>
          </a:p>
          <a:p>
            <a:r>
              <a:rPr lang="en-US" altLang="ja-JP" dirty="0" smtClean="0">
                <a:solidFill>
                  <a:schemeClr val="tx1"/>
                </a:solidFill>
              </a:rPr>
              <a:t>        deriving(Show)</a:t>
            </a:r>
            <a:endParaRPr lang="en-US" altLang="ja-JP"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457200" y="1481328"/>
            <a:ext cx="8229600" cy="4539959"/>
          </a:xfrm>
        </p:spPr>
        <p:txBody>
          <a:bodyPr>
            <a:normAutofit/>
          </a:bodyPr>
          <a:lstStyle/>
          <a:p>
            <a:r>
              <a:rPr lang="en-US" altLang="ja-JP" dirty="0" smtClean="0"/>
              <a:t>Show</a:t>
            </a:r>
            <a:r>
              <a:rPr lang="ja-JP" altLang="en-US" dirty="0" smtClean="0"/>
              <a:t>型クラスの一員にしてあげることでプロンプトから表示することができる。</a:t>
            </a:r>
            <a:endParaRPr lang="en-US" altLang="ja-JP" dirty="0" smtClean="0"/>
          </a:p>
          <a:p>
            <a:r>
              <a:rPr lang="ja-JP" altLang="en-US" dirty="0" smtClean="0"/>
              <a:t>プロンプトに表示しようとする際に、</a:t>
            </a:r>
            <a:r>
              <a:rPr lang="en-US" altLang="ja-JP" dirty="0" smtClean="0"/>
              <a:t>show</a:t>
            </a:r>
            <a:r>
              <a:rPr lang="ja-JP" altLang="en-US" dirty="0" smtClean="0"/>
              <a:t>関数を使う。</a:t>
            </a:r>
            <a:endParaRPr lang="en-US" altLang="ja-JP" dirty="0" smtClean="0"/>
          </a:p>
          <a:p>
            <a:r>
              <a:rPr lang="en-US" altLang="ja-JP" dirty="0" smtClean="0"/>
              <a:t>Deriving(Show)</a:t>
            </a:r>
            <a:r>
              <a:rPr lang="ja-JP" altLang="en-US" dirty="0" smtClean="0"/>
              <a:t>で</a:t>
            </a:r>
            <a:r>
              <a:rPr lang="en-US" altLang="ja-JP" dirty="0" smtClean="0"/>
              <a:t>Show</a:t>
            </a:r>
            <a:r>
              <a:rPr lang="ja-JP" altLang="en-US" dirty="0" smtClean="0"/>
              <a:t>型クラスのインスタンスになる</a:t>
            </a:r>
            <a:endParaRPr lang="en-US" altLang="ja-JP" dirty="0" smtClean="0"/>
          </a:p>
        </p:txBody>
      </p:sp>
      <p:sp>
        <p:nvSpPr>
          <p:cNvPr id="4" name="タイトル 3"/>
          <p:cNvSpPr>
            <a:spLocks noGrp="1"/>
          </p:cNvSpPr>
          <p:nvPr>
            <p:ph type="title"/>
          </p:nvPr>
        </p:nvSpPr>
        <p:spPr/>
        <p:txBody>
          <a:bodyPr/>
          <a:lstStyle/>
          <a:p>
            <a:r>
              <a:rPr lang="ja-JP" altLang="en-US" dirty="0" smtClean="0"/>
              <a:t>形づくる</a:t>
            </a:r>
            <a:endParaRPr kumimoji="1" lang="ja-JP" altLang="en-US" dirty="0"/>
          </a:p>
        </p:txBody>
      </p:sp>
      <p:sp>
        <p:nvSpPr>
          <p:cNvPr id="6" name="角丸四角形 5"/>
          <p:cNvSpPr/>
          <p:nvPr/>
        </p:nvSpPr>
        <p:spPr>
          <a:xfrm>
            <a:off x="251520" y="3933056"/>
            <a:ext cx="8640960" cy="17281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data Shape = Circle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p>
          <a:p>
            <a:r>
              <a:rPr lang="ja-JP" altLang="en-US" dirty="0" smtClean="0">
                <a:solidFill>
                  <a:schemeClr val="tx1"/>
                </a:solidFill>
              </a:rPr>
              <a:t>                     </a:t>
            </a:r>
            <a:r>
              <a:rPr lang="en-US" altLang="ja-JP" dirty="0" smtClean="0">
                <a:solidFill>
                  <a:schemeClr val="tx1"/>
                </a:solidFill>
              </a:rPr>
              <a:t>Rectangle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endParaRPr lang="en-US" altLang="ja-JP" dirty="0" smtClean="0">
              <a:solidFill>
                <a:schemeClr val="tx1"/>
              </a:solidFill>
            </a:endParaRPr>
          </a:p>
          <a:p>
            <a:r>
              <a:rPr lang="en-US" altLang="ja-JP" dirty="0" smtClean="0">
                <a:solidFill>
                  <a:schemeClr val="tx1"/>
                </a:solidFill>
              </a:rPr>
              <a:t>        deriving(Show)</a:t>
            </a:r>
            <a:endParaRPr lang="en-US" altLang="ja-JP"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練習問題</a:t>
            </a:r>
            <a:endParaRPr kumimoji="1" lang="ja-JP" altLang="en-US" dirty="0"/>
          </a:p>
        </p:txBody>
      </p:sp>
      <p:sp>
        <p:nvSpPr>
          <p:cNvPr id="5" name="テキスト プレースホルダ 4"/>
          <p:cNvSpPr>
            <a:spLocks noGrp="1"/>
          </p:cNvSpPr>
          <p:nvPr>
            <p:ph type="body" idx="1"/>
          </p:nvPr>
        </p:nvSpPr>
        <p:spPr/>
        <p:txBody>
          <a:bodyPr/>
          <a:lstStyle/>
          <a:p>
            <a:r>
              <a:rPr lang="ja-JP" altLang="en-US" dirty="0" smtClean="0"/>
              <a:t>練習問題①～②</a:t>
            </a:r>
            <a:r>
              <a:rPr lang="en-US" altLang="ja-JP" dirty="0" smtClean="0"/>
              <a:t/>
            </a:r>
            <a:br>
              <a:rPr lang="en-US" altLang="ja-JP" dirty="0" smtClean="0"/>
            </a:br>
            <a:r>
              <a:rPr lang="ja-JP" altLang="en-US" dirty="0" smtClean="0"/>
              <a:t>次回〆切</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p:txBody>
          <a:bodyPr/>
          <a:lstStyle/>
          <a:p>
            <a:endParaRPr kumimoji="1" lang="ja-JP" altLang="en-US" dirty="0"/>
          </a:p>
        </p:txBody>
      </p:sp>
      <p:sp>
        <p:nvSpPr>
          <p:cNvPr id="4" name="タイトル 3"/>
          <p:cNvSpPr>
            <a:spLocks noGrp="1"/>
          </p:cNvSpPr>
          <p:nvPr>
            <p:ph type="title"/>
          </p:nvPr>
        </p:nvSpPr>
        <p:spPr/>
        <p:txBody>
          <a:bodyPr/>
          <a:lstStyle/>
          <a:p>
            <a:r>
              <a:rPr lang="ja-JP" altLang="en-US" dirty="0" smtClean="0"/>
              <a:t>練習問題①</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endParaRPr lang="en-US" altLang="ja-JP" dirty="0" smtClean="0"/>
          </a:p>
        </p:txBody>
      </p:sp>
      <p:sp>
        <p:nvSpPr>
          <p:cNvPr id="3" name="タイトル 2"/>
          <p:cNvSpPr>
            <a:spLocks noGrp="1"/>
          </p:cNvSpPr>
          <p:nvPr>
            <p:ph type="title"/>
          </p:nvPr>
        </p:nvSpPr>
        <p:spPr/>
        <p:txBody>
          <a:bodyPr/>
          <a:lstStyle/>
          <a:p>
            <a:r>
              <a:rPr kumimoji="1" lang="ja-JP" altLang="en-US" dirty="0" smtClean="0"/>
              <a:t>練習問題②</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ja-JP" altLang="en-US" dirty="0" smtClean="0"/>
              <a:t>練習問題解答</a:t>
            </a:r>
            <a:r>
              <a:rPr kumimoji="1" lang="en-US" altLang="ja-JP" dirty="0" smtClean="0"/>
              <a:t/>
            </a:r>
            <a:br>
              <a:rPr kumimoji="1" lang="en-US" altLang="ja-JP" dirty="0" smtClean="0"/>
            </a:br>
            <a:r>
              <a:rPr kumimoji="1" lang="ja-JP" altLang="en-US" dirty="0" smtClean="0"/>
              <a:t>練習問題①</a:t>
            </a:r>
            <a:r>
              <a:rPr kumimoji="1" lang="en-US" altLang="ja-JP" dirty="0" smtClean="0"/>
              <a:t/>
            </a:r>
            <a:br>
              <a:rPr kumimoji="1" lang="en-US" altLang="ja-JP" dirty="0" smtClean="0"/>
            </a:br>
            <a:r>
              <a:rPr lang="ja-JP" altLang="en-US" dirty="0" smtClean="0"/>
              <a:t>練習問題②</a:t>
            </a:r>
            <a:r>
              <a:rPr lang="en-US" altLang="ja-JP" dirty="0" smtClean="0"/>
              <a:t/>
            </a:r>
            <a:br>
              <a:rPr lang="en-US" altLang="ja-JP" dirty="0" smtClean="0"/>
            </a:br>
            <a:r>
              <a:rPr lang="ja-JP" altLang="en-US" dirty="0" smtClean="0"/>
              <a:t>練習問題③</a:t>
            </a:r>
            <a:endParaRPr kumimoji="1" lang="en-US" altLang="ja-JP" dirty="0" smtClean="0"/>
          </a:p>
          <a:p>
            <a:r>
              <a:rPr kumimoji="1" lang="ja-JP" altLang="en-US" dirty="0" smtClean="0"/>
              <a:t>第</a:t>
            </a:r>
            <a:r>
              <a:rPr lang="en-US" altLang="ja-JP" dirty="0" smtClean="0"/>
              <a:t>7</a:t>
            </a:r>
            <a:r>
              <a:rPr kumimoji="1" lang="ja-JP" altLang="en-US" dirty="0" smtClean="0"/>
              <a:t>章　</a:t>
            </a:r>
            <a:r>
              <a:rPr lang="ja-JP" altLang="en-US" dirty="0" smtClean="0"/>
              <a:t>型や型クラスを自分で作ろう</a:t>
            </a:r>
            <a:endParaRPr lang="en-US" altLang="ja-JP" dirty="0" smtClean="0"/>
          </a:p>
          <a:p>
            <a:r>
              <a:rPr kumimoji="1" lang="ja-JP" altLang="en-US" dirty="0" smtClean="0"/>
              <a:t>練習問題</a:t>
            </a:r>
            <a:endParaRPr kumimoji="1" lang="ja-JP" altLang="en-US" dirty="0"/>
          </a:p>
        </p:txBody>
      </p:sp>
      <p:sp>
        <p:nvSpPr>
          <p:cNvPr id="3" name="タイトル 2"/>
          <p:cNvSpPr>
            <a:spLocks noGrp="1"/>
          </p:cNvSpPr>
          <p:nvPr>
            <p:ph type="title"/>
          </p:nvPr>
        </p:nvSpPr>
        <p:spPr/>
        <p:txBody>
          <a:bodyPr/>
          <a:lstStyle/>
          <a:p>
            <a:r>
              <a:rPr kumimoji="1" lang="ja-JP" altLang="en-US" dirty="0" smtClean="0"/>
              <a:t>本日の流れ</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練習問題解答</a:t>
            </a:r>
            <a:endParaRPr kumimoji="1" lang="ja-JP" altLang="en-US" dirty="0"/>
          </a:p>
        </p:txBody>
      </p:sp>
      <p:sp>
        <p:nvSpPr>
          <p:cNvPr id="5" name="テキスト プレースホルダ 4"/>
          <p:cNvSpPr>
            <a:spLocks noGrp="1"/>
          </p:cNvSpPr>
          <p:nvPr>
            <p:ph type="body" idx="1"/>
          </p:nvPr>
        </p:nvSpPr>
        <p:spPr/>
        <p:txBody>
          <a:bodyPr>
            <a:normAutofit/>
          </a:bodyPr>
          <a:lstStyle/>
          <a:p>
            <a:r>
              <a:rPr lang="ja-JP" altLang="en-US" dirty="0" smtClean="0"/>
              <a:t>練習問題解答①～③</a:t>
            </a:r>
            <a:endParaRPr kumimoji="1" lang="en-US" altLang="ja-JP"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p:txBody>
          <a:bodyPr/>
          <a:lstStyle/>
          <a:p>
            <a:r>
              <a:rPr lang="en-US" altLang="ja-JP" dirty="0" err="1" smtClean="0"/>
              <a:t>multTwoWithNine</a:t>
            </a:r>
            <a:r>
              <a:rPr lang="ja-JP" altLang="en-US" dirty="0" smtClean="0"/>
              <a:t>は</a:t>
            </a:r>
            <a:r>
              <a:rPr lang="en-US" altLang="ja-JP" dirty="0" err="1" smtClean="0"/>
              <a:t>multThree</a:t>
            </a:r>
            <a:r>
              <a:rPr lang="ja-JP" altLang="en-US" dirty="0" smtClean="0"/>
              <a:t>を部分適用した関数であるが、べつに</a:t>
            </a:r>
            <a:r>
              <a:rPr lang="en-US" altLang="ja-JP" dirty="0" err="1" smtClean="0"/>
              <a:t>multThree</a:t>
            </a:r>
            <a:r>
              <a:rPr lang="ja-JP" altLang="en-US" dirty="0" smtClean="0"/>
              <a:t>関数自体が部分適用されているわけではない。</a:t>
            </a:r>
            <a:r>
              <a:rPr lang="en-US" altLang="ja-JP" dirty="0" smtClean="0"/>
              <a:t/>
            </a:r>
            <a:br>
              <a:rPr lang="en-US" altLang="ja-JP" dirty="0" smtClean="0"/>
            </a:br>
            <a:r>
              <a:rPr lang="ja-JP" altLang="en-US" dirty="0" smtClean="0"/>
              <a:t>だから残りの引数･･･って渡せるわけがない。</a:t>
            </a:r>
            <a:endParaRPr lang="en-US" altLang="ja-JP" dirty="0" smtClean="0"/>
          </a:p>
          <a:p>
            <a:r>
              <a:rPr kumimoji="1" lang="ja-JP" altLang="en-US" dirty="0" smtClean="0"/>
              <a:t>表示できる型（自動導出できる型）ではない。</a:t>
            </a:r>
            <a:r>
              <a:rPr kumimoji="1" lang="en-US" altLang="ja-JP" dirty="0" smtClean="0"/>
              <a:t/>
            </a:r>
            <a:br>
              <a:rPr kumimoji="1" lang="en-US" altLang="ja-JP" dirty="0" smtClean="0"/>
            </a:br>
            <a:r>
              <a:rPr kumimoji="1" lang="ja-JP" altLang="en-US" dirty="0" smtClean="0"/>
              <a:t>↓自動導出できる型</a:t>
            </a:r>
            <a:r>
              <a:rPr kumimoji="1" lang="en-US" altLang="ja-JP" dirty="0" smtClean="0"/>
              <a:t/>
            </a:r>
            <a:br>
              <a:rPr kumimoji="1" lang="en-US" altLang="ja-JP" dirty="0" smtClean="0"/>
            </a:br>
            <a:r>
              <a:rPr kumimoji="1" lang="en-US" altLang="ja-JP" dirty="0" err="1" smtClean="0"/>
              <a:t>Eq</a:t>
            </a:r>
            <a:r>
              <a:rPr kumimoji="1" lang="ja-JP" altLang="en-US" dirty="0" err="1" smtClean="0"/>
              <a:t>、</a:t>
            </a:r>
            <a:r>
              <a:rPr kumimoji="1" lang="en-US" altLang="ja-JP" dirty="0" err="1" smtClean="0"/>
              <a:t>Ord</a:t>
            </a:r>
            <a:r>
              <a:rPr kumimoji="1" lang="ja-JP" altLang="en-US" dirty="0" err="1" smtClean="0"/>
              <a:t>、</a:t>
            </a:r>
            <a:r>
              <a:rPr kumimoji="1" lang="en-US" altLang="ja-JP" dirty="0" err="1" smtClean="0"/>
              <a:t>Enum</a:t>
            </a:r>
            <a:r>
              <a:rPr kumimoji="1" lang="ja-JP" altLang="en-US" dirty="0" err="1" smtClean="0"/>
              <a:t>、</a:t>
            </a:r>
            <a:r>
              <a:rPr kumimoji="1" lang="en-US" altLang="ja-JP" dirty="0" smtClean="0"/>
              <a:t>Bounded</a:t>
            </a:r>
            <a:r>
              <a:rPr kumimoji="1" lang="ja-JP" altLang="en-US" dirty="0" err="1" smtClean="0"/>
              <a:t>、</a:t>
            </a:r>
            <a:r>
              <a:rPr kumimoji="1" lang="en-US" altLang="ja-JP" dirty="0" smtClean="0"/>
              <a:t>Show</a:t>
            </a:r>
            <a:r>
              <a:rPr kumimoji="1" lang="ja-JP" altLang="en-US" dirty="0" err="1" smtClean="0"/>
              <a:t>、</a:t>
            </a:r>
            <a:r>
              <a:rPr kumimoji="1" lang="en-US" altLang="ja-JP" dirty="0" smtClean="0"/>
              <a:t>Read</a:t>
            </a:r>
          </a:p>
          <a:p>
            <a:r>
              <a:rPr lang="ja-JP" altLang="en-US" dirty="0" smtClean="0"/>
              <a:t>ちなみに、</a:t>
            </a:r>
            <a:r>
              <a:rPr lang="en-US" altLang="ja-JP" dirty="0" err="1" smtClean="0"/>
              <a:t>Int</a:t>
            </a:r>
            <a:r>
              <a:rPr lang="ja-JP" altLang="en-US" dirty="0" smtClean="0"/>
              <a:t>は</a:t>
            </a:r>
            <a:r>
              <a:rPr lang="en-US" altLang="ja-JP" dirty="0" err="1" smtClean="0"/>
              <a:t>Eq</a:t>
            </a:r>
            <a:r>
              <a:rPr lang="ja-JP" altLang="en-US" dirty="0" smtClean="0"/>
              <a:t>型なので引数を正しく与えて</a:t>
            </a:r>
            <a:r>
              <a:rPr lang="en-US" altLang="ja-JP" dirty="0" err="1" smtClean="0"/>
              <a:t>Int</a:t>
            </a:r>
            <a:r>
              <a:rPr lang="ja-JP" altLang="en-US" dirty="0" smtClean="0"/>
              <a:t>が返却された場合ならば表示できる。</a:t>
            </a:r>
            <a:endParaRPr kumimoji="1" lang="ja-JP" altLang="en-US" dirty="0"/>
          </a:p>
        </p:txBody>
      </p:sp>
      <p:sp>
        <p:nvSpPr>
          <p:cNvPr id="4" name="タイトル 3"/>
          <p:cNvSpPr>
            <a:spLocks noGrp="1"/>
          </p:cNvSpPr>
          <p:nvPr>
            <p:ph type="title"/>
          </p:nvPr>
        </p:nvSpPr>
        <p:spPr/>
        <p:txBody>
          <a:bodyPr/>
          <a:lstStyle/>
          <a:p>
            <a:r>
              <a:rPr kumimoji="1" lang="ja-JP" altLang="en-US" dirty="0" smtClean="0"/>
              <a:t>練習問題①解答</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lang="en-US" altLang="ja-JP" dirty="0" err="1" smtClean="0"/>
              <a:t>collatzOverFifteen.hs</a:t>
            </a:r>
            <a:endParaRPr lang="en-US" altLang="ja-JP" dirty="0" smtClean="0"/>
          </a:p>
          <a:p>
            <a:r>
              <a:rPr kumimoji="1" lang="ja-JP" altLang="en-US" dirty="0" err="1" smtClean="0"/>
              <a:t>う･･</a:t>
            </a:r>
            <a:r>
              <a:rPr kumimoji="1" lang="ja-JP" altLang="en-US" dirty="0" smtClean="0"/>
              <a:t>･動いた････！！！</a:t>
            </a:r>
            <a:r>
              <a:rPr kumimoji="1" lang="ja-JP" altLang="en-US" dirty="0" err="1" smtClean="0"/>
              <a:t>って</a:t>
            </a:r>
            <a:r>
              <a:rPr kumimoji="1" lang="ja-JP" altLang="en-US" dirty="0" smtClean="0"/>
              <a:t>いう状態。結構つらかった。</a:t>
            </a:r>
            <a:endParaRPr kumimoji="1" lang="en-US" altLang="ja-JP" dirty="0" smtClean="0"/>
          </a:p>
          <a:p>
            <a:r>
              <a:rPr kumimoji="1" lang="ja-JP" altLang="en-US" dirty="0" smtClean="0"/>
              <a:t>なにが</a:t>
            </a:r>
            <a:r>
              <a:rPr lang="ja-JP" altLang="en-US" dirty="0" smtClean="0"/>
              <a:t>つらかったって</a:t>
            </a:r>
            <a:r>
              <a:rPr lang="ja-JP" altLang="en-US" dirty="0" smtClean="0"/>
              <a:t>、</a:t>
            </a:r>
            <a:r>
              <a:rPr lang="en-US" altLang="ja-JP" dirty="0" smtClean="0"/>
              <a:t>map</a:t>
            </a:r>
            <a:r>
              <a:rPr lang="ja-JP" altLang="en-US" dirty="0" smtClean="0"/>
              <a:t>を使うって発想に至るまでがつらかった。</a:t>
            </a:r>
            <a:endParaRPr lang="en-US" altLang="ja-JP" dirty="0" smtClean="0"/>
          </a:p>
          <a:p>
            <a:r>
              <a:rPr lang="en-US" altLang="ja-JP" dirty="0" smtClean="0"/>
              <a:t>filter</a:t>
            </a:r>
            <a:r>
              <a:rPr lang="ja-JP" altLang="en-US" dirty="0" smtClean="0"/>
              <a:t>は</a:t>
            </a:r>
            <a:r>
              <a:rPr lang="en-US" altLang="ja-JP" dirty="0" err="1" smtClean="0"/>
              <a:t>scala</a:t>
            </a:r>
            <a:r>
              <a:rPr lang="ja-JP" altLang="en-US" dirty="0" smtClean="0"/>
              <a:t>とあまり変わらないのですぐ使えたけど、なんかいまだに</a:t>
            </a:r>
            <a:r>
              <a:rPr lang="en-US" altLang="ja-JP" dirty="0" smtClean="0"/>
              <a:t>map</a:t>
            </a:r>
            <a:r>
              <a:rPr lang="ja-JP" altLang="en-US" dirty="0" smtClean="0"/>
              <a:t>がよくわからない。</a:t>
            </a:r>
            <a:endParaRPr kumimoji="1" lang="ja-JP" altLang="en-US" dirty="0"/>
          </a:p>
        </p:txBody>
      </p:sp>
      <p:sp>
        <p:nvSpPr>
          <p:cNvPr id="3" name="タイトル 2"/>
          <p:cNvSpPr>
            <a:spLocks noGrp="1"/>
          </p:cNvSpPr>
          <p:nvPr>
            <p:ph type="title"/>
          </p:nvPr>
        </p:nvSpPr>
        <p:spPr/>
        <p:txBody>
          <a:bodyPr/>
          <a:lstStyle/>
          <a:p>
            <a:r>
              <a:rPr lang="ja-JP" altLang="en-US" dirty="0" smtClean="0"/>
              <a:t>練習問題②解答</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dirty="0" err="1" smtClean="0"/>
              <a:t>myElem.hs</a:t>
            </a:r>
            <a:endParaRPr lang="en-US" altLang="ja-JP" dirty="0" smtClean="0"/>
          </a:p>
          <a:p>
            <a:r>
              <a:rPr kumimoji="1" lang="ja-JP" altLang="en-US" dirty="0" smtClean="0"/>
              <a:t>結局</a:t>
            </a:r>
            <a:r>
              <a:rPr kumimoji="1" lang="en-US" altLang="ja-JP" dirty="0" err="1" smtClean="0"/>
              <a:t>foldl</a:t>
            </a:r>
            <a:r>
              <a:rPr kumimoji="1" lang="ja-JP" altLang="en-US" dirty="0" smtClean="0"/>
              <a:t>を使ってみました。</a:t>
            </a:r>
            <a:endParaRPr lang="en-US" altLang="ja-JP" dirty="0" smtClean="0"/>
          </a:p>
          <a:p>
            <a:r>
              <a:rPr kumimoji="1" lang="ja-JP" altLang="en-US" dirty="0" smtClean="0"/>
              <a:t>型</a:t>
            </a:r>
            <a:r>
              <a:rPr kumimoji="1" lang="ja-JP" altLang="en-US" dirty="0" smtClean="0"/>
              <a:t>シグネチャは本家</a:t>
            </a:r>
            <a:r>
              <a:rPr lang="en-US" altLang="ja-JP" dirty="0" err="1" smtClean="0"/>
              <a:t>elem</a:t>
            </a:r>
            <a:r>
              <a:rPr lang="ja-JP" altLang="en-US" dirty="0" smtClean="0"/>
              <a:t>からコピペしたので別に頭は使ってないです。</a:t>
            </a:r>
            <a:endParaRPr kumimoji="1" lang="ja-JP" altLang="en-US" dirty="0"/>
          </a:p>
        </p:txBody>
      </p:sp>
      <p:sp>
        <p:nvSpPr>
          <p:cNvPr id="3" name="タイトル 2"/>
          <p:cNvSpPr>
            <a:spLocks noGrp="1"/>
          </p:cNvSpPr>
          <p:nvPr>
            <p:ph type="title"/>
          </p:nvPr>
        </p:nvSpPr>
        <p:spPr/>
        <p:txBody>
          <a:bodyPr/>
          <a:lstStyle/>
          <a:p>
            <a:r>
              <a:rPr kumimoji="1" lang="ja-JP" altLang="en-US" dirty="0" smtClean="0"/>
              <a:t>練習問題③解答</a:t>
            </a:r>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第</a:t>
            </a:r>
            <a:r>
              <a:rPr lang="en-US" altLang="ja-JP" dirty="0" smtClean="0"/>
              <a:t>7</a:t>
            </a:r>
            <a:r>
              <a:rPr kumimoji="1" lang="ja-JP" altLang="en-US" dirty="0" smtClean="0"/>
              <a:t>章　型や型クラスを</a:t>
            </a:r>
            <a:r>
              <a:rPr kumimoji="1" lang="en-US" altLang="ja-JP" dirty="0" smtClean="0"/>
              <a:t/>
            </a:r>
            <a:br>
              <a:rPr kumimoji="1" lang="en-US" altLang="ja-JP" dirty="0" smtClean="0"/>
            </a:br>
            <a:r>
              <a:rPr lang="ja-JP" altLang="en-US" dirty="0" smtClean="0"/>
              <a:t>自分で作ろう</a:t>
            </a:r>
            <a:endParaRPr kumimoji="1" lang="ja-JP" altLang="en-US" dirty="0"/>
          </a:p>
        </p:txBody>
      </p:sp>
      <p:sp>
        <p:nvSpPr>
          <p:cNvPr id="5" name="テキスト プレースホルダ 4"/>
          <p:cNvSpPr>
            <a:spLocks noGrp="1"/>
          </p:cNvSpPr>
          <p:nvPr>
            <p:ph type="body" idx="1"/>
          </p:nvPr>
        </p:nvSpPr>
        <p:spPr/>
        <p:txBody>
          <a:bodyPr/>
          <a:lstStyle/>
          <a:p>
            <a:r>
              <a:rPr lang="en-US" altLang="ja-JP" dirty="0" smtClean="0"/>
              <a:t>P.111</a:t>
            </a:r>
            <a:r>
              <a:rPr lang="ja-JP" altLang="en-US" dirty="0" smtClean="0"/>
              <a:t>～</a:t>
            </a:r>
            <a:r>
              <a:rPr lang="en-US" altLang="ja-JP" dirty="0" smtClean="0"/>
              <a:t>P.157</a:t>
            </a:r>
            <a:endParaRPr lang="ja-JP"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p:txBody>
          <a:bodyPr/>
          <a:lstStyle/>
          <a:p>
            <a:r>
              <a:rPr lang="en-US" altLang="ja-JP" dirty="0" smtClean="0"/>
              <a:t>data</a:t>
            </a:r>
            <a:r>
              <a:rPr lang="ja-JP" altLang="en-US" dirty="0" smtClean="0"/>
              <a:t>キーワードにより定義</a:t>
            </a:r>
            <a:endParaRPr lang="en-US" altLang="ja-JP" dirty="0" smtClean="0"/>
          </a:p>
          <a:p>
            <a:pPr>
              <a:buNone/>
            </a:pPr>
            <a:endParaRPr kumimoji="1" lang="en-US" altLang="ja-JP" dirty="0" smtClean="0"/>
          </a:p>
        </p:txBody>
      </p:sp>
      <p:sp>
        <p:nvSpPr>
          <p:cNvPr id="4" name="タイトル 3"/>
          <p:cNvSpPr>
            <a:spLocks noGrp="1"/>
          </p:cNvSpPr>
          <p:nvPr>
            <p:ph type="title"/>
          </p:nvPr>
        </p:nvSpPr>
        <p:spPr/>
        <p:txBody>
          <a:bodyPr/>
          <a:lstStyle/>
          <a:p>
            <a:r>
              <a:rPr lang="ja-JP" altLang="en-US" dirty="0" smtClean="0"/>
              <a:t>新しいデータ型を定義する</a:t>
            </a:r>
            <a:endParaRPr kumimoji="1" lang="ja-JP" altLang="en-US" dirty="0"/>
          </a:p>
        </p:txBody>
      </p:sp>
      <p:sp>
        <p:nvSpPr>
          <p:cNvPr id="6" name="角丸四角形 5"/>
          <p:cNvSpPr/>
          <p:nvPr/>
        </p:nvSpPr>
        <p:spPr>
          <a:xfrm>
            <a:off x="1331640" y="2420888"/>
            <a:ext cx="6480720" cy="1620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data </a:t>
            </a:r>
            <a:r>
              <a:rPr lang="en-US" altLang="ja-JP" dirty="0" err="1" smtClean="0">
                <a:solidFill>
                  <a:schemeClr val="tx1"/>
                </a:solidFill>
              </a:rPr>
              <a:t>Bool</a:t>
            </a:r>
            <a:r>
              <a:rPr lang="en-US" altLang="ja-JP" dirty="0" smtClean="0">
                <a:solidFill>
                  <a:schemeClr val="tx1"/>
                </a:solidFill>
              </a:rPr>
              <a:t> = False | True</a:t>
            </a:r>
          </a:p>
          <a:p>
            <a:r>
              <a:rPr lang="en-US" altLang="ja-JP" dirty="0" smtClean="0">
                <a:solidFill>
                  <a:schemeClr val="tx1"/>
                </a:solidFill>
              </a:rPr>
              <a:t>data </a:t>
            </a:r>
            <a:r>
              <a:rPr lang="en-US" altLang="ja-JP" dirty="0" err="1" smtClean="0">
                <a:solidFill>
                  <a:schemeClr val="tx1"/>
                </a:solidFill>
              </a:rPr>
              <a:t>Int</a:t>
            </a:r>
            <a:r>
              <a:rPr lang="en-US" altLang="ja-JP" dirty="0" smtClean="0">
                <a:solidFill>
                  <a:schemeClr val="tx1"/>
                </a:solidFill>
              </a:rPr>
              <a:t> = -2147483648 | -2147483647 | … | -1 | 0 | 1 | 2 | … | 21474836487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457200" y="1481329"/>
            <a:ext cx="8229600" cy="1803656"/>
          </a:xfrm>
        </p:spPr>
        <p:txBody>
          <a:bodyPr/>
          <a:lstStyle/>
          <a:p>
            <a:r>
              <a:rPr lang="en-US" altLang="ja-JP" dirty="0" smtClean="0"/>
              <a:t>Shape</a:t>
            </a:r>
            <a:r>
              <a:rPr lang="ja-JP" altLang="en-US" dirty="0" smtClean="0"/>
              <a:t>型（</a:t>
            </a:r>
            <a:r>
              <a:rPr lang="en-US" altLang="ja-JP" dirty="0" err="1" smtClean="0"/>
              <a:t>Circlel</a:t>
            </a:r>
            <a:r>
              <a:rPr lang="ja-JP" altLang="en-US" dirty="0" smtClean="0"/>
              <a:t>値</a:t>
            </a:r>
            <a:r>
              <a:rPr lang="ja-JP" altLang="en-US" dirty="0" smtClean="0"/>
              <a:t>コンストラクタ、</a:t>
            </a:r>
            <a:r>
              <a:rPr lang="en-US" altLang="ja-JP" dirty="0" smtClean="0"/>
              <a:t>Rectangle</a:t>
            </a:r>
            <a:r>
              <a:rPr lang="ja-JP" altLang="en-US" dirty="0" smtClean="0"/>
              <a:t>値コンストラクタ）</a:t>
            </a:r>
            <a:endParaRPr lang="en-US" altLang="ja-JP" dirty="0" smtClean="0"/>
          </a:p>
          <a:p>
            <a:r>
              <a:rPr lang="ja-JP" altLang="en-US" dirty="0" smtClean="0"/>
              <a:t>これらは最終的に</a:t>
            </a:r>
            <a:r>
              <a:rPr lang="en-US" altLang="ja-JP" dirty="0" smtClean="0"/>
              <a:t>Shape</a:t>
            </a:r>
            <a:r>
              <a:rPr lang="ja-JP" altLang="en-US" dirty="0" smtClean="0"/>
              <a:t>型を返す、“関数”</a:t>
            </a:r>
            <a:endParaRPr lang="en-US" altLang="ja-JP" dirty="0" smtClean="0"/>
          </a:p>
        </p:txBody>
      </p:sp>
      <p:sp>
        <p:nvSpPr>
          <p:cNvPr id="4" name="タイトル 3"/>
          <p:cNvSpPr>
            <a:spLocks noGrp="1"/>
          </p:cNvSpPr>
          <p:nvPr>
            <p:ph type="title"/>
          </p:nvPr>
        </p:nvSpPr>
        <p:spPr/>
        <p:txBody>
          <a:bodyPr/>
          <a:lstStyle/>
          <a:p>
            <a:r>
              <a:rPr lang="ja-JP" altLang="en-US" dirty="0" smtClean="0"/>
              <a:t>形づくる</a:t>
            </a:r>
            <a:endParaRPr kumimoji="1" lang="ja-JP" altLang="en-US" dirty="0"/>
          </a:p>
        </p:txBody>
      </p:sp>
      <p:sp>
        <p:nvSpPr>
          <p:cNvPr id="6" name="角丸四角形 5"/>
          <p:cNvSpPr/>
          <p:nvPr/>
        </p:nvSpPr>
        <p:spPr>
          <a:xfrm>
            <a:off x="251520" y="2996952"/>
            <a:ext cx="8640960" cy="22322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data Shape = Circle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p>
          <a:p>
            <a:r>
              <a:rPr lang="ja-JP" altLang="en-US" dirty="0" smtClean="0">
                <a:solidFill>
                  <a:schemeClr val="tx1"/>
                </a:solidFill>
              </a:rPr>
              <a:t>                     </a:t>
            </a:r>
            <a:r>
              <a:rPr lang="en-US" altLang="ja-JP" dirty="0" smtClean="0">
                <a:solidFill>
                  <a:schemeClr val="tx1"/>
                </a:solidFill>
              </a:rPr>
              <a:t>Rectangle Float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r>
              <a:rPr lang="en-US" altLang="ja-JP" dirty="0" smtClean="0">
                <a:solidFill>
                  <a:schemeClr val="tx1"/>
                </a:solidFill>
              </a:rPr>
              <a:t> </a:t>
            </a:r>
            <a:r>
              <a:rPr lang="en-US" altLang="ja-JP" dirty="0" err="1" smtClean="0">
                <a:solidFill>
                  <a:schemeClr val="tx1"/>
                </a:solidFill>
              </a:rPr>
              <a:t>Float</a:t>
            </a:r>
            <a:endParaRPr lang="en-US" altLang="ja-JP" dirty="0" smtClean="0">
              <a:solidFill>
                <a:schemeClr val="tx1"/>
              </a:solidFill>
            </a:endParaRPr>
          </a:p>
          <a:p>
            <a:r>
              <a:rPr lang="en-US" altLang="ja-JP" dirty="0" smtClean="0">
                <a:solidFill>
                  <a:schemeClr val="tx1"/>
                </a:solidFill>
              </a:rPr>
              <a:t>&gt; :t Circle  </a:t>
            </a:r>
          </a:p>
          <a:p>
            <a:r>
              <a:rPr lang="en-US" altLang="ja-JP" dirty="0" smtClean="0">
                <a:solidFill>
                  <a:schemeClr val="tx1"/>
                </a:solidFill>
              </a:rPr>
              <a:t>Circle :: Float -&gt; Float -&gt; Float -&gt; Shape  </a:t>
            </a:r>
          </a:p>
          <a:p>
            <a:r>
              <a:rPr lang="en-US" altLang="ja-JP" dirty="0" smtClean="0">
                <a:solidFill>
                  <a:schemeClr val="tx1"/>
                </a:solidFill>
              </a:rPr>
              <a:t>&gt; :t Rectangle  </a:t>
            </a:r>
          </a:p>
          <a:p>
            <a:r>
              <a:rPr lang="en-US" altLang="ja-JP" dirty="0" smtClean="0">
                <a:solidFill>
                  <a:schemeClr val="tx1"/>
                </a:solidFill>
              </a:rPr>
              <a:t>Rectangle :: Float -&gt; Float -&gt; Float -&gt; Float -&gt; Shape</a:t>
            </a:r>
          </a:p>
        </p:txBody>
      </p:sp>
      <p:sp>
        <p:nvSpPr>
          <p:cNvPr id="7" name="角丸四角形 6"/>
          <p:cNvSpPr/>
          <p:nvPr/>
        </p:nvSpPr>
        <p:spPr>
          <a:xfrm>
            <a:off x="251520" y="5373216"/>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surface :: Shape -&gt; Float  </a:t>
            </a:r>
          </a:p>
          <a:p>
            <a:r>
              <a:rPr lang="en-US" altLang="ja-JP" dirty="0" smtClean="0">
                <a:solidFill>
                  <a:schemeClr val="tx1"/>
                </a:solidFill>
              </a:rPr>
              <a:t>surface (Circle _ _ r) = pi * r ^ 2  </a:t>
            </a:r>
          </a:p>
          <a:p>
            <a:r>
              <a:rPr lang="en-US" altLang="ja-JP" dirty="0" smtClean="0">
                <a:solidFill>
                  <a:schemeClr val="tx1"/>
                </a:solidFill>
              </a:rPr>
              <a:t>surface (Rectangle x1 y1 x2 y2) = (abs $ x2 - x1) * (abs $ y2 - y1)  </a:t>
            </a:r>
          </a:p>
        </p:txBody>
      </p:sp>
      <p:sp>
        <p:nvSpPr>
          <p:cNvPr id="8" name="テキスト ボックス 7"/>
          <p:cNvSpPr txBox="1"/>
          <p:nvPr/>
        </p:nvSpPr>
        <p:spPr>
          <a:xfrm>
            <a:off x="4716016" y="5445225"/>
            <a:ext cx="3600400" cy="646331"/>
          </a:xfrm>
          <a:prstGeom prst="rect">
            <a:avLst/>
          </a:prstGeom>
          <a:solidFill>
            <a:schemeClr val="bg1">
              <a:lumMod val="95000"/>
            </a:schemeClr>
          </a:solidFill>
        </p:spPr>
        <p:txBody>
          <a:bodyPr wrap="square" rtlCol="0" anchor="ctr">
            <a:spAutoFit/>
          </a:bodyPr>
          <a:lstStyle/>
          <a:p>
            <a:r>
              <a:rPr kumimoji="1" lang="en-US" altLang="ja-JP" dirty="0" smtClean="0"/>
              <a:t>Circle -&gt; Float </a:t>
            </a:r>
            <a:r>
              <a:rPr kumimoji="1" lang="ja-JP" altLang="en-US" dirty="0" smtClean="0"/>
              <a:t>とは書けない。</a:t>
            </a:r>
            <a:endParaRPr kumimoji="1" lang="en-US" altLang="ja-JP" dirty="0" smtClean="0"/>
          </a:p>
          <a:p>
            <a:r>
              <a:rPr lang="ja-JP" altLang="en-US" dirty="0" smtClean="0"/>
              <a:t>なぜなら、</a:t>
            </a:r>
            <a:r>
              <a:rPr lang="en-US" altLang="ja-JP" dirty="0" smtClean="0"/>
              <a:t>Circle</a:t>
            </a:r>
            <a:r>
              <a:rPr lang="ja-JP" altLang="en-US" dirty="0" smtClean="0"/>
              <a:t>は型ではないから。</a:t>
            </a:r>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solidFill>
          <a:schemeClr val="accent1">
            <a:lumMod val="20000"/>
            <a:lumOff val="80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492</TotalTime>
  <Words>330</Words>
  <Application>Microsoft Office PowerPoint</Application>
  <PresentationFormat>画面に合わせる (4:3)</PresentationFormat>
  <Paragraphs>59</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ビジネス</vt:lpstr>
      <vt:lpstr>すごいHaskellたのしく学ぼう！ 読書会#5</vt:lpstr>
      <vt:lpstr>本日の流れ</vt:lpstr>
      <vt:lpstr>練習問題解答</vt:lpstr>
      <vt:lpstr>練習問題①解答</vt:lpstr>
      <vt:lpstr>練習問題②解答</vt:lpstr>
      <vt:lpstr>練習問題③解答</vt:lpstr>
      <vt:lpstr>第7章　型や型クラスを 自分で作ろう</vt:lpstr>
      <vt:lpstr>新しいデータ型を定義する</vt:lpstr>
      <vt:lpstr>形づくる</vt:lpstr>
      <vt:lpstr>形づくる</vt:lpstr>
      <vt:lpstr>形づくる</vt:lpstr>
      <vt:lpstr>練習問題</vt:lpstr>
      <vt:lpstr>練習問題①</vt:lpstr>
      <vt:lpstr>練習問題②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すごいHaskellたのしく学ぼう！ 読書会#2</dc:title>
  <dc:creator>hiroka</dc:creator>
  <cp:lastModifiedBy>hiroka</cp:lastModifiedBy>
  <cp:revision>77</cp:revision>
  <dcterms:created xsi:type="dcterms:W3CDTF">2013-11-06T10:55:16Z</dcterms:created>
  <dcterms:modified xsi:type="dcterms:W3CDTF">2014-01-30T05:23:34Z</dcterms:modified>
</cp:coreProperties>
</file>