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F1FCF-8223-479F-A21A-824D299DB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3823089-AA3D-41FD-BEC9-02B444018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A41C3-30FF-4733-85C8-DF969889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1134-7AA6-490C-99B1-2332248E1EED}" type="datetimeFigureOut">
              <a:rPr kumimoji="1" lang="ja-JP" altLang="en-US" smtClean="0"/>
              <a:t>2018/6/9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F845B7-BDE7-446B-B874-93916587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CB07E1-7B2E-4D9C-A697-5820C770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469-E43F-4941-BD86-B08ECE70A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44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BD880D-A641-4A36-AC9B-A636A2EE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51833C-CD6A-4CC5-9AEA-5AC5BCBE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1A892C-4C18-4745-926D-DE0177F1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1134-7AA6-490C-99B1-2332248E1EED}" type="datetimeFigureOut">
              <a:rPr kumimoji="1" lang="ja-JP" altLang="en-US" smtClean="0"/>
              <a:t>2018/6/9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F52925-65A7-4F30-89D8-49CD8CF1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9B080A-2F1D-44C2-B400-168F0434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469-E43F-4941-BD86-B08ECE70A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84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1E61FB-0D39-438F-B952-4001C3385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84E39E-8210-41C0-8DEC-04ACBAEE9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C5D8D8-B442-4C5A-9352-859B36E1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1134-7AA6-490C-99B1-2332248E1EED}" type="datetimeFigureOut">
              <a:rPr kumimoji="1" lang="ja-JP" altLang="en-US" smtClean="0"/>
              <a:t>2018/6/9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260192-A505-4CA3-A282-D6538CFE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EE241-8AEC-442C-96B5-30CF5172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469-E43F-4941-BD86-B08ECE70A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68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FE48B7-BCD6-4192-9788-42A3015A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64A2C3-6D89-4444-8944-78337618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EB69AD-4680-41FE-85D1-5678C290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1134-7AA6-490C-99B1-2332248E1EED}" type="datetimeFigureOut">
              <a:rPr kumimoji="1" lang="ja-JP" altLang="en-US" smtClean="0"/>
              <a:t>2018/6/9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FCA6DB-8497-49D9-AA12-D317D9AB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93F233-E13C-4E5A-88AB-5AC69509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469-E43F-4941-BD86-B08ECE70A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77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52C2B1-7E25-47EB-A60C-5E00B08B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EFBFC0-D39E-4541-85C2-3A8F7DD4A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BBE488-40B3-4FEC-AF1D-A77EA29A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1134-7AA6-490C-99B1-2332248E1EED}" type="datetimeFigureOut">
              <a:rPr kumimoji="1" lang="ja-JP" altLang="en-US" smtClean="0"/>
              <a:t>2018/6/9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C239BC-CF79-4395-BE87-E975EFD1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B5EBAD-4D12-4371-9216-2A419B99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469-E43F-4941-BD86-B08ECE70A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1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A7F3B7-F109-461F-A5CD-4D8FC76A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49F2B9-2827-4544-9957-E57C2C542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084C17-D078-40D5-8157-95C68BB44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0CB715-185F-444A-AA7B-8A2F9046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1134-7AA6-490C-99B1-2332248E1EED}" type="datetimeFigureOut">
              <a:rPr kumimoji="1" lang="ja-JP" altLang="en-US" smtClean="0"/>
              <a:t>2018/6/9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9F94E5-37DF-412F-817C-8C00DCFE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629E24-1BC5-4FB9-A6E2-305FE51E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469-E43F-4941-BD86-B08ECE70A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22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3D6619-2F04-4293-8878-13F1CB6F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14E703-A147-48FC-884F-23C81003F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3C6D83-7255-4473-BB4D-A14C894B5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416F9A-895F-4331-93F8-074A7AB4B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3F22AE7-4BE7-4E7A-8254-1FE2F33ED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5351E7-A04A-4D54-95E4-0E61AB0A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1134-7AA6-490C-99B1-2332248E1EED}" type="datetimeFigureOut">
              <a:rPr kumimoji="1" lang="ja-JP" altLang="en-US" smtClean="0"/>
              <a:t>2018/6/9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BF2EC2-5F7A-4175-BF63-7D6C5CFC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45E2A47-8C8E-474D-8DD8-C136EF7D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469-E43F-4941-BD86-B08ECE70A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12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5CA3E-91D6-41D2-BE64-502B1D40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00968DF-29EE-49BE-9226-57508684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1134-7AA6-490C-99B1-2332248E1EED}" type="datetimeFigureOut">
              <a:rPr kumimoji="1" lang="ja-JP" altLang="en-US" smtClean="0"/>
              <a:t>2018/6/9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8560AE3-4158-4A33-A20B-679E9268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8239C4-EDCA-42C1-8BE9-1D97810A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469-E43F-4941-BD86-B08ECE70A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78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2DDD51-FC2D-4204-8FA0-50C662C7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1134-7AA6-490C-99B1-2332248E1EED}" type="datetimeFigureOut">
              <a:rPr kumimoji="1" lang="ja-JP" altLang="en-US" smtClean="0"/>
              <a:t>2018/6/9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47F35A-2806-4F24-9296-1EDB8F1A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793A8B-D02D-47E3-A289-927EF4AD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469-E43F-4941-BD86-B08ECE70A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50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CDB4D-7997-4246-9F4C-D7132336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519C34-60BA-42B7-BD3A-E092DBF7F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111D77-CC87-4D4C-941A-F2F5A1244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96D821-2803-4A7A-AB91-309AF539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1134-7AA6-490C-99B1-2332248E1EED}" type="datetimeFigureOut">
              <a:rPr kumimoji="1" lang="ja-JP" altLang="en-US" smtClean="0"/>
              <a:t>2018/6/9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03493B-4E9C-4483-A9B6-583B34AB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0247BC-7F6E-4789-B99B-F4885562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469-E43F-4941-BD86-B08ECE70A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64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2C0F67-F976-451B-BDE3-2903412E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706FBA-8FDB-436E-9EE3-E9454D18A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A10664-9891-42DC-857A-FC21B93A0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66CD7C-EBC3-4267-AB31-AE067AFC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1134-7AA6-490C-99B1-2332248E1EED}" type="datetimeFigureOut">
              <a:rPr kumimoji="1" lang="ja-JP" altLang="en-US" smtClean="0"/>
              <a:t>2018/6/9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41233A-A266-45A4-8EF3-73361AEA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29BC35-C0FC-4DCF-973F-7EEC937E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469-E43F-4941-BD86-B08ECE70A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49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792A3C-EA5C-4EBF-BEFC-B2B98AC6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654C17-0B14-4F70-BF40-2AD4D5EE5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D47D41-6EA9-4B39-BC78-ACB076A5A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D1134-7AA6-490C-99B1-2332248E1EED}" type="datetimeFigureOut">
              <a:rPr kumimoji="1" lang="ja-JP" altLang="en-US" smtClean="0"/>
              <a:t>2018/6/9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F65973-DCA0-4A12-9E1B-C1FDD8E2C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1D12E7-D2A5-4A64-8BF6-1FC23449F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2469-E43F-4941-BD86-B08ECE70A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52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BD0A5AB-F89E-4417-A3BF-0D98901D4D36}"/>
              </a:ext>
            </a:extLst>
          </p:cNvPr>
          <p:cNvSpPr/>
          <p:nvPr/>
        </p:nvSpPr>
        <p:spPr>
          <a:xfrm>
            <a:off x="1616765" y="1895060"/>
            <a:ext cx="2531165" cy="3578087"/>
          </a:xfrm>
          <a:prstGeom prst="roundRect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A71290-D8FE-4648-84D3-4F47066ED9E8}"/>
              </a:ext>
            </a:extLst>
          </p:cNvPr>
          <p:cNvSpPr txBox="1"/>
          <p:nvPr/>
        </p:nvSpPr>
        <p:spPr>
          <a:xfrm>
            <a:off x="1616764" y="2110338"/>
            <a:ext cx="24649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</a:t>
            </a:r>
          </a:p>
          <a:p>
            <a:pPr algn="ctr"/>
            <a:r>
              <a:rPr lang="en-US" altLang="ja-JP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RX</a:t>
            </a:r>
          </a:p>
          <a:p>
            <a:pPr algn="ctr"/>
            <a:r>
              <a:rPr lang="en-US" altLang="ja-JP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TX</a:t>
            </a:r>
          </a:p>
          <a:p>
            <a:pPr algn="ctr"/>
            <a:r>
              <a:rPr kumimoji="1" lang="en-US" altLang="ja-JP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VCC</a:t>
            </a:r>
            <a:endParaRPr kumimoji="1" lang="ja-JP" altLang="en-US" sz="5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DB17E11-A3AC-4328-B1E8-7D925ED5ACD2}"/>
              </a:ext>
            </a:extLst>
          </p:cNvPr>
          <p:cNvSpPr/>
          <p:nvPr/>
        </p:nvSpPr>
        <p:spPr>
          <a:xfrm>
            <a:off x="6924261" y="1895060"/>
            <a:ext cx="2531165" cy="3578087"/>
          </a:xfrm>
          <a:prstGeom prst="roundRect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6A34FC-078D-4670-91AB-D57AAA7E8A26}"/>
              </a:ext>
            </a:extLst>
          </p:cNvPr>
          <p:cNvSpPr txBox="1"/>
          <p:nvPr/>
        </p:nvSpPr>
        <p:spPr>
          <a:xfrm>
            <a:off x="6858000" y="2110338"/>
            <a:ext cx="24649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VCC</a:t>
            </a:r>
            <a:endParaRPr kumimoji="1" lang="en-US" altLang="ja-JP" sz="5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RX</a:t>
            </a:r>
          </a:p>
          <a:p>
            <a:pPr algn="ctr"/>
            <a:r>
              <a:rPr lang="en-US" altLang="ja-JP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TX</a:t>
            </a:r>
          </a:p>
          <a:p>
            <a:pPr algn="ctr"/>
            <a:r>
              <a:rPr lang="en-US" altLang="ja-JP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</a:t>
            </a:r>
            <a:endParaRPr kumimoji="1" lang="ja-JP" altLang="en-US" sz="5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655396D-5D91-479F-84D3-C30A90F3875F}"/>
              </a:ext>
            </a:extLst>
          </p:cNvPr>
          <p:cNvSpPr txBox="1"/>
          <p:nvPr/>
        </p:nvSpPr>
        <p:spPr>
          <a:xfrm>
            <a:off x="2117034" y="1030937"/>
            <a:ext cx="3578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b="1" dirty="0"/>
              <a:t>LEFT</a:t>
            </a:r>
            <a:endParaRPr kumimoji="1" lang="ja-JP" altLang="en-US" sz="48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D2856F8-D7D0-431F-A145-8AEEE52A6598}"/>
              </a:ext>
            </a:extLst>
          </p:cNvPr>
          <p:cNvSpPr txBox="1"/>
          <p:nvPr/>
        </p:nvSpPr>
        <p:spPr>
          <a:xfrm>
            <a:off x="7242313" y="1064062"/>
            <a:ext cx="3578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b="1" dirty="0"/>
              <a:t>RIGHT</a:t>
            </a:r>
            <a:endParaRPr kumimoji="1" lang="ja-JP" altLang="en-US" sz="4800" b="1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0685C7C-DE9A-4878-B886-1A2A24DC577E}"/>
              </a:ext>
            </a:extLst>
          </p:cNvPr>
          <p:cNvCxnSpPr>
            <a:cxnSpLocks/>
          </p:cNvCxnSpPr>
          <p:nvPr/>
        </p:nvCxnSpPr>
        <p:spPr>
          <a:xfrm>
            <a:off x="4147930" y="2862470"/>
            <a:ext cx="27365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88B194E-CF74-4703-8ACF-50E7ADF26813}"/>
              </a:ext>
            </a:extLst>
          </p:cNvPr>
          <p:cNvCxnSpPr>
            <a:cxnSpLocks/>
          </p:cNvCxnSpPr>
          <p:nvPr/>
        </p:nvCxnSpPr>
        <p:spPr>
          <a:xfrm flipH="1">
            <a:off x="4147930" y="4472610"/>
            <a:ext cx="271007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21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BD0A5AB-F89E-4417-A3BF-0D98901D4D36}"/>
              </a:ext>
            </a:extLst>
          </p:cNvPr>
          <p:cNvSpPr/>
          <p:nvPr/>
        </p:nvSpPr>
        <p:spPr>
          <a:xfrm>
            <a:off x="1616765" y="1895060"/>
            <a:ext cx="2531165" cy="3578087"/>
          </a:xfrm>
          <a:prstGeom prst="roundRect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A71290-D8FE-4648-84D3-4F47066ED9E8}"/>
              </a:ext>
            </a:extLst>
          </p:cNvPr>
          <p:cNvSpPr txBox="1"/>
          <p:nvPr/>
        </p:nvSpPr>
        <p:spPr>
          <a:xfrm>
            <a:off x="1616764" y="2110338"/>
            <a:ext cx="24649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</a:t>
            </a:r>
          </a:p>
          <a:p>
            <a:pPr algn="ctr"/>
            <a:r>
              <a:rPr lang="en-US" altLang="ja-JP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SDA</a:t>
            </a:r>
          </a:p>
          <a:p>
            <a:pPr algn="ctr"/>
            <a:r>
              <a:rPr lang="en-US" altLang="ja-JP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SCL</a:t>
            </a:r>
          </a:p>
          <a:p>
            <a:pPr algn="ctr"/>
            <a:r>
              <a:rPr kumimoji="1" lang="en-US" altLang="ja-JP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VCC</a:t>
            </a:r>
            <a:endParaRPr kumimoji="1" lang="ja-JP" altLang="en-US" sz="5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DB17E11-A3AC-4328-B1E8-7D925ED5ACD2}"/>
              </a:ext>
            </a:extLst>
          </p:cNvPr>
          <p:cNvSpPr/>
          <p:nvPr/>
        </p:nvSpPr>
        <p:spPr>
          <a:xfrm>
            <a:off x="6924261" y="1895060"/>
            <a:ext cx="2531165" cy="3578087"/>
          </a:xfrm>
          <a:prstGeom prst="roundRect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6A34FC-078D-4670-91AB-D57AAA7E8A26}"/>
              </a:ext>
            </a:extLst>
          </p:cNvPr>
          <p:cNvSpPr txBox="1"/>
          <p:nvPr/>
        </p:nvSpPr>
        <p:spPr>
          <a:xfrm>
            <a:off x="6858000" y="2110338"/>
            <a:ext cx="24649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VCC</a:t>
            </a:r>
            <a:endParaRPr kumimoji="1" lang="en-US" altLang="ja-JP" sz="5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SCL</a:t>
            </a:r>
          </a:p>
          <a:p>
            <a:pPr algn="ctr"/>
            <a:r>
              <a:rPr lang="en-US" altLang="ja-JP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SDA</a:t>
            </a:r>
          </a:p>
          <a:p>
            <a:pPr algn="ctr"/>
            <a:r>
              <a:rPr lang="en-US" altLang="ja-JP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</a:t>
            </a:r>
            <a:endParaRPr kumimoji="1" lang="ja-JP" altLang="en-US" sz="5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655396D-5D91-479F-84D3-C30A90F3875F}"/>
              </a:ext>
            </a:extLst>
          </p:cNvPr>
          <p:cNvSpPr txBox="1"/>
          <p:nvPr/>
        </p:nvSpPr>
        <p:spPr>
          <a:xfrm>
            <a:off x="1762540" y="1064063"/>
            <a:ext cx="3578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b="1" dirty="0"/>
              <a:t>M</a:t>
            </a:r>
            <a:r>
              <a:rPr kumimoji="1" lang="en-US" altLang="ja-JP" sz="4800" b="1" dirty="0"/>
              <a:t>aster</a:t>
            </a:r>
            <a:endParaRPr kumimoji="1" lang="ja-JP" altLang="en-US" sz="48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D2856F8-D7D0-431F-A145-8AEEE52A6598}"/>
              </a:ext>
            </a:extLst>
          </p:cNvPr>
          <p:cNvSpPr txBox="1"/>
          <p:nvPr/>
        </p:nvSpPr>
        <p:spPr>
          <a:xfrm>
            <a:off x="7242313" y="1064062"/>
            <a:ext cx="3578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b="1" dirty="0"/>
              <a:t>Slave</a:t>
            </a:r>
            <a:endParaRPr kumimoji="1" lang="ja-JP" altLang="en-US" sz="4800" b="1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0685C7C-DE9A-4878-B886-1A2A24DC577E}"/>
              </a:ext>
            </a:extLst>
          </p:cNvPr>
          <p:cNvCxnSpPr>
            <a:cxnSpLocks/>
          </p:cNvCxnSpPr>
          <p:nvPr/>
        </p:nvCxnSpPr>
        <p:spPr>
          <a:xfrm>
            <a:off x="4147930" y="2862470"/>
            <a:ext cx="27365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88B194E-CF74-4703-8ACF-50E7ADF26813}"/>
              </a:ext>
            </a:extLst>
          </p:cNvPr>
          <p:cNvCxnSpPr>
            <a:cxnSpLocks/>
          </p:cNvCxnSpPr>
          <p:nvPr/>
        </p:nvCxnSpPr>
        <p:spPr>
          <a:xfrm flipH="1">
            <a:off x="4147930" y="4472610"/>
            <a:ext cx="271007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54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20</Words>
  <Application>Microsoft Office PowerPoint</Application>
  <PresentationFormat>ワイド画面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goto</dc:creator>
  <cp:lastModifiedBy>goto</cp:lastModifiedBy>
  <cp:revision>3</cp:revision>
  <dcterms:created xsi:type="dcterms:W3CDTF">2018-05-27T03:39:15Z</dcterms:created>
  <dcterms:modified xsi:type="dcterms:W3CDTF">2018-06-09T08:26:22Z</dcterms:modified>
</cp:coreProperties>
</file>