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en-US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en-US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616760" y="1895040"/>
            <a:ext cx="2530440" cy="357732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7632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1616760" y="2110320"/>
            <a:ext cx="246420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GND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RX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TX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VCC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6924240" y="1895040"/>
            <a:ext cx="2530440" cy="357732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7632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6858000" y="2110320"/>
            <a:ext cx="246420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VCC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RX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TX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GND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117160" y="1031040"/>
            <a:ext cx="35773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LEFT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7242480" y="1064160"/>
            <a:ext cx="35773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游ゴシック"/>
                <a:ea typeface="DejaVu Sans"/>
              </a:rPr>
              <a:t>RIGHT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147920" y="2862360"/>
            <a:ext cx="273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" name="CustomShape 8"/>
          <p:cNvSpPr/>
          <p:nvPr/>
        </p:nvSpPr>
        <p:spPr>
          <a:xfrm flipH="1">
            <a:off x="4147200" y="4472640"/>
            <a:ext cx="270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616760" y="1895040"/>
            <a:ext cx="2530440" cy="357732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763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1616760" y="2110320"/>
            <a:ext cx="246420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GND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SDA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SCL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VCC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6924240" y="1895040"/>
            <a:ext cx="2530440" cy="357732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763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6858000" y="2110320"/>
            <a:ext cx="246420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VCC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SCL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SDA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GND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1762560" y="1064160"/>
            <a:ext cx="35773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Master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7242480" y="1064160"/>
            <a:ext cx="35773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Slave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4147920" y="2862360"/>
            <a:ext cx="273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" name="CustomShape 9"/>
          <p:cNvSpPr/>
          <p:nvPr/>
        </p:nvSpPr>
        <p:spPr>
          <a:xfrm flipH="1">
            <a:off x="4147200" y="4472640"/>
            <a:ext cx="270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" name="CustomShape 10"/>
          <p:cNvSpPr/>
          <p:nvPr/>
        </p:nvSpPr>
        <p:spPr>
          <a:xfrm>
            <a:off x="4237560" y="3063600"/>
            <a:ext cx="24642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latin typeface="游ゴシック"/>
                <a:ea typeface="DejaVu Sans"/>
              </a:rPr>
              <a:t>USB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latin typeface="游ゴシック"/>
                <a:ea typeface="DejaVu Sans"/>
              </a:rPr>
              <a:t>Cable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2756160" y="1258920"/>
            <a:ext cx="4770720" cy="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>
            <a:off x="2723040" y="1994400"/>
            <a:ext cx="4803840" cy="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3"/>
          <p:cNvSpPr/>
          <p:nvPr/>
        </p:nvSpPr>
        <p:spPr>
          <a:xfrm>
            <a:off x="2723040" y="2716560"/>
            <a:ext cx="4803840" cy="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4"/>
          <p:cNvSpPr/>
          <p:nvPr/>
        </p:nvSpPr>
        <p:spPr>
          <a:xfrm>
            <a:off x="2723040" y="3412080"/>
            <a:ext cx="4803840" cy="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5"/>
          <p:cNvSpPr/>
          <p:nvPr/>
        </p:nvSpPr>
        <p:spPr>
          <a:xfrm>
            <a:off x="2756160" y="4174200"/>
            <a:ext cx="4770720" cy="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6"/>
          <p:cNvSpPr/>
          <p:nvPr/>
        </p:nvSpPr>
        <p:spPr>
          <a:xfrm>
            <a:off x="2723040" y="4883400"/>
            <a:ext cx="4803840" cy="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7"/>
          <p:cNvSpPr/>
          <p:nvPr/>
        </p:nvSpPr>
        <p:spPr>
          <a:xfrm flipV="1">
            <a:off x="3478680" y="940680"/>
            <a:ext cx="360" cy="443952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8"/>
          <p:cNvSpPr/>
          <p:nvPr/>
        </p:nvSpPr>
        <p:spPr>
          <a:xfrm flipV="1">
            <a:off x="4214160" y="940680"/>
            <a:ext cx="360" cy="443952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9"/>
          <p:cNvSpPr/>
          <p:nvPr/>
        </p:nvSpPr>
        <p:spPr>
          <a:xfrm flipV="1">
            <a:off x="4909680" y="940680"/>
            <a:ext cx="360" cy="443952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10"/>
          <p:cNvSpPr/>
          <p:nvPr/>
        </p:nvSpPr>
        <p:spPr>
          <a:xfrm flipV="1">
            <a:off x="5645160" y="927360"/>
            <a:ext cx="360" cy="445284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11"/>
          <p:cNvSpPr/>
          <p:nvPr/>
        </p:nvSpPr>
        <p:spPr>
          <a:xfrm flipV="1">
            <a:off x="6367320" y="927360"/>
            <a:ext cx="360" cy="445284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12"/>
          <p:cNvSpPr/>
          <p:nvPr/>
        </p:nvSpPr>
        <p:spPr>
          <a:xfrm flipV="1">
            <a:off x="7089840" y="927360"/>
            <a:ext cx="360" cy="445284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Line 2"/>
          <p:cNvSpPr/>
          <p:nvPr/>
        </p:nvSpPr>
        <p:spPr>
          <a:xfrm flipV="1">
            <a:off x="4448160" y="2270880"/>
            <a:ext cx="2165040" cy="432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Line 3"/>
          <p:cNvSpPr/>
          <p:nvPr/>
        </p:nvSpPr>
        <p:spPr>
          <a:xfrm>
            <a:off x="7884000" y="2304720"/>
            <a:ext cx="1944720" cy="36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Line 4"/>
          <p:cNvSpPr/>
          <p:nvPr/>
        </p:nvSpPr>
        <p:spPr>
          <a:xfrm>
            <a:off x="7246080" y="2701440"/>
            <a:ext cx="360" cy="160416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5"/>
          <p:cNvSpPr/>
          <p:nvPr/>
        </p:nvSpPr>
        <p:spPr>
          <a:xfrm>
            <a:off x="6442920" y="1617120"/>
            <a:ext cx="1606320" cy="1225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Pro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Micro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268560" y="2959920"/>
            <a:ext cx="1758240" cy="108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OLED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6253200" y="4203360"/>
            <a:ext cx="2079720" cy="13773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Track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Ball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75" name="Group 8"/>
          <p:cNvGrpSpPr/>
          <p:nvPr/>
        </p:nvGrpSpPr>
        <p:grpSpPr>
          <a:xfrm>
            <a:off x="9687240" y="1486800"/>
            <a:ext cx="2071800" cy="1874160"/>
            <a:chOff x="9687240" y="1486800"/>
            <a:chExt cx="2071800" cy="1874160"/>
          </a:xfrm>
        </p:grpSpPr>
        <p:pic>
          <p:nvPicPr>
            <p:cNvPr id="76" name="図 7" descr=""/>
            <p:cNvPicPr/>
            <p:nvPr/>
          </p:nvPicPr>
          <p:blipFill>
            <a:blip r:embed="rId1"/>
            <a:stretch/>
          </p:blipFill>
          <p:spPr>
            <a:xfrm>
              <a:off x="9687240" y="1486800"/>
              <a:ext cx="2071800" cy="187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7" name="CustomShape 9"/>
            <p:cNvSpPr/>
            <p:nvPr/>
          </p:nvSpPr>
          <p:spPr>
            <a:xfrm>
              <a:off x="9829080" y="1885680"/>
              <a:ext cx="1788480" cy="106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游ゴシック"/>
                  <a:ea typeface="DejaVu Sans"/>
                </a:rPr>
                <a:t>Key</a:t>
              </a:r>
              <a:endParaRPr b="0" lang="en-US" sz="3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游ゴシック"/>
                  <a:ea typeface="DejaVu Sans"/>
                </a:rPr>
                <a:t>Matrix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78" name="Line 10"/>
          <p:cNvSpPr/>
          <p:nvPr/>
        </p:nvSpPr>
        <p:spPr>
          <a:xfrm>
            <a:off x="3586680" y="2866680"/>
            <a:ext cx="360" cy="153288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11"/>
          <p:cNvSpPr/>
          <p:nvPr/>
        </p:nvSpPr>
        <p:spPr>
          <a:xfrm flipH="1">
            <a:off x="1148040" y="2275200"/>
            <a:ext cx="1695600" cy="36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12"/>
          <p:cNvSpPr/>
          <p:nvPr/>
        </p:nvSpPr>
        <p:spPr>
          <a:xfrm flipV="1">
            <a:off x="1148040" y="2275200"/>
            <a:ext cx="8280" cy="68436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3"/>
          <p:cNvSpPr/>
          <p:nvPr/>
        </p:nvSpPr>
        <p:spPr>
          <a:xfrm>
            <a:off x="2841480" y="1662480"/>
            <a:ext cx="1606320" cy="12250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Pro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Micro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14"/>
          <p:cNvSpPr/>
          <p:nvPr/>
        </p:nvSpPr>
        <p:spPr>
          <a:xfrm>
            <a:off x="4551120" y="1688400"/>
            <a:ext cx="1788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00"/>
                </a:solidFill>
                <a:latin typeface="游ゴシック"/>
                <a:ea typeface="DejaVu Sans"/>
              </a:rPr>
              <a:t>I2C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" name="CustomShape 15"/>
          <p:cNvSpPr/>
          <p:nvPr/>
        </p:nvSpPr>
        <p:spPr>
          <a:xfrm>
            <a:off x="7953480" y="1720080"/>
            <a:ext cx="1788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00"/>
                </a:solidFill>
                <a:latin typeface="游ゴシック"/>
                <a:ea typeface="DejaVu Sans"/>
              </a:rPr>
              <a:t>GPIO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84" name="Group 16"/>
          <p:cNvGrpSpPr/>
          <p:nvPr/>
        </p:nvGrpSpPr>
        <p:grpSpPr>
          <a:xfrm>
            <a:off x="2648520" y="4305960"/>
            <a:ext cx="2071800" cy="1874160"/>
            <a:chOff x="2648520" y="4305960"/>
            <a:chExt cx="2071800" cy="1874160"/>
          </a:xfrm>
        </p:grpSpPr>
        <p:pic>
          <p:nvPicPr>
            <p:cNvPr id="85" name="図 5" descr=""/>
            <p:cNvPicPr/>
            <p:nvPr/>
          </p:nvPicPr>
          <p:blipFill>
            <a:blip r:embed="rId2"/>
            <a:stretch/>
          </p:blipFill>
          <p:spPr>
            <a:xfrm>
              <a:off x="2648520" y="4305960"/>
              <a:ext cx="2071800" cy="187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7"/>
            <p:cNvSpPr/>
            <p:nvPr/>
          </p:nvSpPr>
          <p:spPr>
            <a:xfrm>
              <a:off x="2786040" y="4704840"/>
              <a:ext cx="1788480" cy="106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游ゴシック"/>
                  <a:ea typeface="DejaVu Sans"/>
                </a:rPr>
                <a:t>Key</a:t>
              </a:r>
              <a:endParaRPr b="0" lang="en-US" sz="3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游ゴシック"/>
                  <a:ea typeface="DejaVu Sans"/>
                </a:rPr>
                <a:t>Matrix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87" name="CustomShape 18"/>
          <p:cNvSpPr/>
          <p:nvPr/>
        </p:nvSpPr>
        <p:spPr>
          <a:xfrm>
            <a:off x="3342240" y="3322440"/>
            <a:ext cx="1788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00"/>
                </a:solidFill>
                <a:latin typeface="游ゴシック"/>
                <a:ea typeface="DejaVu Sans"/>
              </a:rPr>
              <a:t>GPIO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19"/>
          <p:cNvSpPr/>
          <p:nvPr/>
        </p:nvSpPr>
        <p:spPr>
          <a:xfrm>
            <a:off x="1101240" y="1666080"/>
            <a:ext cx="1788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00"/>
                </a:solidFill>
                <a:latin typeface="游ゴシック"/>
                <a:ea typeface="DejaVu Sans"/>
              </a:rPr>
              <a:t>I2C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0"/>
          <p:cNvSpPr/>
          <p:nvPr/>
        </p:nvSpPr>
        <p:spPr>
          <a:xfrm>
            <a:off x="7293600" y="3230640"/>
            <a:ext cx="1788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00"/>
                </a:solidFill>
                <a:latin typeface="游ゴシック"/>
                <a:ea typeface="DejaVu Sans"/>
              </a:rPr>
              <a:t>SERIAL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79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 flipV="1">
            <a:off x="5832000" y="1621800"/>
            <a:ext cx="360" cy="161820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1" name="Group 2"/>
          <p:cNvGrpSpPr/>
          <p:nvPr/>
        </p:nvGrpSpPr>
        <p:grpSpPr>
          <a:xfrm>
            <a:off x="3096000" y="144000"/>
            <a:ext cx="5111640" cy="1799640"/>
            <a:chOff x="3096000" y="144000"/>
            <a:chExt cx="5111640" cy="1799640"/>
          </a:xfrm>
        </p:grpSpPr>
        <p:sp>
          <p:nvSpPr>
            <p:cNvPr id="92" name="CustomShape 3"/>
            <p:cNvSpPr/>
            <p:nvPr/>
          </p:nvSpPr>
          <p:spPr>
            <a:xfrm>
              <a:off x="3096000" y="432000"/>
              <a:ext cx="5111640" cy="1223640"/>
            </a:xfrm>
            <a:prstGeom prst="rect">
              <a:avLst/>
            </a:prstGeom>
            <a:noFill/>
            <a:ln w="7632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4104000" y="144000"/>
              <a:ext cx="2951640" cy="6476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24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ffffff"/>
                  </a:solidFill>
                  <a:latin typeface="游ゴシック"/>
                  <a:ea typeface="DejaVu Sans"/>
                </a:rPr>
                <a:t>Main module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94" name="CustomShape 5"/>
            <p:cNvSpPr/>
            <p:nvPr/>
          </p:nvSpPr>
          <p:spPr>
            <a:xfrm>
              <a:off x="3600000" y="942120"/>
              <a:ext cx="4463640" cy="100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ffffff"/>
                  </a:solidFill>
                  <a:latin typeface="Arial"/>
                </a:rPr>
                <a:t>Pro micro and OLED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95" name="CustomShape 6"/>
          <p:cNvSpPr/>
          <p:nvPr/>
        </p:nvSpPr>
        <p:spPr>
          <a:xfrm>
            <a:off x="8215920" y="3302280"/>
            <a:ext cx="2079720" cy="13773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Track ball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module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96" name="Group 7"/>
          <p:cNvGrpSpPr/>
          <p:nvPr/>
        </p:nvGrpSpPr>
        <p:grpSpPr>
          <a:xfrm>
            <a:off x="1152000" y="3691440"/>
            <a:ext cx="2309400" cy="2140560"/>
            <a:chOff x="1152000" y="3691440"/>
            <a:chExt cx="2309400" cy="2140560"/>
          </a:xfrm>
        </p:grpSpPr>
        <p:sp>
          <p:nvSpPr>
            <p:cNvPr id="97" name="Line 8"/>
            <p:cNvSpPr/>
            <p:nvPr/>
          </p:nvSpPr>
          <p:spPr>
            <a:xfrm>
              <a:off x="1168200" y="3850920"/>
              <a:ext cx="229320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Line 9"/>
            <p:cNvSpPr/>
            <p:nvPr/>
          </p:nvSpPr>
          <p:spPr>
            <a:xfrm>
              <a:off x="1152000" y="4204440"/>
              <a:ext cx="230940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Line 10"/>
            <p:cNvSpPr/>
            <p:nvPr/>
          </p:nvSpPr>
          <p:spPr>
            <a:xfrm>
              <a:off x="1152000" y="4551480"/>
              <a:ext cx="230940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Line 11"/>
            <p:cNvSpPr/>
            <p:nvPr/>
          </p:nvSpPr>
          <p:spPr>
            <a:xfrm>
              <a:off x="1152000" y="4885920"/>
              <a:ext cx="230940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Line 12"/>
            <p:cNvSpPr/>
            <p:nvPr/>
          </p:nvSpPr>
          <p:spPr>
            <a:xfrm>
              <a:off x="1168200" y="5252400"/>
              <a:ext cx="229320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13"/>
            <p:cNvSpPr/>
            <p:nvPr/>
          </p:nvSpPr>
          <p:spPr>
            <a:xfrm>
              <a:off x="1152000" y="5593320"/>
              <a:ext cx="230940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14"/>
            <p:cNvSpPr/>
            <p:nvPr/>
          </p:nvSpPr>
          <p:spPr>
            <a:xfrm flipV="1">
              <a:off x="1515240" y="3697920"/>
              <a:ext cx="360" cy="213408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Line 15"/>
            <p:cNvSpPr/>
            <p:nvPr/>
          </p:nvSpPr>
          <p:spPr>
            <a:xfrm flipV="1">
              <a:off x="1868760" y="3697920"/>
              <a:ext cx="360" cy="213408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Line 16"/>
            <p:cNvSpPr/>
            <p:nvPr/>
          </p:nvSpPr>
          <p:spPr>
            <a:xfrm flipV="1">
              <a:off x="2203200" y="3697920"/>
              <a:ext cx="360" cy="213408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Line 17"/>
            <p:cNvSpPr/>
            <p:nvPr/>
          </p:nvSpPr>
          <p:spPr>
            <a:xfrm flipV="1">
              <a:off x="2556720" y="3691440"/>
              <a:ext cx="360" cy="21405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Line 18"/>
            <p:cNvSpPr/>
            <p:nvPr/>
          </p:nvSpPr>
          <p:spPr>
            <a:xfrm flipV="1">
              <a:off x="2904120" y="3691440"/>
              <a:ext cx="360" cy="21405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Line 19"/>
            <p:cNvSpPr/>
            <p:nvPr/>
          </p:nvSpPr>
          <p:spPr>
            <a:xfrm flipV="1">
              <a:off x="3251160" y="3691440"/>
              <a:ext cx="360" cy="21405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CustomShape 20"/>
          <p:cNvSpPr/>
          <p:nvPr/>
        </p:nvSpPr>
        <p:spPr>
          <a:xfrm>
            <a:off x="954720" y="3202920"/>
            <a:ext cx="2788920" cy="6847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IO expander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CustomShape 21"/>
          <p:cNvSpPr/>
          <p:nvPr/>
        </p:nvSpPr>
        <p:spPr>
          <a:xfrm>
            <a:off x="1152000" y="4473720"/>
            <a:ext cx="25196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Key matrix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11" name="Group 22"/>
          <p:cNvGrpSpPr/>
          <p:nvPr/>
        </p:nvGrpSpPr>
        <p:grpSpPr>
          <a:xfrm>
            <a:off x="4751640" y="3728520"/>
            <a:ext cx="2309760" cy="2140560"/>
            <a:chOff x="4751640" y="3728520"/>
            <a:chExt cx="2309760" cy="2140560"/>
          </a:xfrm>
        </p:grpSpPr>
        <p:sp>
          <p:nvSpPr>
            <p:cNvPr id="112" name="Line 23"/>
            <p:cNvSpPr/>
            <p:nvPr/>
          </p:nvSpPr>
          <p:spPr>
            <a:xfrm>
              <a:off x="4767840" y="3888000"/>
              <a:ext cx="229356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Line 24"/>
            <p:cNvSpPr/>
            <p:nvPr/>
          </p:nvSpPr>
          <p:spPr>
            <a:xfrm>
              <a:off x="4751640" y="4241520"/>
              <a:ext cx="230976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Line 25"/>
            <p:cNvSpPr/>
            <p:nvPr/>
          </p:nvSpPr>
          <p:spPr>
            <a:xfrm>
              <a:off x="4751640" y="4588560"/>
              <a:ext cx="230976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Line 26"/>
            <p:cNvSpPr/>
            <p:nvPr/>
          </p:nvSpPr>
          <p:spPr>
            <a:xfrm>
              <a:off x="4751640" y="4923000"/>
              <a:ext cx="230976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Line 27"/>
            <p:cNvSpPr/>
            <p:nvPr/>
          </p:nvSpPr>
          <p:spPr>
            <a:xfrm>
              <a:off x="4767840" y="5289480"/>
              <a:ext cx="229356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Line 28"/>
            <p:cNvSpPr/>
            <p:nvPr/>
          </p:nvSpPr>
          <p:spPr>
            <a:xfrm>
              <a:off x="4751640" y="5630400"/>
              <a:ext cx="2309760" cy="3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Line 29"/>
            <p:cNvSpPr/>
            <p:nvPr/>
          </p:nvSpPr>
          <p:spPr>
            <a:xfrm flipV="1">
              <a:off x="5114880" y="3735000"/>
              <a:ext cx="360" cy="213408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Line 30"/>
            <p:cNvSpPr/>
            <p:nvPr/>
          </p:nvSpPr>
          <p:spPr>
            <a:xfrm flipV="1">
              <a:off x="5468400" y="3735000"/>
              <a:ext cx="360" cy="213408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Line 31"/>
            <p:cNvSpPr/>
            <p:nvPr/>
          </p:nvSpPr>
          <p:spPr>
            <a:xfrm flipV="1">
              <a:off x="5802840" y="3735000"/>
              <a:ext cx="360" cy="213408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Line 32"/>
            <p:cNvSpPr/>
            <p:nvPr/>
          </p:nvSpPr>
          <p:spPr>
            <a:xfrm flipV="1">
              <a:off x="6156360" y="3728520"/>
              <a:ext cx="360" cy="21405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Line 33"/>
            <p:cNvSpPr/>
            <p:nvPr/>
          </p:nvSpPr>
          <p:spPr>
            <a:xfrm flipV="1">
              <a:off x="6503760" y="3728520"/>
              <a:ext cx="360" cy="21405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Line 34"/>
            <p:cNvSpPr/>
            <p:nvPr/>
          </p:nvSpPr>
          <p:spPr>
            <a:xfrm flipV="1">
              <a:off x="6850800" y="3728520"/>
              <a:ext cx="360" cy="2140560"/>
            </a:xfrm>
            <a:prstGeom prst="line">
              <a:avLst/>
            </a:prstGeom>
            <a:ln w="7632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4" name="CustomShape 35"/>
          <p:cNvSpPr/>
          <p:nvPr/>
        </p:nvSpPr>
        <p:spPr>
          <a:xfrm>
            <a:off x="4554720" y="3240000"/>
            <a:ext cx="2788920" cy="6847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IO expander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36"/>
          <p:cNvSpPr/>
          <p:nvPr/>
        </p:nvSpPr>
        <p:spPr>
          <a:xfrm>
            <a:off x="4752000" y="4510800"/>
            <a:ext cx="25196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游ゴシック"/>
                <a:ea typeface="DejaVu Sans"/>
              </a:rPr>
              <a:t>Key matrix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37"/>
          <p:cNvSpPr/>
          <p:nvPr/>
        </p:nvSpPr>
        <p:spPr>
          <a:xfrm>
            <a:off x="515160" y="2014200"/>
            <a:ext cx="1788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00"/>
                </a:solidFill>
                <a:latin typeface="游ゴシック"/>
                <a:ea typeface="DejaVu Sans"/>
              </a:rPr>
              <a:t>I2C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Line 38"/>
          <p:cNvSpPr/>
          <p:nvPr/>
        </p:nvSpPr>
        <p:spPr>
          <a:xfrm flipH="1">
            <a:off x="2016000" y="1296000"/>
            <a:ext cx="1047600" cy="36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39"/>
          <p:cNvSpPr/>
          <p:nvPr/>
        </p:nvSpPr>
        <p:spPr>
          <a:xfrm flipV="1">
            <a:off x="2044080" y="1296720"/>
            <a:ext cx="360" cy="190620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0"/>
          <p:cNvSpPr/>
          <p:nvPr/>
        </p:nvSpPr>
        <p:spPr>
          <a:xfrm>
            <a:off x="4392000" y="2230200"/>
            <a:ext cx="1788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00"/>
                </a:solidFill>
                <a:latin typeface="游ゴシック"/>
                <a:ea typeface="DejaVu Sans"/>
              </a:rPr>
              <a:t>I2C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Line 41"/>
          <p:cNvSpPr/>
          <p:nvPr/>
        </p:nvSpPr>
        <p:spPr>
          <a:xfrm>
            <a:off x="8240400" y="1080000"/>
            <a:ext cx="1047600" cy="36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2"/>
          <p:cNvSpPr/>
          <p:nvPr/>
        </p:nvSpPr>
        <p:spPr>
          <a:xfrm flipH="1" flipV="1">
            <a:off x="9259920" y="1080720"/>
            <a:ext cx="28080" cy="222156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3"/>
          <p:cNvSpPr/>
          <p:nvPr/>
        </p:nvSpPr>
        <p:spPr>
          <a:xfrm>
            <a:off x="7776000" y="2158200"/>
            <a:ext cx="17884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00"/>
                </a:solidFill>
                <a:latin typeface="游ゴシック"/>
                <a:ea typeface="DejaVu Sans"/>
              </a:rPr>
              <a:t>I2C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Application>LibreOffice/6.0.5.2$Linux_X86_64 LibreOffice_project/00m0$Build-2</Application>
  <Words>38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2018-05-27T03:39:15Z</dcterms:created>
  <dc:creator>goto</dc:creator>
  <dc:description/>
  <dc:language>ja-JP</dc:language>
  <cp:lastModifiedBy/>
  <dcterms:modified xsi:type="dcterms:W3CDTF">2019-05-19T08:48:17Z</dcterms:modified>
  <cp:revision>9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