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F1FCF-8223-479F-A21A-824D299D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23089-AA3D-41FD-BEC9-02B44401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A41C3-30FF-4733-85C8-DF969889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45B7-BDE7-446B-B874-93916587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B07E1-7B2E-4D9C-A697-5820C77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44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D880D-A641-4A36-AC9B-A636A2E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51833C-CD6A-4CC5-9AEA-5AC5BCBE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A892C-4C18-4745-926D-DE0177F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F52925-65A7-4F30-89D8-49CD8CF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B080A-2F1D-44C2-B400-168F0434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84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1E61FB-0D39-438F-B952-4001C3385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E39E-8210-41C0-8DEC-04ACBAEE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5D8D8-B442-4C5A-9352-859B36E1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60192-A505-4CA3-A282-D6538CFE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EE241-8AEC-442C-96B5-30CF5172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E48B7-BCD6-4192-9788-42A3015A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4A2C3-6D89-4444-8944-78337618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B69AD-4680-41FE-85D1-5678C290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CA6DB-8497-49D9-AA12-D317D9A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93F233-E13C-4E5A-88AB-5AC6950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77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2C2B1-7E25-47EB-A60C-5E00B08B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FBFC0-D39E-4541-85C2-3A8F7DD4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BE488-40B3-4FEC-AF1D-A77EA29A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239BC-CF79-4395-BE87-E975EFD1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EBAD-4D12-4371-9216-2A419B99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7F3B7-F109-461F-A5CD-4D8FC76A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9F2B9-2827-4544-9957-E57C2C54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084C17-D078-40D5-8157-95C68BB4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0CB715-185F-444A-AA7B-8A2F9046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9F94E5-37DF-412F-817C-8C00DCFE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29E24-1BC5-4FB9-A6E2-305FE51E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2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D6619-2F04-4293-8878-13F1CB6F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14E703-A147-48FC-884F-23C81003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3C6D83-7255-4473-BB4D-A14C894B5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416F9A-895F-4331-93F8-074A7AB4B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F22AE7-4BE7-4E7A-8254-1FE2F33ED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5351E7-A04A-4D54-95E4-0E61AB0A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BF2EC2-5F7A-4175-BF63-7D6C5CFC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5E2A47-8C8E-474D-8DD8-C136EF7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2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5CA3E-91D6-41D2-BE64-502B1D4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0968DF-29EE-49BE-9226-57508684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560AE3-4158-4A33-A20B-679E9268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8239C4-EDCA-42C1-8BE9-1D97810A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7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2DDD51-FC2D-4204-8FA0-50C662C7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47F35A-2806-4F24-9296-1EDB8F1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793A8B-D02D-47E3-A289-927EF4AD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5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CDB4D-7997-4246-9F4C-D7132336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19C34-60BA-42B7-BD3A-E092DBF7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111D77-CC87-4D4C-941A-F2F5A124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6D821-2803-4A7A-AB91-309AF53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03493B-4E9C-4483-A9B6-583B34AB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0247BC-7F6E-4789-B99B-F488556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4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0F67-F976-451B-BDE3-2903412E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706FBA-8FDB-436E-9EE3-E9454D18A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A10664-9891-42DC-857A-FC21B93A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6CD7C-EBC3-4267-AB31-AE067AFC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1233A-A266-45A4-8EF3-73361AEA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29BC35-C0FC-4DCF-973F-7EEC937E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49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792A3C-EA5C-4EBF-BEFC-B2B98AC6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654C17-0B14-4F70-BF40-2AD4D5EE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D47D41-6EA9-4B39-BC78-ACB076A5A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65973-DCA0-4A12-9E1B-C1FDD8E2C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D12E7-D2A5-4A64-8BF6-1FC23449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2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BD0A5AB-F89E-4417-A3BF-0D98901D4D36}"/>
              </a:ext>
            </a:extLst>
          </p:cNvPr>
          <p:cNvSpPr/>
          <p:nvPr/>
        </p:nvSpPr>
        <p:spPr>
          <a:xfrm>
            <a:off x="1616765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A71290-D8FE-4648-84D3-4F47066ED9E8}"/>
              </a:ext>
            </a:extLst>
          </p:cNvPr>
          <p:cNvSpPr txBox="1"/>
          <p:nvPr/>
        </p:nvSpPr>
        <p:spPr>
          <a:xfrm>
            <a:off x="1616764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RX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</a:t>
            </a:r>
          </a:p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B17E11-A3AC-4328-B1E8-7D925ED5ACD2}"/>
              </a:ext>
            </a:extLst>
          </p:cNvPr>
          <p:cNvSpPr/>
          <p:nvPr/>
        </p:nvSpPr>
        <p:spPr>
          <a:xfrm>
            <a:off x="6924261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6A34FC-078D-4670-91AB-D57AAA7E8A26}"/>
              </a:ext>
            </a:extLst>
          </p:cNvPr>
          <p:cNvSpPr txBox="1"/>
          <p:nvPr/>
        </p:nvSpPr>
        <p:spPr>
          <a:xfrm>
            <a:off x="6858000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en-US" altLang="ja-JP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RX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55396D-5D91-479F-84D3-C30A90F3875F}"/>
              </a:ext>
            </a:extLst>
          </p:cNvPr>
          <p:cNvSpPr txBox="1"/>
          <p:nvPr/>
        </p:nvSpPr>
        <p:spPr>
          <a:xfrm>
            <a:off x="2117034" y="1030937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LEFT</a:t>
            </a:r>
            <a:endParaRPr kumimoji="1" lang="ja-JP" altLang="en-US" sz="48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2856F8-D7D0-431F-A145-8AEEE52A6598}"/>
              </a:ext>
            </a:extLst>
          </p:cNvPr>
          <p:cNvSpPr txBox="1"/>
          <p:nvPr/>
        </p:nvSpPr>
        <p:spPr>
          <a:xfrm>
            <a:off x="7242313" y="1064062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RIGHT</a:t>
            </a:r>
            <a:endParaRPr kumimoji="1" lang="ja-JP" altLang="en-US" sz="4800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685C7C-DE9A-4878-B886-1A2A24DC577E}"/>
              </a:ext>
            </a:extLst>
          </p:cNvPr>
          <p:cNvCxnSpPr>
            <a:cxnSpLocks/>
          </p:cNvCxnSpPr>
          <p:nvPr/>
        </p:nvCxnSpPr>
        <p:spPr>
          <a:xfrm>
            <a:off x="4147930" y="2862470"/>
            <a:ext cx="27365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88B194E-CF74-4703-8ACF-50E7ADF26813}"/>
              </a:ext>
            </a:extLst>
          </p:cNvPr>
          <p:cNvCxnSpPr>
            <a:cxnSpLocks/>
          </p:cNvCxnSpPr>
          <p:nvPr/>
        </p:nvCxnSpPr>
        <p:spPr>
          <a:xfrm flipH="1">
            <a:off x="4147930" y="4472610"/>
            <a:ext cx="27100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1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BD0A5AB-F89E-4417-A3BF-0D98901D4D36}"/>
              </a:ext>
            </a:extLst>
          </p:cNvPr>
          <p:cNvSpPr/>
          <p:nvPr/>
        </p:nvSpPr>
        <p:spPr>
          <a:xfrm>
            <a:off x="1616765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A71290-D8FE-4648-84D3-4F47066ED9E8}"/>
              </a:ext>
            </a:extLst>
          </p:cNvPr>
          <p:cNvSpPr txBox="1"/>
          <p:nvPr/>
        </p:nvSpPr>
        <p:spPr>
          <a:xfrm>
            <a:off x="1616764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SDA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SCL</a:t>
            </a:r>
          </a:p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B17E11-A3AC-4328-B1E8-7D925ED5ACD2}"/>
              </a:ext>
            </a:extLst>
          </p:cNvPr>
          <p:cNvSpPr/>
          <p:nvPr/>
        </p:nvSpPr>
        <p:spPr>
          <a:xfrm>
            <a:off x="6924261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6A34FC-078D-4670-91AB-D57AAA7E8A26}"/>
              </a:ext>
            </a:extLst>
          </p:cNvPr>
          <p:cNvSpPr txBox="1"/>
          <p:nvPr/>
        </p:nvSpPr>
        <p:spPr>
          <a:xfrm>
            <a:off x="6858000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en-US" altLang="ja-JP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SCL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SDA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55396D-5D91-479F-84D3-C30A90F3875F}"/>
              </a:ext>
            </a:extLst>
          </p:cNvPr>
          <p:cNvSpPr txBox="1"/>
          <p:nvPr/>
        </p:nvSpPr>
        <p:spPr>
          <a:xfrm>
            <a:off x="1762540" y="1064063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M</a:t>
            </a:r>
            <a:r>
              <a:rPr kumimoji="1" lang="en-US" altLang="ja-JP" sz="4800" b="1" dirty="0"/>
              <a:t>aster</a:t>
            </a:r>
            <a:endParaRPr kumimoji="1" lang="ja-JP" altLang="en-US" sz="48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2856F8-D7D0-431F-A145-8AEEE52A6598}"/>
              </a:ext>
            </a:extLst>
          </p:cNvPr>
          <p:cNvSpPr txBox="1"/>
          <p:nvPr/>
        </p:nvSpPr>
        <p:spPr>
          <a:xfrm>
            <a:off x="7242313" y="1064062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Slave</a:t>
            </a:r>
            <a:endParaRPr kumimoji="1" lang="ja-JP" altLang="en-US" sz="4800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685C7C-DE9A-4878-B886-1A2A24DC577E}"/>
              </a:ext>
            </a:extLst>
          </p:cNvPr>
          <p:cNvCxnSpPr>
            <a:cxnSpLocks/>
          </p:cNvCxnSpPr>
          <p:nvPr/>
        </p:nvCxnSpPr>
        <p:spPr>
          <a:xfrm>
            <a:off x="4147930" y="2862470"/>
            <a:ext cx="27365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88B194E-CF74-4703-8ACF-50E7ADF26813}"/>
              </a:ext>
            </a:extLst>
          </p:cNvPr>
          <p:cNvCxnSpPr>
            <a:cxnSpLocks/>
          </p:cNvCxnSpPr>
          <p:nvPr/>
        </p:nvCxnSpPr>
        <p:spPr>
          <a:xfrm flipH="1">
            <a:off x="4147930" y="4472610"/>
            <a:ext cx="27100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30EDADD-C73C-42AF-8780-F500E98682C8}"/>
              </a:ext>
            </a:extLst>
          </p:cNvPr>
          <p:cNvSpPr/>
          <p:nvPr/>
        </p:nvSpPr>
        <p:spPr>
          <a:xfrm>
            <a:off x="1828801" y="655987"/>
            <a:ext cx="6586330" cy="54333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5E1ADF8-F4DF-417B-9083-CFA33473CA2B}"/>
              </a:ext>
            </a:extLst>
          </p:cNvPr>
          <p:cNvCxnSpPr>
            <a:cxnSpLocks/>
          </p:cNvCxnSpPr>
          <p:nvPr/>
        </p:nvCxnSpPr>
        <p:spPr>
          <a:xfrm>
            <a:off x="2756453" y="1258956"/>
            <a:ext cx="4770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046B127-5AB4-482C-B67B-6A24A91FDB21}"/>
              </a:ext>
            </a:extLst>
          </p:cNvPr>
          <p:cNvCxnSpPr>
            <a:cxnSpLocks/>
          </p:cNvCxnSpPr>
          <p:nvPr/>
        </p:nvCxnSpPr>
        <p:spPr>
          <a:xfrm>
            <a:off x="2723325" y="1994455"/>
            <a:ext cx="48039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4CFA0B9-A786-4798-8BB8-FA209D987370}"/>
              </a:ext>
            </a:extLst>
          </p:cNvPr>
          <p:cNvCxnSpPr>
            <a:cxnSpLocks/>
          </p:cNvCxnSpPr>
          <p:nvPr/>
        </p:nvCxnSpPr>
        <p:spPr>
          <a:xfrm>
            <a:off x="2723325" y="2716699"/>
            <a:ext cx="48039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1EB4A20-FB99-403C-BD2A-59070E49ED4C}"/>
              </a:ext>
            </a:extLst>
          </p:cNvPr>
          <p:cNvCxnSpPr>
            <a:cxnSpLocks/>
          </p:cNvCxnSpPr>
          <p:nvPr/>
        </p:nvCxnSpPr>
        <p:spPr>
          <a:xfrm>
            <a:off x="2723325" y="3412438"/>
            <a:ext cx="48039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160141B-664C-4204-A645-63B140FAED27}"/>
              </a:ext>
            </a:extLst>
          </p:cNvPr>
          <p:cNvCxnSpPr>
            <a:cxnSpLocks/>
          </p:cNvCxnSpPr>
          <p:nvPr/>
        </p:nvCxnSpPr>
        <p:spPr>
          <a:xfrm>
            <a:off x="2756453" y="4174438"/>
            <a:ext cx="4770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7694FB-E3C0-4EF3-8FFB-025126C0018A}"/>
              </a:ext>
            </a:extLst>
          </p:cNvPr>
          <p:cNvCxnSpPr>
            <a:cxnSpLocks/>
          </p:cNvCxnSpPr>
          <p:nvPr/>
        </p:nvCxnSpPr>
        <p:spPr>
          <a:xfrm>
            <a:off x="2723325" y="4883430"/>
            <a:ext cx="48039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5CCE1AE-2FEC-4A7A-BD48-302A8106425F}"/>
              </a:ext>
            </a:extLst>
          </p:cNvPr>
          <p:cNvCxnSpPr>
            <a:cxnSpLocks/>
          </p:cNvCxnSpPr>
          <p:nvPr/>
        </p:nvCxnSpPr>
        <p:spPr>
          <a:xfrm flipV="1">
            <a:off x="3478699" y="940904"/>
            <a:ext cx="0" cy="44394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0B67156-946F-411D-B32A-CBE85D2D6DF5}"/>
              </a:ext>
            </a:extLst>
          </p:cNvPr>
          <p:cNvCxnSpPr>
            <a:cxnSpLocks/>
          </p:cNvCxnSpPr>
          <p:nvPr/>
        </p:nvCxnSpPr>
        <p:spPr>
          <a:xfrm flipV="1">
            <a:off x="4214194" y="940904"/>
            <a:ext cx="0" cy="44394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16760C-9E11-4FAD-857D-0FA1215019C2}"/>
              </a:ext>
            </a:extLst>
          </p:cNvPr>
          <p:cNvCxnSpPr>
            <a:cxnSpLocks/>
          </p:cNvCxnSpPr>
          <p:nvPr/>
        </p:nvCxnSpPr>
        <p:spPr>
          <a:xfrm flipV="1">
            <a:off x="4909933" y="940904"/>
            <a:ext cx="0" cy="44394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7AB223D-A3D4-4685-9178-CD0B2D8370A3}"/>
              </a:ext>
            </a:extLst>
          </p:cNvPr>
          <p:cNvCxnSpPr>
            <a:cxnSpLocks/>
          </p:cNvCxnSpPr>
          <p:nvPr/>
        </p:nvCxnSpPr>
        <p:spPr>
          <a:xfrm flipV="1">
            <a:off x="5645429" y="927652"/>
            <a:ext cx="0" cy="44527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225315-0EB3-47CB-A420-3118B26E8588}"/>
              </a:ext>
            </a:extLst>
          </p:cNvPr>
          <p:cNvCxnSpPr>
            <a:cxnSpLocks/>
          </p:cNvCxnSpPr>
          <p:nvPr/>
        </p:nvCxnSpPr>
        <p:spPr>
          <a:xfrm flipV="1">
            <a:off x="6367672" y="927652"/>
            <a:ext cx="0" cy="44527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0F0E873-926E-4E68-9543-AA51591EE35A}"/>
              </a:ext>
            </a:extLst>
          </p:cNvPr>
          <p:cNvCxnSpPr>
            <a:cxnSpLocks/>
          </p:cNvCxnSpPr>
          <p:nvPr/>
        </p:nvCxnSpPr>
        <p:spPr>
          <a:xfrm flipV="1">
            <a:off x="7089916" y="927652"/>
            <a:ext cx="0" cy="44527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4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A3FF532-D5FE-46B4-949C-9A53DBC23E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00F48A6-2694-4D7E-A322-24FD5658DF3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48384" y="2271137"/>
            <a:ext cx="2164894" cy="4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F616CBC-3BE1-489D-9518-9EF88A57ADAC}"/>
              </a:ext>
            </a:extLst>
          </p:cNvPr>
          <p:cNvCxnSpPr>
            <a:cxnSpLocks/>
          </p:cNvCxnSpPr>
          <p:nvPr/>
        </p:nvCxnSpPr>
        <p:spPr>
          <a:xfrm>
            <a:off x="7884281" y="2304954"/>
            <a:ext cx="194470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3603B6-82CA-4B41-9091-36DBDB83E101}"/>
              </a:ext>
            </a:extLst>
          </p:cNvPr>
          <p:cNvCxnSpPr>
            <a:cxnSpLocks/>
          </p:cNvCxnSpPr>
          <p:nvPr/>
        </p:nvCxnSpPr>
        <p:spPr>
          <a:xfrm>
            <a:off x="7246364" y="2701487"/>
            <a:ext cx="1" cy="160443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1798A7-9C6A-41DD-BA33-03C4ADF7A29D}"/>
              </a:ext>
            </a:extLst>
          </p:cNvPr>
          <p:cNvSpPr/>
          <p:nvPr/>
        </p:nvSpPr>
        <p:spPr>
          <a:xfrm>
            <a:off x="6442878" y="1617252"/>
            <a:ext cx="1606972" cy="122582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Pro</a:t>
            </a:r>
          </a:p>
          <a:p>
            <a:pPr algn="ctr"/>
            <a:r>
              <a:rPr lang="en-US" altLang="ja-JP" sz="3200" b="1" dirty="0"/>
              <a:t>Micro</a:t>
            </a:r>
            <a:endParaRPr kumimoji="1" lang="ja-JP" altLang="en-US" sz="32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4D7FE1-68DA-491F-8D04-A43B50741085}"/>
              </a:ext>
            </a:extLst>
          </p:cNvPr>
          <p:cNvSpPr/>
          <p:nvPr/>
        </p:nvSpPr>
        <p:spPr>
          <a:xfrm>
            <a:off x="268622" y="2959801"/>
            <a:ext cx="1758961" cy="10878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OLED</a:t>
            </a:r>
            <a:endParaRPr kumimoji="1" lang="ja-JP" altLang="en-US" sz="32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1F187D-4CDA-4F93-A6BA-EE2DE855B781}"/>
              </a:ext>
            </a:extLst>
          </p:cNvPr>
          <p:cNvSpPr/>
          <p:nvPr/>
        </p:nvSpPr>
        <p:spPr>
          <a:xfrm>
            <a:off x="6253359" y="4203222"/>
            <a:ext cx="2080591" cy="137822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Track</a:t>
            </a:r>
          </a:p>
          <a:p>
            <a:pPr algn="ctr"/>
            <a:r>
              <a:rPr kumimoji="1" lang="en-US" altLang="ja-JP" sz="3200" b="1" dirty="0"/>
              <a:t>Ball</a:t>
            </a:r>
            <a:endParaRPr kumimoji="1" lang="ja-JP" altLang="en-US" sz="3200" b="1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0893086-3F1A-48B5-9C40-AA1FC1DC0DCC}"/>
              </a:ext>
            </a:extLst>
          </p:cNvPr>
          <p:cNvGrpSpPr/>
          <p:nvPr/>
        </p:nvGrpSpPr>
        <p:grpSpPr>
          <a:xfrm>
            <a:off x="9687337" y="1486734"/>
            <a:ext cx="2072341" cy="1874975"/>
            <a:chOff x="9986379" y="1446979"/>
            <a:chExt cx="2072341" cy="187497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06995F-68CB-43EB-8CD7-0EABB631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6379" y="1446979"/>
              <a:ext cx="2072341" cy="1874975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E58DD9F-1752-476A-AA5F-001572848E87}"/>
                </a:ext>
              </a:extLst>
            </p:cNvPr>
            <p:cNvSpPr txBox="1"/>
            <p:nvPr/>
          </p:nvSpPr>
          <p:spPr>
            <a:xfrm>
              <a:off x="10128027" y="1845857"/>
              <a:ext cx="17890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Key</a:t>
              </a:r>
            </a:p>
            <a:p>
              <a:pPr algn="ctr"/>
              <a:r>
                <a:rPr lang="en-US" altLang="ja-JP" sz="3200" b="1" dirty="0">
                  <a:solidFill>
                    <a:schemeClr val="bg1"/>
                  </a:solidFill>
                </a:rPr>
                <a:t>Matrix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47C327B-B8AC-437A-A4A2-B448261C1260}"/>
              </a:ext>
            </a:extLst>
          </p:cNvPr>
          <p:cNvCxnSpPr>
            <a:cxnSpLocks/>
          </p:cNvCxnSpPr>
          <p:nvPr/>
        </p:nvCxnSpPr>
        <p:spPr>
          <a:xfrm>
            <a:off x="3586866" y="2867036"/>
            <a:ext cx="0" cy="153268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6C9890C-C695-4948-AA06-B57BC0A61C36}"/>
              </a:ext>
            </a:extLst>
          </p:cNvPr>
          <p:cNvCxnSpPr>
            <a:cxnSpLocks/>
          </p:cNvCxnSpPr>
          <p:nvPr/>
        </p:nvCxnSpPr>
        <p:spPr>
          <a:xfrm flipH="1">
            <a:off x="1148102" y="2275255"/>
            <a:ext cx="1695567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9CC014A-BF2F-4017-ACED-126A98FAA57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148103" y="2275255"/>
            <a:ext cx="8250" cy="68454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01E02F-1D00-47CC-9165-7372461F3C46}"/>
              </a:ext>
            </a:extLst>
          </p:cNvPr>
          <p:cNvSpPr/>
          <p:nvPr/>
        </p:nvSpPr>
        <p:spPr>
          <a:xfrm>
            <a:off x="2841406" y="1662342"/>
            <a:ext cx="1606978" cy="122582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Pro</a:t>
            </a:r>
          </a:p>
          <a:p>
            <a:pPr algn="ctr"/>
            <a:r>
              <a:rPr lang="en-US" altLang="ja-JP" sz="3200" b="1" dirty="0"/>
              <a:t>Micro</a:t>
            </a:r>
            <a:endParaRPr kumimoji="1" lang="ja-JP" altLang="en-US" sz="32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F68B86-90C9-4557-85A9-BBD49ACFCF2C}"/>
              </a:ext>
            </a:extLst>
          </p:cNvPr>
          <p:cNvSpPr txBox="1"/>
          <p:nvPr/>
        </p:nvSpPr>
        <p:spPr>
          <a:xfrm>
            <a:off x="4551109" y="1688421"/>
            <a:ext cx="178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FFFF00"/>
                </a:solidFill>
              </a:rPr>
              <a:t>I2C</a:t>
            </a:r>
            <a:endParaRPr kumimoji="1" lang="ja-JP" altLang="en-US" sz="3200" b="1" dirty="0">
              <a:solidFill>
                <a:srgbClr val="FFFF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5D47C5E-5574-4242-8793-7D072DAEB0DB}"/>
              </a:ext>
            </a:extLst>
          </p:cNvPr>
          <p:cNvSpPr txBox="1"/>
          <p:nvPr/>
        </p:nvSpPr>
        <p:spPr>
          <a:xfrm>
            <a:off x="7953468" y="1720179"/>
            <a:ext cx="178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FFFF00"/>
                </a:solidFill>
              </a:rPr>
              <a:t>GPIO</a:t>
            </a:r>
            <a:endParaRPr kumimoji="1" lang="ja-JP" altLang="en-US" sz="3200" b="1" dirty="0">
              <a:solidFill>
                <a:srgbClr val="FFFF00"/>
              </a:solidFill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5E0195B-59B2-4E24-84D2-B75EB7B9EA8F}"/>
              </a:ext>
            </a:extLst>
          </p:cNvPr>
          <p:cNvGrpSpPr/>
          <p:nvPr/>
        </p:nvGrpSpPr>
        <p:grpSpPr>
          <a:xfrm>
            <a:off x="2648345" y="4305926"/>
            <a:ext cx="2072341" cy="1874975"/>
            <a:chOff x="2648345" y="4305926"/>
            <a:chExt cx="2072341" cy="18749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57C1A3FA-A46E-4872-A802-B38FB6757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8345" y="4305926"/>
              <a:ext cx="2072341" cy="187497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22556A9-FDB2-4EA3-A12C-D39D81B426B4}"/>
                </a:ext>
              </a:extLst>
            </p:cNvPr>
            <p:cNvSpPr txBox="1"/>
            <p:nvPr/>
          </p:nvSpPr>
          <p:spPr>
            <a:xfrm>
              <a:off x="2785868" y="4704804"/>
              <a:ext cx="17890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Key</a:t>
              </a:r>
            </a:p>
            <a:p>
              <a:pPr algn="ctr"/>
              <a:r>
                <a:rPr lang="en-US" altLang="ja-JP" sz="3200" b="1" dirty="0">
                  <a:solidFill>
                    <a:schemeClr val="bg1"/>
                  </a:solidFill>
                </a:rPr>
                <a:t>Matrix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D7B6E3C-366B-4CA1-89CA-EA3DB699971A}"/>
              </a:ext>
            </a:extLst>
          </p:cNvPr>
          <p:cNvSpPr txBox="1"/>
          <p:nvPr/>
        </p:nvSpPr>
        <p:spPr>
          <a:xfrm>
            <a:off x="3342314" y="3322272"/>
            <a:ext cx="178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FFFF00"/>
                </a:solidFill>
              </a:rPr>
              <a:t>GPIO</a:t>
            </a:r>
            <a:endParaRPr kumimoji="1" lang="ja-JP" altLang="en-US" sz="3200" b="1" dirty="0">
              <a:solidFill>
                <a:srgbClr val="FFFF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439CC42-703A-4E02-A185-86357484C1B4}"/>
              </a:ext>
            </a:extLst>
          </p:cNvPr>
          <p:cNvSpPr txBox="1"/>
          <p:nvPr/>
        </p:nvSpPr>
        <p:spPr>
          <a:xfrm>
            <a:off x="1101363" y="1666147"/>
            <a:ext cx="178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FFFF00"/>
                </a:solidFill>
              </a:rPr>
              <a:t>I2C</a:t>
            </a:r>
            <a:endParaRPr kumimoji="1" lang="ja-JP" altLang="en-US" sz="3200" b="1" dirty="0">
              <a:solidFill>
                <a:srgbClr val="FFFF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7CB06CF-5A76-4C61-8B36-2C65E990F225}"/>
              </a:ext>
            </a:extLst>
          </p:cNvPr>
          <p:cNvSpPr txBox="1"/>
          <p:nvPr/>
        </p:nvSpPr>
        <p:spPr>
          <a:xfrm>
            <a:off x="7293654" y="3230762"/>
            <a:ext cx="178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FFFF00"/>
                </a:solidFill>
              </a:rPr>
              <a:t>SERIAL</a:t>
            </a:r>
            <a:endParaRPr kumimoji="1" lang="ja-JP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4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36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6</cp:revision>
  <dcterms:created xsi:type="dcterms:W3CDTF">2018-05-27T03:39:15Z</dcterms:created>
  <dcterms:modified xsi:type="dcterms:W3CDTF">2018-06-09T14:43:08Z</dcterms:modified>
</cp:coreProperties>
</file>