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24" d="100"/>
          <a:sy n="124" d="100"/>
        </p:scale>
        <p:origin x="-4722" y="2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EB9-DB31-4218-8646-07239226B65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F68-AE3C-45E0-A633-2B33A4278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29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EB9-DB31-4218-8646-07239226B65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F68-AE3C-45E0-A633-2B33A4278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90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EB9-DB31-4218-8646-07239226B65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F68-AE3C-45E0-A633-2B33A4278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50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EB9-DB31-4218-8646-07239226B65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F68-AE3C-45E0-A633-2B33A4278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02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EB9-DB31-4218-8646-07239226B65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F68-AE3C-45E0-A633-2B33A4278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50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EB9-DB31-4218-8646-07239226B65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F68-AE3C-45E0-A633-2B33A4278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56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EB9-DB31-4218-8646-07239226B65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F68-AE3C-45E0-A633-2B33A4278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70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EB9-DB31-4218-8646-07239226B65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F68-AE3C-45E0-A633-2B33A4278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77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EB9-DB31-4218-8646-07239226B65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F68-AE3C-45E0-A633-2B33A4278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40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EB9-DB31-4218-8646-07239226B65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F68-AE3C-45E0-A633-2B33A4278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14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EB9-DB31-4218-8646-07239226B65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F68-AE3C-45E0-A633-2B33A4278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52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52EB9-DB31-4218-8646-07239226B65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1F68-AE3C-45E0-A633-2B33A4278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75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476411" y="3089564"/>
            <a:ext cx="11131819" cy="3228110"/>
            <a:chOff x="476411" y="3089564"/>
            <a:chExt cx="11131819" cy="322811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362" b="1901"/>
            <a:stretch/>
          </p:blipFill>
          <p:spPr>
            <a:xfrm>
              <a:off x="476411" y="3089564"/>
              <a:ext cx="11131819" cy="3228110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9563744" y="3089564"/>
              <a:ext cx="2044486" cy="420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206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長谷川 広樹</dc:creator>
  <cp:lastModifiedBy>長谷川 広樹</cp:lastModifiedBy>
  <cp:revision>1</cp:revision>
  <dcterms:created xsi:type="dcterms:W3CDTF">2019-07-06T14:27:15Z</dcterms:created>
  <dcterms:modified xsi:type="dcterms:W3CDTF">2019-07-06T14:30:30Z</dcterms:modified>
</cp:coreProperties>
</file>