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96" d="100"/>
          <a:sy n="96" d="100"/>
        </p:scale>
        <p:origin x="-870" y="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4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1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9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1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8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7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7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0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5CC3-D027-4B65-9C30-0A6AFE42B5C4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6F27-39D3-4EE8-8E1A-D77FD3CBC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1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2698737" y="937144"/>
            <a:ext cx="6292863" cy="4873106"/>
            <a:chOff x="2698737" y="937144"/>
            <a:chExt cx="6292863" cy="487310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047750"/>
              <a:ext cx="5791200" cy="47625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890290" y="5042098"/>
              <a:ext cx="35769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ウェブサイトのある</a:t>
              </a:r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外部の</a:t>
              </a:r>
              <a:r>
                <a:rPr kumimoji="1" lang="en-US" altLang="ja-JP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Web</a:t>
              </a:r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698737" y="937144"/>
              <a:ext cx="35268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ウェブサイトのある</a:t>
              </a:r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外部の</a:t>
              </a:r>
              <a:r>
                <a:rPr lang="en-US" altLang="ja-JP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DNS</a:t>
              </a:r>
              <a:r>
                <a:rPr kumimoji="1" lang="ja-JP" altLang="en-US" sz="14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</a:t>
              </a:r>
              <a:endParaRPr kumimoji="1" lang="ja-JP" altLang="en-US" sz="1400" b="1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3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4</cp:revision>
  <dcterms:created xsi:type="dcterms:W3CDTF">2019-07-06T13:43:50Z</dcterms:created>
  <dcterms:modified xsi:type="dcterms:W3CDTF">2019-07-06T13:54:41Z</dcterms:modified>
</cp:coreProperties>
</file>