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441A-EB83-41F3-899F-6609F6B2AE5D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A890-BC33-493B-B288-B09BB6EDB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45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441A-EB83-41F3-899F-6609F6B2AE5D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A890-BC33-493B-B288-B09BB6EDB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4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441A-EB83-41F3-899F-6609F6B2AE5D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A890-BC33-493B-B288-B09BB6EDB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7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441A-EB83-41F3-899F-6609F6B2AE5D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A890-BC33-493B-B288-B09BB6EDB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10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441A-EB83-41F3-899F-6609F6B2AE5D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A890-BC33-493B-B288-B09BB6EDB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69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441A-EB83-41F3-899F-6609F6B2AE5D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A890-BC33-493B-B288-B09BB6EDB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93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441A-EB83-41F3-899F-6609F6B2AE5D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A890-BC33-493B-B288-B09BB6EDB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21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441A-EB83-41F3-899F-6609F6B2AE5D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A890-BC33-493B-B288-B09BB6EDB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38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441A-EB83-41F3-899F-6609F6B2AE5D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A890-BC33-493B-B288-B09BB6EDB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39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441A-EB83-41F3-899F-6609F6B2AE5D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A890-BC33-493B-B288-B09BB6EDB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57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441A-EB83-41F3-899F-6609F6B2AE5D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A890-BC33-493B-B288-B09BB6EDB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441A-EB83-41F3-899F-6609F6B2AE5D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FA890-BC33-493B-B288-B09BB6EDB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01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1799858" y="525507"/>
            <a:ext cx="9504246" cy="6332493"/>
            <a:chOff x="1799858" y="525507"/>
            <a:chExt cx="9504246" cy="6332493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9858" y="525507"/>
              <a:ext cx="9504246" cy="6332493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6192983" y="1841449"/>
              <a:ext cx="23444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5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アノテーションを基に</a:t>
              </a:r>
              <a:r>
                <a:rPr kumimoji="1" lang="en-US" altLang="ja-JP" sz="15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/>
              </a:r>
              <a:br>
                <a:rPr kumimoji="1" lang="en-US" altLang="ja-JP" sz="15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lang="en-US" altLang="ja-JP" sz="15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C</a:t>
              </a:r>
              <a:r>
                <a:rPr kumimoji="1" lang="ja-JP" altLang="en-US" sz="15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／</a:t>
              </a:r>
              <a:r>
                <a:rPr kumimoji="1" lang="en-US" altLang="ja-JP" sz="15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</a:t>
              </a:r>
              <a:r>
                <a:rPr kumimoji="1" lang="ja-JP" altLang="en-US" sz="15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への</a:t>
              </a:r>
              <a:endParaRPr kumimoji="1" lang="en-US" altLang="ja-JP" sz="1500" b="1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6001121" y="3451718"/>
              <a:ext cx="2107714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500" b="1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特定</a:t>
              </a:r>
              <a:r>
                <a:rPr lang="ja-JP" altLang="en-US" sz="15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された</a:t>
              </a:r>
              <a:r>
                <a:rPr lang="en-US" altLang="ja-JP" sz="15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C</a:t>
              </a:r>
              <a:r>
                <a:rPr lang="ja-JP" altLang="en-US" sz="15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／</a:t>
              </a:r>
              <a:r>
                <a:rPr lang="en-US" altLang="ja-JP" sz="15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</a:t>
              </a:r>
              <a:r>
                <a:rPr lang="ja-JP" altLang="en-US" sz="1500" b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を</a:t>
              </a:r>
              <a:endParaRPr kumimoji="1" lang="en-US" altLang="ja-JP" sz="1500" b="1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" name="フリーフォーム 6"/>
            <p:cNvSpPr/>
            <p:nvPr/>
          </p:nvSpPr>
          <p:spPr>
            <a:xfrm>
              <a:off x="6792945" y="2715491"/>
              <a:ext cx="1796873" cy="442374"/>
            </a:xfrm>
            <a:custGeom>
              <a:avLst/>
              <a:gdLst>
                <a:gd name="connsiteX0" fmla="*/ 1934817 w 1934817"/>
                <a:gd name="connsiteY0" fmla="*/ 0 h 530087"/>
                <a:gd name="connsiteX1" fmla="*/ 1086678 w 1934817"/>
                <a:gd name="connsiteY1" fmla="*/ 437322 h 530087"/>
                <a:gd name="connsiteX2" fmla="*/ 0 w 1934817"/>
                <a:gd name="connsiteY2" fmla="*/ 530087 h 530087"/>
                <a:gd name="connsiteX3" fmla="*/ 0 w 1934817"/>
                <a:gd name="connsiteY3" fmla="*/ 530087 h 53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4817" h="530087">
                  <a:moveTo>
                    <a:pt x="1934817" y="0"/>
                  </a:moveTo>
                  <a:cubicBezTo>
                    <a:pt x="1671982" y="174487"/>
                    <a:pt x="1409147" y="348974"/>
                    <a:pt x="1086678" y="437322"/>
                  </a:cubicBezTo>
                  <a:cubicBezTo>
                    <a:pt x="764208" y="525670"/>
                    <a:pt x="0" y="530087"/>
                    <a:pt x="0" y="530087"/>
                  </a:cubicBezTo>
                  <a:lnTo>
                    <a:pt x="0" y="530087"/>
                  </a:lnTo>
                </a:path>
              </a:pathLst>
            </a:custGeom>
            <a:noFill/>
            <a:ln w="25400">
              <a:solidFill>
                <a:schemeClr val="bg2">
                  <a:lumMod val="50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7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10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長谷川 広樹</dc:creator>
  <cp:lastModifiedBy>長谷川 広樹</cp:lastModifiedBy>
  <cp:revision>5</cp:revision>
  <dcterms:created xsi:type="dcterms:W3CDTF">2019-05-14T15:00:02Z</dcterms:created>
  <dcterms:modified xsi:type="dcterms:W3CDTF">2019-05-14T18:27:49Z</dcterms:modified>
</cp:coreProperties>
</file>