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4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40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F6B3-D281-49FB-9A1B-08A0BFA7A44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AC8C-9AB0-457C-8B6D-FF4FBEBD0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5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2491409" y="1674941"/>
            <a:ext cx="8428382" cy="4287808"/>
            <a:chOff x="2491409" y="1674941"/>
            <a:chExt cx="8428382" cy="428780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5572536" y="1674941"/>
              <a:ext cx="5347255" cy="4287808"/>
              <a:chOff x="2948606" y="1555672"/>
              <a:chExt cx="5347255" cy="4287808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2948606" y="2459619"/>
                <a:ext cx="5347255" cy="1719594"/>
                <a:chOff x="2948606" y="2459619"/>
                <a:chExt cx="5347255" cy="1719594"/>
              </a:xfrm>
            </p:grpSpPr>
            <p:sp>
              <p:nvSpPr>
                <p:cNvPr id="5" name="右矢印 4"/>
                <p:cNvSpPr/>
                <p:nvPr/>
              </p:nvSpPr>
              <p:spPr>
                <a:xfrm>
                  <a:off x="2948606" y="2467348"/>
                  <a:ext cx="5347255" cy="579639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右矢印 5"/>
                <p:cNvSpPr/>
                <p:nvPr/>
              </p:nvSpPr>
              <p:spPr>
                <a:xfrm flipH="1">
                  <a:off x="2948606" y="3599574"/>
                  <a:ext cx="5347254" cy="579639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ローチャート: 処理 3"/>
                <p:cNvSpPr/>
                <p:nvPr/>
              </p:nvSpPr>
              <p:spPr>
                <a:xfrm>
                  <a:off x="4227234" y="2459619"/>
                  <a:ext cx="2789998" cy="1715732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3200" b="1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  <a:cs typeface="Times New Roman" panose="02020603050405020304" pitchFamily="18" charset="0"/>
                    </a:rPr>
                    <a:t>ルーティング</a:t>
                  </a:r>
                  <a:endParaRPr kumimoji="1" lang="ja-JP" altLang="en-US" sz="32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" name="テキスト ボックス 6"/>
              <p:cNvSpPr txBox="1"/>
              <p:nvPr/>
            </p:nvSpPr>
            <p:spPr>
              <a:xfrm>
                <a:off x="2948606" y="1555672"/>
                <a:ext cx="51418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リクエスト</a:t>
                </a:r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URL</a:t>
                </a:r>
                <a:r>
                  <a:rPr lang="ja-JP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と</a:t>
                </a:r>
                <a:r>
                  <a:rPr lang="ja-JP" altLang="en-US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コントローラを</a:t>
                </a:r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/>
                </a:r>
                <a:b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</a:br>
                <a:r>
                  <a:rPr lang="ja-JP" altLang="en-US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マッピング</a:t>
                </a:r>
                <a:endParaRPr lang="en-US" altLang="ja-JP" sz="2400" b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3051311" y="4273820"/>
                <a:ext cx="51418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generate()</a:t>
                </a:r>
              </a:p>
              <a:p>
                <a:pPr algn="ctr"/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generateUrl()</a:t>
                </a:r>
              </a:p>
              <a:p>
                <a:pPr algn="ctr"/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Twig</a:t>
                </a:r>
              </a:p>
              <a:p>
                <a:pPr algn="ctr"/>
                <a:r>
                  <a:rPr lang="ja-JP" altLang="en-US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による</a:t>
                </a:r>
                <a:r>
                  <a:rPr lang="en-US" altLang="ja-JP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URL</a:t>
                </a:r>
                <a:r>
                  <a:rPr lang="ja-JP" altLang="en-US" sz="24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生成</a:t>
                </a:r>
                <a:endParaRPr lang="en-US" altLang="ja-JP" sz="2400" b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フローチャート: 処理 11"/>
            <p:cNvSpPr/>
            <p:nvPr/>
          </p:nvSpPr>
          <p:spPr>
            <a:xfrm>
              <a:off x="2491409" y="2586617"/>
              <a:ext cx="2789998" cy="1715732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Times New Roman" panose="02020603050405020304" pitchFamily="18" charset="0"/>
                </a:rPr>
                <a:t>カーネル</a:t>
              </a:r>
              <a:endParaRPr kumimoji="1" lang="ja-JP" altLang="en-US" sz="32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4</cp:revision>
  <dcterms:created xsi:type="dcterms:W3CDTF">2019-03-28T15:24:51Z</dcterms:created>
  <dcterms:modified xsi:type="dcterms:W3CDTF">2019-03-28T16:18:36Z</dcterms:modified>
</cp:coreProperties>
</file>