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3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8623-5EF8-4897-A267-54DEA2AA738D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D85-F8F5-4C0B-8BE5-1D0E8014A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80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8623-5EF8-4897-A267-54DEA2AA738D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D85-F8F5-4C0B-8BE5-1D0E8014A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71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8623-5EF8-4897-A267-54DEA2AA738D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D85-F8F5-4C0B-8BE5-1D0E8014A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61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8623-5EF8-4897-A267-54DEA2AA738D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D85-F8F5-4C0B-8BE5-1D0E8014A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45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8623-5EF8-4897-A267-54DEA2AA738D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D85-F8F5-4C0B-8BE5-1D0E8014A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57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8623-5EF8-4897-A267-54DEA2AA738D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D85-F8F5-4C0B-8BE5-1D0E8014A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47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8623-5EF8-4897-A267-54DEA2AA738D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D85-F8F5-4C0B-8BE5-1D0E8014A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28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8623-5EF8-4897-A267-54DEA2AA738D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D85-F8F5-4C0B-8BE5-1D0E8014A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84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8623-5EF8-4897-A267-54DEA2AA738D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D85-F8F5-4C0B-8BE5-1D0E8014A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45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8623-5EF8-4897-A267-54DEA2AA738D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D85-F8F5-4C0B-8BE5-1D0E8014A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29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8623-5EF8-4897-A267-54DEA2AA738D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D85-F8F5-4C0B-8BE5-1D0E8014A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44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B8623-5EF8-4897-A267-54DEA2AA738D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5ED85-F8F5-4C0B-8BE5-1D0E8014A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21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21" y="351064"/>
            <a:ext cx="39243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32984"/>
            <a:ext cx="4619625" cy="574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58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長谷川 広樹</dc:creator>
  <cp:lastModifiedBy>長谷川 広樹</cp:lastModifiedBy>
  <cp:revision>6</cp:revision>
  <dcterms:created xsi:type="dcterms:W3CDTF">2019-09-23T15:56:11Z</dcterms:created>
  <dcterms:modified xsi:type="dcterms:W3CDTF">2019-10-07T16:32:49Z</dcterms:modified>
</cp:coreProperties>
</file>