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46" d="100"/>
          <a:sy n="46" d="100"/>
        </p:scale>
        <p:origin x="145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42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0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17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49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27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52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4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30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40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4F77-269C-4FF4-9A54-EEB5F46EB5D7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00AD-7E5C-4ECF-99CB-CAD83F7AB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2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タイトル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>
            <a:off x="2281129" y="-1557928"/>
            <a:ext cx="11538709" cy="6292465"/>
            <a:chOff x="-185116" y="363730"/>
            <a:chExt cx="11538709" cy="6292465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-185116" y="363730"/>
              <a:ext cx="9024316" cy="6292465"/>
              <a:chOff x="-185116" y="363730"/>
              <a:chExt cx="9024316" cy="6292465"/>
            </a:xfrm>
          </p:grpSpPr>
          <p:pic>
            <p:nvPicPr>
              <p:cNvPr id="34" name="図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5116" y="363730"/>
                <a:ext cx="9024316" cy="6292465"/>
              </a:xfrm>
              <a:prstGeom prst="rect">
                <a:avLst/>
              </a:prstGeom>
            </p:spPr>
          </p:pic>
          <p:sp>
            <p:nvSpPr>
              <p:cNvPr id="35" name="テキスト ボックス 34"/>
              <p:cNvSpPr txBox="1"/>
              <p:nvPr/>
            </p:nvSpPr>
            <p:spPr>
              <a:xfrm>
                <a:off x="-185116" y="2482794"/>
                <a:ext cx="1927954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・アプリケーション層</a:t>
                </a:r>
                <a:r>
                  <a:rPr kumimoji="1" lang="en-US" altLang="ja-JP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kumimoji="1" lang="en-US" altLang="ja-JP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kumimoji="1" lang="ja-JP" altLang="en-US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・プレゼンテーション層</a:t>
                </a:r>
                <a:r>
                  <a:rPr kumimoji="1" lang="en-US" altLang="ja-JP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kumimoji="1" lang="en-US" altLang="ja-JP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kumimoji="1" lang="ja-JP" altLang="en-US" sz="12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・セッション層</a:t>
                </a:r>
                <a:endParaRPr kumimoji="1" lang="ja-JP" altLang="en-US" sz="1200" b="1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-58614" y="6001177"/>
                <a:ext cx="1801452" cy="55399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・データリンク</a:t>
                </a:r>
                <a:r>
                  <a:rPr kumimoji="1" lang="ja-JP" altLang="en-US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層</a:t>
                </a:r>
                <a:r>
                  <a:rPr kumimoji="1" lang="en-US" altLang="ja-JP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kumimoji="1" lang="en-US" altLang="ja-JP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kumimoji="1" lang="ja-JP" altLang="en-US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</a:t>
                </a:r>
                <a:r>
                  <a:rPr lang="ja-JP" altLang="en-US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物理</a:t>
                </a:r>
                <a:r>
                  <a:rPr kumimoji="1" lang="ja-JP" altLang="en-US" sz="15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層</a:t>
                </a:r>
                <a:endParaRPr kumimoji="1" lang="ja-JP" altLang="en-US" sz="1500" b="1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>
              <a:off x="8792305" y="439417"/>
              <a:ext cx="2561288" cy="6115758"/>
              <a:chOff x="8792305" y="439417"/>
              <a:chExt cx="2561288" cy="6115758"/>
            </a:xfrm>
          </p:grpSpPr>
          <p:sp>
            <p:nvSpPr>
              <p:cNvPr id="26" name="テキスト ボックス 25"/>
              <p:cNvSpPr txBox="1"/>
              <p:nvPr/>
            </p:nvSpPr>
            <p:spPr>
              <a:xfrm>
                <a:off x="8795924" y="2528960"/>
                <a:ext cx="2557669" cy="553998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通信アプリケーション</a:t>
                </a:r>
                <a:r>
                  <a:rPr kumimoji="1"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kumimoji="1"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kumimoji="1"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プログラム</a:t>
                </a:r>
                <a:endParaRPr kumimoji="1" lang="ja-JP" altLang="en-US" sz="15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8795924" y="4260560"/>
                <a:ext cx="2557669" cy="553998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カーネル</a:t>
                </a:r>
                <a: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（</a:t>
                </a:r>
                <a: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OS</a:t>
                </a:r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の制御プログラム）</a:t>
                </a:r>
                <a:endParaRPr kumimoji="1" lang="ja-JP" altLang="en-US" sz="15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8795924" y="6001177"/>
                <a:ext cx="2557669" cy="553998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・デバイスドライバ</a:t>
                </a:r>
                <a: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lang="en-US" altLang="ja-JP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・ファームウェア</a:t>
                </a:r>
                <a:endParaRPr kumimoji="1" lang="ja-JP" altLang="en-US" sz="15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8842306" y="3181211"/>
                <a:ext cx="2464904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8842306" y="2415745"/>
                <a:ext cx="2464904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8842306" y="5897907"/>
                <a:ext cx="2464904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8795924" y="439417"/>
                <a:ext cx="2557669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6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ヘッダ情報が追加される</a:t>
                </a:r>
                <a:r>
                  <a:rPr lang="en-US" altLang="ja-JP" sz="16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/>
                </a:r>
                <a:br>
                  <a:rPr lang="en-US" altLang="ja-JP" sz="1600" b="1" smtClean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lang="ja-JP" altLang="en-US" sz="1600" b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場所</a:t>
                </a:r>
                <a:endParaRPr kumimoji="1" lang="ja-JP" altLang="en-US" sz="1600" b="1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8792305" y="1566995"/>
                <a:ext cx="2561288" cy="323165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500" b="1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作成</a:t>
                </a:r>
                <a:r>
                  <a:rPr lang="ja-JP" altLang="en-US" sz="1500" b="1" smtClean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されたデータ</a:t>
                </a:r>
                <a:endParaRPr kumimoji="1" lang="ja-JP" altLang="en-US" sz="15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53" name="グループ化 52"/>
          <p:cNvGrpSpPr/>
          <p:nvPr/>
        </p:nvGrpSpPr>
        <p:grpSpPr>
          <a:xfrm>
            <a:off x="-691375" y="3830426"/>
            <a:ext cx="15320421" cy="6292465"/>
            <a:chOff x="-3128421" y="5273535"/>
            <a:chExt cx="15320421" cy="6292465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653291" y="5273535"/>
              <a:ext cx="11538709" cy="6292465"/>
              <a:chOff x="-185116" y="363730"/>
              <a:chExt cx="11538709" cy="6292465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-185116" y="363730"/>
                <a:ext cx="9024316" cy="6292465"/>
                <a:chOff x="-185116" y="363730"/>
                <a:chExt cx="9024316" cy="6292465"/>
              </a:xfrm>
            </p:grpSpPr>
            <p:pic>
              <p:nvPicPr>
                <p:cNvPr id="4" name="図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85116" y="363730"/>
                  <a:ext cx="9024316" cy="6292465"/>
                </a:xfrm>
                <a:prstGeom prst="rect">
                  <a:avLst/>
                </a:prstGeom>
              </p:spPr>
            </p:pic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-185116" y="2482794"/>
                  <a:ext cx="1927954" cy="64633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ja-JP" altLang="en-US" sz="12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・アプリケーション層</a:t>
                  </a:r>
                  <a:r>
                    <a:rPr kumimoji="1" lang="en-US" altLang="ja-JP" sz="12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/>
                  </a:r>
                  <a:br>
                    <a:rPr kumimoji="1" lang="en-US" altLang="ja-JP" sz="12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</a:br>
                  <a:r>
                    <a:rPr kumimoji="1" lang="ja-JP" altLang="en-US" sz="12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・プレゼンテーション層</a:t>
                  </a:r>
                  <a:r>
                    <a:rPr kumimoji="1" lang="en-US" altLang="ja-JP" sz="12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/>
                  </a:r>
                  <a:br>
                    <a:rPr kumimoji="1" lang="en-US" altLang="ja-JP" sz="12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</a:br>
                  <a:r>
                    <a:rPr kumimoji="1" lang="ja-JP" altLang="en-US" sz="12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・セッション層</a:t>
                  </a:r>
                  <a:endParaRPr kumimoji="1" lang="ja-JP" altLang="en-US" sz="12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-58614" y="6001177"/>
                  <a:ext cx="1801452" cy="55399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5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・データリンク</a:t>
                  </a:r>
                  <a:r>
                    <a:rPr kumimoji="1" lang="ja-JP" altLang="en-US" sz="15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層</a:t>
                  </a:r>
                  <a:r>
                    <a:rPr kumimoji="1" lang="en-US" altLang="ja-JP" sz="15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/>
                  </a:r>
                  <a:br>
                    <a:rPr kumimoji="1" lang="en-US" altLang="ja-JP" sz="15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</a:br>
                  <a:r>
                    <a:rPr kumimoji="1" lang="ja-JP" altLang="en-US" sz="15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・</a:t>
                  </a:r>
                  <a:r>
                    <a:rPr lang="ja-JP" altLang="en-US" sz="15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物理</a:t>
                  </a:r>
                  <a:r>
                    <a:rPr kumimoji="1" lang="ja-JP" altLang="en-US" sz="15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層</a:t>
                  </a:r>
                  <a:endParaRPr kumimoji="1" lang="ja-JP" altLang="en-US" sz="15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  <p:grpSp>
            <p:nvGrpSpPr>
              <p:cNvPr id="23" name="グループ化 22"/>
              <p:cNvGrpSpPr/>
              <p:nvPr/>
            </p:nvGrpSpPr>
            <p:grpSpPr>
              <a:xfrm>
                <a:off x="8795924" y="439417"/>
                <a:ext cx="2557669" cy="6115758"/>
                <a:chOff x="8795924" y="439417"/>
                <a:chExt cx="2557669" cy="6115758"/>
              </a:xfrm>
            </p:grpSpPr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8795924" y="2528960"/>
                  <a:ext cx="2557669" cy="55399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ja-JP" altLang="en-US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通信アプリケーション</a:t>
                  </a:r>
                  <a:r>
                    <a:rPr kumimoji="1" lang="en-US" altLang="ja-JP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/>
                  </a:r>
                  <a:br>
                    <a:rPr kumimoji="1" lang="en-US" altLang="ja-JP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</a:br>
                  <a:r>
                    <a:rPr kumimoji="1" lang="ja-JP" altLang="en-US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プログラム</a:t>
                  </a:r>
                  <a:endParaRPr kumimoji="1" lang="ja-JP" altLang="en-US" sz="1500" b="1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8795924" y="4260560"/>
                  <a:ext cx="2557669" cy="55399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カーネル</a:t>
                  </a:r>
                  <a:r>
                    <a:rPr lang="en-US" altLang="ja-JP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/>
                  </a:r>
                  <a:br>
                    <a:rPr lang="en-US" altLang="ja-JP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</a:br>
                  <a:r>
                    <a:rPr lang="ja-JP" altLang="en-US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（</a:t>
                  </a:r>
                  <a:r>
                    <a:rPr lang="en-US" altLang="ja-JP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OS</a:t>
                  </a:r>
                  <a:r>
                    <a:rPr lang="ja-JP" altLang="en-US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の制御プログラム）</a:t>
                  </a:r>
                  <a:endParaRPr kumimoji="1" lang="ja-JP" altLang="en-US" sz="1500" b="1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8795924" y="6001177"/>
                  <a:ext cx="2557669" cy="55399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・デバイスドライバ</a:t>
                  </a:r>
                  <a:r>
                    <a:rPr lang="en-US" altLang="ja-JP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/>
                  </a:r>
                  <a:br>
                    <a:rPr lang="en-US" altLang="ja-JP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</a:br>
                  <a:r>
                    <a:rPr lang="ja-JP" altLang="en-US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・ファームウェア</a:t>
                  </a:r>
                  <a:endParaRPr kumimoji="1" lang="ja-JP" altLang="en-US" sz="1500" b="1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cxnSp>
              <p:nvCxnSpPr>
                <p:cNvPr id="9" name="直線コネクタ 8"/>
                <p:cNvCxnSpPr/>
                <p:nvPr/>
              </p:nvCxnSpPr>
              <p:spPr>
                <a:xfrm>
                  <a:off x="8842306" y="3181211"/>
                  <a:ext cx="24649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/>
                <p:nvPr/>
              </p:nvCxnSpPr>
              <p:spPr>
                <a:xfrm>
                  <a:off x="8842306" y="2415745"/>
                  <a:ext cx="24649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/>
                <p:cNvCxnSpPr/>
                <p:nvPr/>
              </p:nvCxnSpPr>
              <p:spPr>
                <a:xfrm>
                  <a:off x="8842306" y="5897907"/>
                  <a:ext cx="24649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8795924" y="439417"/>
                  <a:ext cx="2557669" cy="584775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6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ヘッダ情報が追加される</a:t>
                  </a:r>
                  <a:r>
                    <a:rPr lang="en-US" altLang="ja-JP" sz="16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/>
                  </a:r>
                  <a:br>
                    <a:rPr lang="en-US" altLang="ja-JP" sz="16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</a:br>
                  <a:r>
                    <a:rPr lang="ja-JP" altLang="en-US" sz="1600" b="1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場所</a:t>
                  </a:r>
                  <a:endParaRPr kumimoji="1" lang="ja-JP" altLang="en-US" sz="16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8795924" y="1566995"/>
                  <a:ext cx="2557669" cy="323165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500" b="1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作成</a:t>
                  </a:r>
                  <a:r>
                    <a:rPr lang="ja-JP" altLang="en-US" sz="1500" b="1" smtClean="0">
                      <a:solidFill>
                        <a:schemeClr val="bg1"/>
                      </a:solidFill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されたデータ</a:t>
                  </a:r>
                  <a:endParaRPr kumimoji="1" lang="ja-JP" altLang="en-US" sz="1500" b="1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</p:grpSp>
        <p:grpSp>
          <p:nvGrpSpPr>
            <p:cNvPr id="52" name="グループ化 51"/>
            <p:cNvGrpSpPr/>
            <p:nvPr/>
          </p:nvGrpSpPr>
          <p:grpSpPr>
            <a:xfrm>
              <a:off x="-3128421" y="7325550"/>
              <a:ext cx="3839167" cy="4227354"/>
              <a:chOff x="-3128421" y="7325550"/>
              <a:chExt cx="3839167" cy="4227354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-3111681" y="7484932"/>
                <a:ext cx="3808980" cy="461665"/>
                <a:chOff x="-3111681" y="7484932"/>
                <a:chExt cx="3808980" cy="461665"/>
              </a:xfrm>
            </p:grpSpPr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-3111681" y="7484932"/>
                  <a:ext cx="3211724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ja-JP" altLang="en-US" sz="24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アプリケーション層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41" name="テキスト ボックス 40"/>
                <p:cNvSpPr txBox="1"/>
                <p:nvPr/>
              </p:nvSpPr>
              <p:spPr>
                <a:xfrm>
                  <a:off x="100044" y="7484932"/>
                  <a:ext cx="59725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2400" b="1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⇆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  <p:grpSp>
            <p:nvGrpSpPr>
              <p:cNvPr id="16" name="グループ化 15"/>
              <p:cNvGrpSpPr/>
              <p:nvPr/>
            </p:nvGrpSpPr>
            <p:grpSpPr>
              <a:xfrm>
                <a:off x="-3128421" y="8531488"/>
                <a:ext cx="3839167" cy="461665"/>
                <a:chOff x="-3128421" y="8417188"/>
                <a:chExt cx="3839167" cy="461665"/>
              </a:xfrm>
            </p:grpSpPr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-3128421" y="8417188"/>
                  <a:ext cx="324520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ja-JP" altLang="en-US" sz="24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トランスポート層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113491" y="8417188"/>
                  <a:ext cx="59725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2400" b="1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⇆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  <p:grpSp>
            <p:nvGrpSpPr>
              <p:cNvPr id="46" name="グループ化 45"/>
              <p:cNvGrpSpPr/>
              <p:nvPr/>
            </p:nvGrpSpPr>
            <p:grpSpPr>
              <a:xfrm>
                <a:off x="-3128421" y="9922013"/>
                <a:ext cx="3839167" cy="461665"/>
                <a:chOff x="-3128421" y="9858513"/>
                <a:chExt cx="3839167" cy="461665"/>
              </a:xfrm>
            </p:grpSpPr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-3128421" y="9858513"/>
                  <a:ext cx="324520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ja-JP" altLang="en-US" sz="24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インターネット層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113491" y="9858513"/>
                  <a:ext cx="59725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2400" b="1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⇆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  <p:grpSp>
            <p:nvGrpSpPr>
              <p:cNvPr id="47" name="グループ化 46"/>
              <p:cNvGrpSpPr/>
              <p:nvPr/>
            </p:nvGrpSpPr>
            <p:grpSpPr>
              <a:xfrm>
                <a:off x="-3128421" y="10845018"/>
                <a:ext cx="3839167" cy="707886"/>
                <a:chOff x="-3128421" y="10832318"/>
                <a:chExt cx="3839167" cy="707886"/>
              </a:xfrm>
            </p:grpSpPr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-3128421" y="10832318"/>
                  <a:ext cx="3245205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20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ネットワーク</a:t>
                  </a:r>
                  <a:r>
                    <a:rPr lang="en-US" altLang="ja-JP" sz="20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/>
                  </a:r>
                  <a:br>
                    <a:rPr lang="en-US" altLang="ja-JP" sz="20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</a:br>
                  <a:r>
                    <a:rPr lang="ja-JP" altLang="en-US" sz="20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インターフェース</a:t>
                  </a:r>
                  <a:r>
                    <a:rPr kumimoji="1" lang="ja-JP" altLang="en-US" sz="2000" b="1" smtClean="0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層</a:t>
                  </a:r>
                  <a:endParaRPr kumimoji="1" lang="ja-JP" altLang="en-US" sz="20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13491" y="10955429"/>
                  <a:ext cx="597255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2400" b="1">
                      <a:latin typeface="游ゴシック" panose="020B0400000000000000" pitchFamily="50" charset="-128"/>
                      <a:ea typeface="游ゴシック" panose="020B0400000000000000" pitchFamily="50" charset="-128"/>
                    </a:rPr>
                    <a:t>⇆</a:t>
                  </a:r>
                  <a:endParaRPr kumimoji="1" lang="ja-JP" altLang="en-US" sz="2400" b="1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p:grpSp>
          <p:grpSp>
            <p:nvGrpSpPr>
              <p:cNvPr id="51" name="グループ化 50"/>
              <p:cNvGrpSpPr/>
              <p:nvPr/>
            </p:nvGrpSpPr>
            <p:grpSpPr>
              <a:xfrm>
                <a:off x="-3120051" y="7325550"/>
                <a:ext cx="3781712" cy="3482162"/>
                <a:chOff x="-3120051" y="7325550"/>
                <a:chExt cx="3781712" cy="3482162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>
                  <a:off x="-3120051" y="7325550"/>
                  <a:ext cx="378171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/>
                <p:cNvCxnSpPr/>
                <p:nvPr/>
              </p:nvCxnSpPr>
              <p:spPr>
                <a:xfrm>
                  <a:off x="-3120051" y="8091016"/>
                  <a:ext cx="378171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/>
                <p:cNvCxnSpPr/>
                <p:nvPr/>
              </p:nvCxnSpPr>
              <p:spPr>
                <a:xfrm>
                  <a:off x="-3120051" y="9460064"/>
                  <a:ext cx="378171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-3120051" y="10807712"/>
                  <a:ext cx="378171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272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42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 広樹</dc:creator>
  <cp:lastModifiedBy>長谷川 広樹</cp:lastModifiedBy>
  <cp:revision>14</cp:revision>
  <dcterms:created xsi:type="dcterms:W3CDTF">2019-09-08T03:45:38Z</dcterms:created>
  <dcterms:modified xsi:type="dcterms:W3CDTF">2019-09-08T05:31:33Z</dcterms:modified>
</cp:coreProperties>
</file>