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0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1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4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57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4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2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29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4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8623-5EF8-4897-A267-54DEA2AA738D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ED85-F8F5-4C0B-8BE5-1D0E8014A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2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63" y="611188"/>
            <a:ext cx="39243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7" y="557212"/>
            <a:ext cx="46196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 広樹</dc:creator>
  <cp:lastModifiedBy>長谷川 広樹</cp:lastModifiedBy>
  <cp:revision>5</cp:revision>
  <dcterms:created xsi:type="dcterms:W3CDTF">2019-09-23T15:56:11Z</dcterms:created>
  <dcterms:modified xsi:type="dcterms:W3CDTF">2019-09-23T17:44:47Z</dcterms:modified>
</cp:coreProperties>
</file>