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D7C-8390-495F-BDA6-9CBAE608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ADA2-CE98-4388-8ED9-7FDB515B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157C-D030-476F-B415-901DD57D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240D-56EC-4D0F-8AB6-E4C7AA71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9E5E-6D77-4E3B-AEA9-BF43BD6D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BF1E-F19C-467E-B5F0-C97EDD5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5573-3DFC-45DD-B522-9A177D3E2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43C8-E465-4D80-A797-B788D155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D947-8208-425A-934D-99B9BEC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9370-7E16-46CF-88A0-E6DED4E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D099-308C-4E0F-9E92-1A4728B75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8C98B-1AD4-445C-A345-635C882D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49DF-9432-47C8-83B1-0DA65F12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1CC1-0731-4E97-8103-1878C351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CCA8-D042-4ED3-8294-411AB38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8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089-99B8-4FDB-8658-E2801EF3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DFD-D314-48B7-902D-F9F493C7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E7CE-1991-4134-AAD6-63BF7D0B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27B9-FC50-48FB-98C6-A60A2CFB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D400-7D7B-49BD-A28C-38EFAAB1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9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748-B69B-4E8E-A910-1CA2AF53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9AFE-CB9C-44F4-9ABA-62D46BAB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993B-258E-4CEC-87F5-576B717D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66BD-4D80-4F39-9E00-40294E60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603-62EF-42E0-B8FE-9F77409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B1AB-3685-4B1D-99B6-73DE0892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7874-B47A-43D4-9A43-53BEAE974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C2536-6284-4DBF-B151-A697EFBD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F7B4-AD7A-4466-A374-1BE4DD32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6112-E285-4AC4-B9D3-65D3EA27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EA2E9-F65D-409D-893D-902E24AD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D24D-729E-43FA-966E-014CD336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5F5F1-5BC6-40CE-A7E0-DC27BC1A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2946-178C-4340-9C14-7E28560E1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15F1D-7950-469D-9DAF-481098BE3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AA825-2A63-4792-81B2-90CEFCF1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733C0-28DE-4E71-B784-B0292CF6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6C328-9870-42CA-AFF2-3A6209C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FADBF-BB28-467C-AEEE-91AC2407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B921-C178-4759-A347-140505FF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EF244-8D09-4027-948B-38661CA9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5D33-C7B6-40A0-8D5B-9801EE5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DA8E-1681-4025-944C-26F904C5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DE961-9E60-4494-861B-9B45CB1D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BD0A8-36CC-4C8E-A4DF-D049B2C0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A2FC-E6B1-4620-8B28-32694F6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2EFF-372B-4429-82FD-C93077E0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CEB4-FFBA-4AE3-80B3-7129A378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6BEE1-3E40-4F1A-8553-D6EB4644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95603-886C-4354-9975-770D35F5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979B0-912F-4F42-98B9-00140501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C92EF-D365-45C0-95F8-01C64723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73-3DFE-40D6-947C-2C278D51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6C4FF-1D60-4072-BB30-1D6F003BB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1EB1-99BA-470B-8001-1A5495191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35910-1BD7-441E-AF2A-F2015B78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25B4-F1C6-4F1D-9F2C-9D743DDC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D562-E755-4357-85A6-FC4F35C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378D2-E591-4CC9-B5A7-02A9326F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C597-1773-4637-85BD-A6AB467C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B41A-1837-47B3-8A1A-84109B81D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5B57-214B-4100-924B-9F4D6B3C8C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09FD-8F9D-4F72-B546-C9388982E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A4C8-05C7-474B-98C0-64C347E56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7959-3839-4AF2-ADBE-5962F193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9A473A-6A59-467C-8992-4B926E56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89282"/>
              </p:ext>
            </p:extLst>
          </p:nvPr>
        </p:nvGraphicFramePr>
        <p:xfrm>
          <a:off x="754374" y="1392935"/>
          <a:ext cx="6213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8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608466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3934007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68672848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967209185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00542227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2041796"/>
                    </a:ext>
                  </a:extLst>
                </a:gridCol>
              </a:tblGrid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378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139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F5CE0B-6D72-4678-8D85-40AD51558C89}"/>
              </a:ext>
            </a:extLst>
          </p:cNvPr>
          <p:cNvSpPr txBox="1"/>
          <p:nvPr/>
        </p:nvSpPr>
        <p:spPr>
          <a:xfrm>
            <a:off x="645719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E194D-59B3-4C96-91A2-482F88C4C755}"/>
              </a:ext>
            </a:extLst>
          </p:cNvPr>
          <p:cNvSpPr txBox="1"/>
          <p:nvPr/>
        </p:nvSpPr>
        <p:spPr>
          <a:xfrm>
            <a:off x="1248421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0EAE3-E28E-446A-889C-2B66D78446E7}"/>
              </a:ext>
            </a:extLst>
          </p:cNvPr>
          <p:cNvSpPr txBox="1"/>
          <p:nvPr/>
        </p:nvSpPr>
        <p:spPr>
          <a:xfrm>
            <a:off x="1746891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FEDA1-5BF3-438D-B142-24A7D12C3616}"/>
              </a:ext>
            </a:extLst>
          </p:cNvPr>
          <p:cNvSpPr txBox="1"/>
          <p:nvPr/>
        </p:nvSpPr>
        <p:spPr>
          <a:xfrm>
            <a:off x="2369467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6546E-D003-4A99-9AFC-9079EF9EE1EA}"/>
              </a:ext>
            </a:extLst>
          </p:cNvPr>
          <p:cNvSpPr txBox="1"/>
          <p:nvPr/>
        </p:nvSpPr>
        <p:spPr>
          <a:xfrm>
            <a:off x="287194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3E9BC-92B5-4275-82CF-36555C6B52B0}"/>
              </a:ext>
            </a:extLst>
          </p:cNvPr>
          <p:cNvSpPr txBox="1"/>
          <p:nvPr/>
        </p:nvSpPr>
        <p:spPr>
          <a:xfrm>
            <a:off x="3412230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D2A3D-5414-44C0-9342-E507A1837B4F}"/>
              </a:ext>
            </a:extLst>
          </p:cNvPr>
          <p:cNvSpPr txBox="1"/>
          <p:nvPr/>
        </p:nvSpPr>
        <p:spPr>
          <a:xfrm>
            <a:off x="388040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F4FE04-D026-4402-BC88-EB869FEBADB2}"/>
              </a:ext>
            </a:extLst>
          </p:cNvPr>
          <p:cNvSpPr txBox="1"/>
          <p:nvPr/>
        </p:nvSpPr>
        <p:spPr>
          <a:xfrm>
            <a:off x="441939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DDD8F-3B17-435E-91F6-971902E4DACA}"/>
              </a:ext>
            </a:extLst>
          </p:cNvPr>
          <p:cNvSpPr txBox="1"/>
          <p:nvPr/>
        </p:nvSpPr>
        <p:spPr>
          <a:xfrm>
            <a:off x="4934093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85B96-B651-4F68-8C3B-FE2CD2B93A6F}"/>
              </a:ext>
            </a:extLst>
          </p:cNvPr>
          <p:cNvSpPr txBox="1"/>
          <p:nvPr/>
        </p:nvSpPr>
        <p:spPr>
          <a:xfrm>
            <a:off x="550473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DA5D29-9C9C-400A-AC96-EB46F1AB9F92}"/>
              </a:ext>
            </a:extLst>
          </p:cNvPr>
          <p:cNvSpPr txBox="1"/>
          <p:nvPr/>
        </p:nvSpPr>
        <p:spPr>
          <a:xfrm>
            <a:off x="5983400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89B3F-9F9C-4B03-AC15-48E3D0AA3BFE}"/>
              </a:ext>
            </a:extLst>
          </p:cNvPr>
          <p:cNvSpPr txBox="1"/>
          <p:nvPr/>
        </p:nvSpPr>
        <p:spPr>
          <a:xfrm>
            <a:off x="6439648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7B15A2-577C-4FB6-9D05-DD2E4475F0D1}"/>
              </a:ext>
            </a:extLst>
          </p:cNvPr>
          <p:cNvSpPr txBox="1"/>
          <p:nvPr/>
        </p:nvSpPr>
        <p:spPr>
          <a:xfrm>
            <a:off x="185371" y="1401606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07FA2-91AA-4AB2-9E6D-DFBBE0B9FAB5}"/>
              </a:ext>
            </a:extLst>
          </p:cNvPr>
          <p:cNvSpPr txBox="1"/>
          <p:nvPr/>
        </p:nvSpPr>
        <p:spPr>
          <a:xfrm>
            <a:off x="173584" y="176777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3C8530-5280-421C-902A-DD21A95D4D64}"/>
              </a:ext>
            </a:extLst>
          </p:cNvPr>
          <p:cNvSpPr txBox="1"/>
          <p:nvPr/>
        </p:nvSpPr>
        <p:spPr>
          <a:xfrm>
            <a:off x="173584" y="212934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E967B-4062-4924-8B26-56CF17C3B443}"/>
              </a:ext>
            </a:extLst>
          </p:cNvPr>
          <p:cNvSpPr txBox="1"/>
          <p:nvPr/>
        </p:nvSpPr>
        <p:spPr>
          <a:xfrm>
            <a:off x="173584" y="2490915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</a:t>
            </a: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45FBACB2-CF3A-44B5-911B-402D21432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78797"/>
              </p:ext>
            </p:extLst>
          </p:nvPr>
        </p:nvGraphicFramePr>
        <p:xfrm>
          <a:off x="797924" y="3766051"/>
          <a:ext cx="108061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05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540305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5D71DC38-1B40-448E-8615-7482FD93A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3385"/>
              </p:ext>
            </p:extLst>
          </p:nvPr>
        </p:nvGraphicFramePr>
        <p:xfrm>
          <a:off x="8426688" y="376981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FE8CFB3-23B7-4CA1-81B2-3CB659407A6A}"/>
              </a:ext>
            </a:extLst>
          </p:cNvPr>
          <p:cNvSpPr txBox="1"/>
          <p:nvPr/>
        </p:nvSpPr>
        <p:spPr>
          <a:xfrm>
            <a:off x="8434121" y="3530075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D8AC4C-0273-47D3-B2E8-06278EB7E4A3}"/>
              </a:ext>
            </a:extLst>
          </p:cNvPr>
          <p:cNvSpPr txBox="1"/>
          <p:nvPr/>
        </p:nvSpPr>
        <p:spPr>
          <a:xfrm>
            <a:off x="9036823" y="3530075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EA7745-B2B8-470E-BC6A-F25E61577BE9}"/>
              </a:ext>
            </a:extLst>
          </p:cNvPr>
          <p:cNvSpPr txBox="1"/>
          <p:nvPr/>
        </p:nvSpPr>
        <p:spPr>
          <a:xfrm>
            <a:off x="9535293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8EC797-5668-4CDE-B1DD-8CC8E8009187}"/>
              </a:ext>
            </a:extLst>
          </p:cNvPr>
          <p:cNvSpPr txBox="1"/>
          <p:nvPr/>
        </p:nvSpPr>
        <p:spPr>
          <a:xfrm>
            <a:off x="10157869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CD13C3-75CB-4A59-803E-CF5C84FA3307}"/>
              </a:ext>
            </a:extLst>
          </p:cNvPr>
          <p:cNvSpPr txBox="1"/>
          <p:nvPr/>
        </p:nvSpPr>
        <p:spPr>
          <a:xfrm>
            <a:off x="10760571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17174A-BC7A-48B0-8FBC-D4BC9F60F42C}"/>
              </a:ext>
            </a:extLst>
          </p:cNvPr>
          <p:cNvSpPr txBox="1"/>
          <p:nvPr/>
        </p:nvSpPr>
        <p:spPr>
          <a:xfrm>
            <a:off x="11268026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9BDC2B17-0B4E-47E3-9FFD-EC9B7A4EB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9254"/>
              </p:ext>
            </p:extLst>
          </p:nvPr>
        </p:nvGraphicFramePr>
        <p:xfrm>
          <a:off x="8426688" y="523285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graphicFrame>
        <p:nvGraphicFramePr>
          <p:cNvPr id="85" name="Table 5">
            <a:extLst>
              <a:ext uri="{FF2B5EF4-FFF2-40B4-BE49-F238E27FC236}">
                <a16:creationId xmlns:a16="http://schemas.microsoft.com/office/drawing/2014/main" id="{33906F69-A89C-4D82-8129-AA362FBD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15673"/>
              </p:ext>
            </p:extLst>
          </p:nvPr>
        </p:nvGraphicFramePr>
        <p:xfrm>
          <a:off x="4438953" y="379013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E543E1-2246-437D-915B-1A7B68971D76}"/>
              </a:ext>
            </a:extLst>
          </p:cNvPr>
          <p:cNvSpPr txBox="1"/>
          <p:nvPr/>
        </p:nvSpPr>
        <p:spPr>
          <a:xfrm>
            <a:off x="4438953" y="3578292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4F9C2B-8DA7-4A45-B31C-728EA25D0A66}"/>
              </a:ext>
            </a:extLst>
          </p:cNvPr>
          <p:cNvSpPr txBox="1"/>
          <p:nvPr/>
        </p:nvSpPr>
        <p:spPr>
          <a:xfrm>
            <a:off x="5041655" y="3547861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F9DCA-61F7-4720-8313-E70AB409591E}"/>
              </a:ext>
            </a:extLst>
          </p:cNvPr>
          <p:cNvSpPr txBox="1"/>
          <p:nvPr/>
        </p:nvSpPr>
        <p:spPr>
          <a:xfrm>
            <a:off x="5540125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A1A4C8-C2FF-4B46-896A-ABEE8F1A6472}"/>
              </a:ext>
            </a:extLst>
          </p:cNvPr>
          <p:cNvSpPr txBox="1"/>
          <p:nvPr/>
        </p:nvSpPr>
        <p:spPr>
          <a:xfrm>
            <a:off x="6162701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A86DAC-5784-4987-9EC9-C7736B0FB039}"/>
              </a:ext>
            </a:extLst>
          </p:cNvPr>
          <p:cNvSpPr txBox="1"/>
          <p:nvPr/>
        </p:nvSpPr>
        <p:spPr>
          <a:xfrm>
            <a:off x="6765403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7FB510-E323-4ADB-8CDA-78630CD86031}"/>
              </a:ext>
            </a:extLst>
          </p:cNvPr>
          <p:cNvSpPr txBox="1"/>
          <p:nvPr/>
        </p:nvSpPr>
        <p:spPr>
          <a:xfrm>
            <a:off x="7272858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E1662598-0C7C-44AA-A0DC-C4CB7A0BE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11151"/>
              </p:ext>
            </p:extLst>
          </p:nvPr>
        </p:nvGraphicFramePr>
        <p:xfrm>
          <a:off x="4438953" y="525317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8D6599AB-A62E-4627-835D-3A7B18247475}"/>
              </a:ext>
            </a:extLst>
          </p:cNvPr>
          <p:cNvSpPr txBox="1"/>
          <p:nvPr/>
        </p:nvSpPr>
        <p:spPr>
          <a:xfrm>
            <a:off x="4013199" y="380257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6C0AD9-B19B-4C11-92DC-00C41ED8DB00}"/>
              </a:ext>
            </a:extLst>
          </p:cNvPr>
          <p:cNvSpPr txBox="1"/>
          <p:nvPr/>
        </p:nvSpPr>
        <p:spPr>
          <a:xfrm>
            <a:off x="4030832" y="4165698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C1A759-E6F8-45F3-8DDE-1E71583715C7}"/>
              </a:ext>
            </a:extLst>
          </p:cNvPr>
          <p:cNvSpPr txBox="1"/>
          <p:nvPr/>
        </p:nvSpPr>
        <p:spPr>
          <a:xfrm>
            <a:off x="4013199" y="459466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DB07B0-C427-4C46-B2F8-7E47D12E91E9}"/>
              </a:ext>
            </a:extLst>
          </p:cNvPr>
          <p:cNvSpPr txBox="1"/>
          <p:nvPr/>
        </p:nvSpPr>
        <p:spPr>
          <a:xfrm>
            <a:off x="4013199" y="495778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69A78C-92A3-4EAD-9E44-B2F1752A139F}"/>
              </a:ext>
            </a:extLst>
          </p:cNvPr>
          <p:cNvSpPr txBox="1"/>
          <p:nvPr/>
        </p:nvSpPr>
        <p:spPr>
          <a:xfrm>
            <a:off x="4013199" y="534798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318341-BDD5-4FC7-8573-53D2EA099D6E}"/>
              </a:ext>
            </a:extLst>
          </p:cNvPr>
          <p:cNvSpPr txBox="1"/>
          <p:nvPr/>
        </p:nvSpPr>
        <p:spPr>
          <a:xfrm>
            <a:off x="4013199" y="5711108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EDD9F0-14F3-44AC-9578-D686C1E4E5FC}"/>
              </a:ext>
            </a:extLst>
          </p:cNvPr>
          <p:cNvSpPr txBox="1"/>
          <p:nvPr/>
        </p:nvSpPr>
        <p:spPr>
          <a:xfrm>
            <a:off x="4013199" y="605577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C61C2-F404-4F9C-AC3A-936FCD159161}"/>
              </a:ext>
            </a:extLst>
          </p:cNvPr>
          <p:cNvSpPr txBox="1"/>
          <p:nvPr/>
        </p:nvSpPr>
        <p:spPr>
          <a:xfrm>
            <a:off x="4013199" y="641889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707855-920B-4431-A168-D09EC34CA7A8}"/>
              </a:ext>
            </a:extLst>
          </p:cNvPr>
          <p:cNvSpPr txBox="1"/>
          <p:nvPr/>
        </p:nvSpPr>
        <p:spPr>
          <a:xfrm>
            <a:off x="8028810" y="374949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615350-D4FA-4853-88A9-659DFFBBCE80}"/>
              </a:ext>
            </a:extLst>
          </p:cNvPr>
          <p:cNvSpPr txBox="1"/>
          <p:nvPr/>
        </p:nvSpPr>
        <p:spPr>
          <a:xfrm>
            <a:off x="8028810" y="411262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F392EC-1302-4589-800D-7E631B58578E}"/>
              </a:ext>
            </a:extLst>
          </p:cNvPr>
          <p:cNvSpPr txBox="1"/>
          <p:nvPr/>
        </p:nvSpPr>
        <p:spPr>
          <a:xfrm>
            <a:off x="8028810" y="454158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8BF0E7-9D76-423B-B366-B824973129DA}"/>
              </a:ext>
            </a:extLst>
          </p:cNvPr>
          <p:cNvSpPr txBox="1"/>
          <p:nvPr/>
        </p:nvSpPr>
        <p:spPr>
          <a:xfrm>
            <a:off x="8028810" y="4904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492A03-BE0F-43DC-BBA6-A6ACAC9DADC9}"/>
              </a:ext>
            </a:extLst>
          </p:cNvPr>
          <p:cNvSpPr txBox="1"/>
          <p:nvPr/>
        </p:nvSpPr>
        <p:spPr>
          <a:xfrm>
            <a:off x="8028810" y="529490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7FC91B-9364-46B7-83D7-C63E13E00231}"/>
              </a:ext>
            </a:extLst>
          </p:cNvPr>
          <p:cNvSpPr txBox="1"/>
          <p:nvPr/>
        </p:nvSpPr>
        <p:spPr>
          <a:xfrm>
            <a:off x="8028810" y="56580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A62BD8-7DEE-4BE2-87FB-9CDF8D040E55}"/>
              </a:ext>
            </a:extLst>
          </p:cNvPr>
          <p:cNvSpPr txBox="1"/>
          <p:nvPr/>
        </p:nvSpPr>
        <p:spPr>
          <a:xfrm>
            <a:off x="8028810" y="600269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A379C5-5330-4AA4-B5B8-1149A9A65AE7}"/>
              </a:ext>
            </a:extLst>
          </p:cNvPr>
          <p:cNvSpPr txBox="1"/>
          <p:nvPr/>
        </p:nvSpPr>
        <p:spPr>
          <a:xfrm>
            <a:off x="8028810" y="636581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FFF8B-4B27-4E8E-B7FF-1745B9EB35AF}"/>
              </a:ext>
            </a:extLst>
          </p:cNvPr>
          <p:cNvSpPr txBox="1"/>
          <p:nvPr/>
        </p:nvSpPr>
        <p:spPr>
          <a:xfrm>
            <a:off x="473659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A376EE-7F7D-4B42-A502-C1C2FA1F1775}"/>
              </a:ext>
            </a:extLst>
          </p:cNvPr>
          <p:cNvSpPr txBox="1"/>
          <p:nvPr/>
        </p:nvSpPr>
        <p:spPr>
          <a:xfrm>
            <a:off x="473659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9DC54F-D99A-4420-BFA1-282975201F8D}"/>
              </a:ext>
            </a:extLst>
          </p:cNvPr>
          <p:cNvSpPr txBox="1"/>
          <p:nvPr/>
        </p:nvSpPr>
        <p:spPr>
          <a:xfrm>
            <a:off x="544191" y="4538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B488DF5-2F3E-4318-803C-7480BEC548FF}"/>
              </a:ext>
            </a:extLst>
          </p:cNvPr>
          <p:cNvSpPr txBox="1"/>
          <p:nvPr/>
        </p:nvSpPr>
        <p:spPr>
          <a:xfrm>
            <a:off x="473659" y="490192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7EEE0E-9764-4866-838A-CC3C347A2825}"/>
              </a:ext>
            </a:extLst>
          </p:cNvPr>
          <p:cNvSpPr txBox="1"/>
          <p:nvPr/>
        </p:nvSpPr>
        <p:spPr>
          <a:xfrm>
            <a:off x="473659" y="529212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16DACA-D9AF-4CC0-A013-AF93C90FC2C2}"/>
              </a:ext>
            </a:extLst>
          </p:cNvPr>
          <p:cNvSpPr txBox="1"/>
          <p:nvPr/>
        </p:nvSpPr>
        <p:spPr>
          <a:xfrm>
            <a:off x="473659" y="565524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5AC40D-8752-49F6-8F64-831BA24E122F}"/>
              </a:ext>
            </a:extLst>
          </p:cNvPr>
          <p:cNvSpPr txBox="1"/>
          <p:nvPr/>
        </p:nvSpPr>
        <p:spPr>
          <a:xfrm>
            <a:off x="541636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F222FBC-2B29-4504-849C-333033884270}"/>
              </a:ext>
            </a:extLst>
          </p:cNvPr>
          <p:cNvSpPr txBox="1"/>
          <p:nvPr/>
        </p:nvSpPr>
        <p:spPr>
          <a:xfrm>
            <a:off x="541636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795455-028B-48E1-B2E7-558610A07DB9}"/>
              </a:ext>
            </a:extLst>
          </p:cNvPr>
          <p:cNvSpPr txBox="1"/>
          <p:nvPr/>
        </p:nvSpPr>
        <p:spPr>
          <a:xfrm>
            <a:off x="873672" y="346873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316E953-8289-403C-A036-176AF64AE724}"/>
              </a:ext>
            </a:extLst>
          </p:cNvPr>
          <p:cNvSpPr txBox="1"/>
          <p:nvPr/>
        </p:nvSpPr>
        <p:spPr>
          <a:xfrm>
            <a:off x="1354472" y="3489052"/>
            <a:ext cx="5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8640DEE-577C-46A4-9931-A8E2A411AE14}"/>
              </a:ext>
            </a:extLst>
          </p:cNvPr>
          <p:cNvSpPr txBox="1"/>
          <p:nvPr/>
        </p:nvSpPr>
        <p:spPr>
          <a:xfrm>
            <a:off x="431271" y="34661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graphicFrame>
        <p:nvGraphicFramePr>
          <p:cNvPr id="204" name="Table 204">
            <a:extLst>
              <a:ext uri="{FF2B5EF4-FFF2-40B4-BE49-F238E27FC236}">
                <a16:creationId xmlns:a16="http://schemas.microsoft.com/office/drawing/2014/main" id="{FE2D122C-61F1-4C53-BB1E-6D20A521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57000"/>
              </p:ext>
            </p:extLst>
          </p:nvPr>
        </p:nvGraphicFramePr>
        <p:xfrm>
          <a:off x="1827973" y="363858"/>
          <a:ext cx="6044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74">
                  <a:extLst>
                    <a:ext uri="{9D8B030D-6E8A-4147-A177-3AD203B41FA5}">
                      <a16:colId xmlns:a16="http://schemas.microsoft.com/office/drawing/2014/main" val="300558764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176161922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EEADD05A-0B30-47FE-A021-7CCB2048C293}"/>
              </a:ext>
            </a:extLst>
          </p:cNvPr>
          <p:cNvSpPr txBox="1"/>
          <p:nvPr/>
        </p:nvSpPr>
        <p:spPr>
          <a:xfrm>
            <a:off x="1827973" y="742521"/>
            <a:ext cx="368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------------------------VPN --------------------------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BB17E28-3D84-4A16-82E3-648F4CBC35D1}"/>
              </a:ext>
            </a:extLst>
          </p:cNvPr>
          <p:cNvSpPr txBox="1"/>
          <p:nvPr/>
        </p:nvSpPr>
        <p:spPr>
          <a:xfrm>
            <a:off x="5413368" y="762152"/>
            <a:ext cx="259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----------------VPO 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AC6A5F9-87D3-4BF4-B7F4-EF388F85595E}"/>
              </a:ext>
            </a:extLst>
          </p:cNvPr>
          <p:cNvSpPr txBox="1"/>
          <p:nvPr/>
        </p:nvSpPr>
        <p:spPr>
          <a:xfrm>
            <a:off x="1776356" y="9679"/>
            <a:ext cx="28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------------------TLBT 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1123A0-F909-4357-9ABF-FD80097A6AE8}"/>
              </a:ext>
            </a:extLst>
          </p:cNvPr>
          <p:cNvSpPr txBox="1"/>
          <p:nvPr/>
        </p:nvSpPr>
        <p:spPr>
          <a:xfrm>
            <a:off x="4374300" y="17796"/>
            <a:ext cx="112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-TLBI 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213" name="Table 204">
            <a:extLst>
              <a:ext uri="{FF2B5EF4-FFF2-40B4-BE49-F238E27FC236}">
                <a16:creationId xmlns:a16="http://schemas.microsoft.com/office/drawing/2014/main" id="{48B46FBD-17EA-426B-9C62-0E48D366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30919"/>
              </p:ext>
            </p:extLst>
          </p:nvPr>
        </p:nvGraphicFramePr>
        <p:xfrm>
          <a:off x="7370021" y="2724216"/>
          <a:ext cx="4603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23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4B01BCA1-87E5-42DF-A417-98B8EAD57B97}"/>
              </a:ext>
            </a:extLst>
          </p:cNvPr>
          <p:cNvSpPr txBox="1"/>
          <p:nvPr/>
        </p:nvSpPr>
        <p:spPr>
          <a:xfrm>
            <a:off x="7233591" y="248420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-------------CT 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DBC0C-8DEF-4E48-95F0-F24B6CDE9B30}"/>
              </a:ext>
            </a:extLst>
          </p:cNvPr>
          <p:cNvSpPr txBox="1"/>
          <p:nvPr/>
        </p:nvSpPr>
        <p:spPr>
          <a:xfrm>
            <a:off x="143870" y="349132"/>
            <a:ext cx="1299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 Address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A2C8C68-57B0-457C-B7F0-B2287448B418}"/>
              </a:ext>
            </a:extLst>
          </p:cNvPr>
          <p:cNvSpPr txBox="1"/>
          <p:nvPr/>
        </p:nvSpPr>
        <p:spPr>
          <a:xfrm>
            <a:off x="9603544" y="2477586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--------------CI 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C8CD0E-D0E4-479A-9A51-B2A0638730A6}"/>
              </a:ext>
            </a:extLst>
          </p:cNvPr>
          <p:cNvSpPr txBox="1"/>
          <p:nvPr/>
        </p:nvSpPr>
        <p:spPr>
          <a:xfrm>
            <a:off x="11133385" y="2484199"/>
            <a:ext cx="91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-CO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423A639-FCCB-4E9B-AC08-16EEA639CA51}"/>
              </a:ext>
            </a:extLst>
          </p:cNvPr>
          <p:cNvSpPr txBox="1"/>
          <p:nvPr/>
        </p:nvSpPr>
        <p:spPr>
          <a:xfrm>
            <a:off x="7339055" y="3041787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-------------PPN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BF088E9-A9F6-424F-A57E-DD4E9AB0BBBF}"/>
              </a:ext>
            </a:extLst>
          </p:cNvPr>
          <p:cNvSpPr txBox="1"/>
          <p:nvPr/>
        </p:nvSpPr>
        <p:spPr>
          <a:xfrm>
            <a:off x="9603544" y="303324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-------------PPO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9E93763-9A42-451B-9ED5-3BA1151243E4}"/>
              </a:ext>
            </a:extLst>
          </p:cNvPr>
          <p:cNvSpPr txBox="1"/>
          <p:nvPr/>
        </p:nvSpPr>
        <p:spPr>
          <a:xfrm>
            <a:off x="292060" y="941973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2782BAB-5808-4D1B-A965-44AB7BAD484B}"/>
              </a:ext>
            </a:extLst>
          </p:cNvPr>
          <p:cNvSpPr txBox="1"/>
          <p:nvPr/>
        </p:nvSpPr>
        <p:spPr>
          <a:xfrm>
            <a:off x="1222632" y="3089801"/>
            <a:ext cx="14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Page Table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7CE1CF-97E4-4E42-B553-EE09739F1DF9}"/>
              </a:ext>
            </a:extLst>
          </p:cNvPr>
          <p:cNvSpPr txBox="1"/>
          <p:nvPr/>
        </p:nvSpPr>
        <p:spPr>
          <a:xfrm>
            <a:off x="4706385" y="3143805"/>
            <a:ext cx="166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257" name="Table 55">
            <a:extLst>
              <a:ext uri="{FF2B5EF4-FFF2-40B4-BE49-F238E27FC236}">
                <a16:creationId xmlns:a16="http://schemas.microsoft.com/office/drawing/2014/main" id="{9C504D67-F56B-4800-8602-78BA145C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59439"/>
              </p:ext>
            </p:extLst>
          </p:nvPr>
        </p:nvGraphicFramePr>
        <p:xfrm>
          <a:off x="2411491" y="3790136"/>
          <a:ext cx="123283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BFE2ECFD-7900-4F99-87B7-DC6E2B9D2E8F}"/>
              </a:ext>
            </a:extLst>
          </p:cNvPr>
          <p:cNvSpPr txBox="1"/>
          <p:nvPr/>
        </p:nvSpPr>
        <p:spPr>
          <a:xfrm>
            <a:off x="2076808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E005E5E-11E5-4036-901E-B3549F4A7AAC}"/>
              </a:ext>
            </a:extLst>
          </p:cNvPr>
          <p:cNvSpPr txBox="1"/>
          <p:nvPr/>
        </p:nvSpPr>
        <p:spPr>
          <a:xfrm>
            <a:off x="2076808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FE2EAC5-8E82-4396-ADE3-A30C368C96F2}"/>
              </a:ext>
            </a:extLst>
          </p:cNvPr>
          <p:cNvSpPr txBox="1"/>
          <p:nvPr/>
        </p:nvSpPr>
        <p:spPr>
          <a:xfrm>
            <a:off x="2146062" y="4538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41297C8-493C-42AD-8AFF-6BC285BC0FE3}"/>
              </a:ext>
            </a:extLst>
          </p:cNvPr>
          <p:cNvSpPr txBox="1"/>
          <p:nvPr/>
        </p:nvSpPr>
        <p:spPr>
          <a:xfrm>
            <a:off x="2068722" y="49019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CC8BC09-D598-47CF-B0C8-4E8F2A59C343}"/>
              </a:ext>
            </a:extLst>
          </p:cNvPr>
          <p:cNvSpPr txBox="1"/>
          <p:nvPr/>
        </p:nvSpPr>
        <p:spPr>
          <a:xfrm>
            <a:off x="2130764" y="5292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3C71CE-F9F3-4353-A80B-5FD6521255E9}"/>
              </a:ext>
            </a:extLst>
          </p:cNvPr>
          <p:cNvSpPr txBox="1"/>
          <p:nvPr/>
        </p:nvSpPr>
        <p:spPr>
          <a:xfrm>
            <a:off x="2076808" y="565524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D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87F3F2A-1651-4BFF-9897-48D23096B834}"/>
              </a:ext>
            </a:extLst>
          </p:cNvPr>
          <p:cNvSpPr txBox="1"/>
          <p:nvPr/>
        </p:nvSpPr>
        <p:spPr>
          <a:xfrm>
            <a:off x="2151672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46FB921-049F-4628-9BA1-B011722BFA7F}"/>
              </a:ext>
            </a:extLst>
          </p:cNvPr>
          <p:cNvSpPr txBox="1"/>
          <p:nvPr/>
        </p:nvSpPr>
        <p:spPr>
          <a:xfrm>
            <a:off x="2151672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FCC0E3-D0BE-4DE7-8BE0-2930E3CC8474}"/>
              </a:ext>
            </a:extLst>
          </p:cNvPr>
          <p:cNvSpPr txBox="1"/>
          <p:nvPr/>
        </p:nvSpPr>
        <p:spPr>
          <a:xfrm>
            <a:off x="2494886" y="349855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5F3B893-6CA9-4C0B-83D2-D2D10EF9FEE4}"/>
              </a:ext>
            </a:extLst>
          </p:cNvPr>
          <p:cNvSpPr txBox="1"/>
          <p:nvPr/>
        </p:nvSpPr>
        <p:spPr>
          <a:xfrm>
            <a:off x="3083253" y="3513137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65F9F2E-4944-47DE-9E07-46F4E5BEB98D}"/>
              </a:ext>
            </a:extLst>
          </p:cNvPr>
          <p:cNvSpPr txBox="1"/>
          <p:nvPr/>
        </p:nvSpPr>
        <p:spPr>
          <a:xfrm>
            <a:off x="2053850" y="34985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322E645-4EA9-4163-9B6B-447C379EBFD8}"/>
              </a:ext>
            </a:extLst>
          </p:cNvPr>
          <p:cNvSpPr txBox="1"/>
          <p:nvPr/>
        </p:nvSpPr>
        <p:spPr>
          <a:xfrm>
            <a:off x="9671759" y="287577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609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9A473A-6A59-467C-8992-4B926E56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84722"/>
              </p:ext>
            </p:extLst>
          </p:nvPr>
        </p:nvGraphicFramePr>
        <p:xfrm>
          <a:off x="754374" y="1392935"/>
          <a:ext cx="6213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8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608466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3934007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68672848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967209185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00542227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2041796"/>
                    </a:ext>
                  </a:extLst>
                </a:gridCol>
              </a:tblGrid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378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139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F5CE0B-6D72-4678-8D85-40AD51558C89}"/>
              </a:ext>
            </a:extLst>
          </p:cNvPr>
          <p:cNvSpPr txBox="1"/>
          <p:nvPr/>
        </p:nvSpPr>
        <p:spPr>
          <a:xfrm>
            <a:off x="645719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E194D-59B3-4C96-91A2-482F88C4C755}"/>
              </a:ext>
            </a:extLst>
          </p:cNvPr>
          <p:cNvSpPr txBox="1"/>
          <p:nvPr/>
        </p:nvSpPr>
        <p:spPr>
          <a:xfrm>
            <a:off x="1248421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0EAE3-E28E-446A-889C-2B66D78446E7}"/>
              </a:ext>
            </a:extLst>
          </p:cNvPr>
          <p:cNvSpPr txBox="1"/>
          <p:nvPr/>
        </p:nvSpPr>
        <p:spPr>
          <a:xfrm>
            <a:off x="1746891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FEDA1-5BF3-438D-B142-24A7D12C3616}"/>
              </a:ext>
            </a:extLst>
          </p:cNvPr>
          <p:cNvSpPr txBox="1"/>
          <p:nvPr/>
        </p:nvSpPr>
        <p:spPr>
          <a:xfrm>
            <a:off x="2369467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6546E-D003-4A99-9AFC-9079EF9EE1EA}"/>
              </a:ext>
            </a:extLst>
          </p:cNvPr>
          <p:cNvSpPr txBox="1"/>
          <p:nvPr/>
        </p:nvSpPr>
        <p:spPr>
          <a:xfrm>
            <a:off x="287194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3E9BC-92B5-4275-82CF-36555C6B52B0}"/>
              </a:ext>
            </a:extLst>
          </p:cNvPr>
          <p:cNvSpPr txBox="1"/>
          <p:nvPr/>
        </p:nvSpPr>
        <p:spPr>
          <a:xfrm>
            <a:off x="3412230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D2A3D-5414-44C0-9342-E507A1837B4F}"/>
              </a:ext>
            </a:extLst>
          </p:cNvPr>
          <p:cNvSpPr txBox="1"/>
          <p:nvPr/>
        </p:nvSpPr>
        <p:spPr>
          <a:xfrm>
            <a:off x="388040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F4FE04-D026-4402-BC88-EB869FEBADB2}"/>
              </a:ext>
            </a:extLst>
          </p:cNvPr>
          <p:cNvSpPr txBox="1"/>
          <p:nvPr/>
        </p:nvSpPr>
        <p:spPr>
          <a:xfrm>
            <a:off x="441939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DDD8F-3B17-435E-91F6-971902E4DACA}"/>
              </a:ext>
            </a:extLst>
          </p:cNvPr>
          <p:cNvSpPr txBox="1"/>
          <p:nvPr/>
        </p:nvSpPr>
        <p:spPr>
          <a:xfrm>
            <a:off x="4934093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85B96-B651-4F68-8C3B-FE2CD2B93A6F}"/>
              </a:ext>
            </a:extLst>
          </p:cNvPr>
          <p:cNvSpPr txBox="1"/>
          <p:nvPr/>
        </p:nvSpPr>
        <p:spPr>
          <a:xfrm>
            <a:off x="550473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DA5D29-9C9C-400A-AC96-EB46F1AB9F92}"/>
              </a:ext>
            </a:extLst>
          </p:cNvPr>
          <p:cNvSpPr txBox="1"/>
          <p:nvPr/>
        </p:nvSpPr>
        <p:spPr>
          <a:xfrm>
            <a:off x="5983400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89B3F-9F9C-4B03-AC15-48E3D0AA3BFE}"/>
              </a:ext>
            </a:extLst>
          </p:cNvPr>
          <p:cNvSpPr txBox="1"/>
          <p:nvPr/>
        </p:nvSpPr>
        <p:spPr>
          <a:xfrm>
            <a:off x="6439648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7B15A2-577C-4FB6-9D05-DD2E4475F0D1}"/>
              </a:ext>
            </a:extLst>
          </p:cNvPr>
          <p:cNvSpPr txBox="1"/>
          <p:nvPr/>
        </p:nvSpPr>
        <p:spPr>
          <a:xfrm>
            <a:off x="185371" y="1401606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07FA2-91AA-4AB2-9E6D-DFBBE0B9FAB5}"/>
              </a:ext>
            </a:extLst>
          </p:cNvPr>
          <p:cNvSpPr txBox="1"/>
          <p:nvPr/>
        </p:nvSpPr>
        <p:spPr>
          <a:xfrm>
            <a:off x="173584" y="176777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3C8530-5280-421C-902A-DD21A95D4D64}"/>
              </a:ext>
            </a:extLst>
          </p:cNvPr>
          <p:cNvSpPr txBox="1"/>
          <p:nvPr/>
        </p:nvSpPr>
        <p:spPr>
          <a:xfrm>
            <a:off x="173584" y="212934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E967B-4062-4924-8B26-56CF17C3B443}"/>
              </a:ext>
            </a:extLst>
          </p:cNvPr>
          <p:cNvSpPr txBox="1"/>
          <p:nvPr/>
        </p:nvSpPr>
        <p:spPr>
          <a:xfrm>
            <a:off x="173584" y="2490915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</a:t>
            </a: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45FBACB2-CF3A-44B5-911B-402D21432D91}"/>
              </a:ext>
            </a:extLst>
          </p:cNvPr>
          <p:cNvGraphicFramePr>
            <a:graphicFrameLocks noGrp="1"/>
          </p:cNvGraphicFramePr>
          <p:nvPr/>
        </p:nvGraphicFramePr>
        <p:xfrm>
          <a:off x="797924" y="3766051"/>
          <a:ext cx="108061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05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540305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5D71DC38-1B40-448E-8615-7482FD93A343}"/>
              </a:ext>
            </a:extLst>
          </p:cNvPr>
          <p:cNvGraphicFramePr>
            <a:graphicFrameLocks noGrp="1"/>
          </p:cNvGraphicFramePr>
          <p:nvPr/>
        </p:nvGraphicFramePr>
        <p:xfrm>
          <a:off x="8426688" y="376981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FE8CFB3-23B7-4CA1-81B2-3CB659407A6A}"/>
              </a:ext>
            </a:extLst>
          </p:cNvPr>
          <p:cNvSpPr txBox="1"/>
          <p:nvPr/>
        </p:nvSpPr>
        <p:spPr>
          <a:xfrm>
            <a:off x="8434121" y="3530075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D8AC4C-0273-47D3-B2E8-06278EB7E4A3}"/>
              </a:ext>
            </a:extLst>
          </p:cNvPr>
          <p:cNvSpPr txBox="1"/>
          <p:nvPr/>
        </p:nvSpPr>
        <p:spPr>
          <a:xfrm>
            <a:off x="9036823" y="3530075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EA7745-B2B8-470E-BC6A-F25E61577BE9}"/>
              </a:ext>
            </a:extLst>
          </p:cNvPr>
          <p:cNvSpPr txBox="1"/>
          <p:nvPr/>
        </p:nvSpPr>
        <p:spPr>
          <a:xfrm>
            <a:off x="9535293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8EC797-5668-4CDE-B1DD-8CC8E8009187}"/>
              </a:ext>
            </a:extLst>
          </p:cNvPr>
          <p:cNvSpPr txBox="1"/>
          <p:nvPr/>
        </p:nvSpPr>
        <p:spPr>
          <a:xfrm>
            <a:off x="10157869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CD13C3-75CB-4A59-803E-CF5C84FA3307}"/>
              </a:ext>
            </a:extLst>
          </p:cNvPr>
          <p:cNvSpPr txBox="1"/>
          <p:nvPr/>
        </p:nvSpPr>
        <p:spPr>
          <a:xfrm>
            <a:off x="10760571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17174A-BC7A-48B0-8FBC-D4BC9F60F42C}"/>
              </a:ext>
            </a:extLst>
          </p:cNvPr>
          <p:cNvSpPr txBox="1"/>
          <p:nvPr/>
        </p:nvSpPr>
        <p:spPr>
          <a:xfrm>
            <a:off x="11268026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9BDC2B17-0B4E-47E3-9FFD-EC9B7A4EB6F5}"/>
              </a:ext>
            </a:extLst>
          </p:cNvPr>
          <p:cNvGraphicFramePr>
            <a:graphicFrameLocks noGrp="1"/>
          </p:cNvGraphicFramePr>
          <p:nvPr/>
        </p:nvGraphicFramePr>
        <p:xfrm>
          <a:off x="8426688" y="523285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graphicFrame>
        <p:nvGraphicFramePr>
          <p:cNvPr id="85" name="Table 5">
            <a:extLst>
              <a:ext uri="{FF2B5EF4-FFF2-40B4-BE49-F238E27FC236}">
                <a16:creationId xmlns:a16="http://schemas.microsoft.com/office/drawing/2014/main" id="{33906F69-A89C-4D82-8129-AA362FBD71F7}"/>
              </a:ext>
            </a:extLst>
          </p:cNvPr>
          <p:cNvGraphicFramePr>
            <a:graphicFrameLocks noGrp="1"/>
          </p:cNvGraphicFramePr>
          <p:nvPr/>
        </p:nvGraphicFramePr>
        <p:xfrm>
          <a:off x="4438953" y="379013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E543E1-2246-437D-915B-1A7B68971D76}"/>
              </a:ext>
            </a:extLst>
          </p:cNvPr>
          <p:cNvSpPr txBox="1"/>
          <p:nvPr/>
        </p:nvSpPr>
        <p:spPr>
          <a:xfrm>
            <a:off x="4438953" y="3578292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4F9C2B-8DA7-4A45-B31C-728EA25D0A66}"/>
              </a:ext>
            </a:extLst>
          </p:cNvPr>
          <p:cNvSpPr txBox="1"/>
          <p:nvPr/>
        </p:nvSpPr>
        <p:spPr>
          <a:xfrm>
            <a:off x="5041655" y="3547861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F9DCA-61F7-4720-8313-E70AB409591E}"/>
              </a:ext>
            </a:extLst>
          </p:cNvPr>
          <p:cNvSpPr txBox="1"/>
          <p:nvPr/>
        </p:nvSpPr>
        <p:spPr>
          <a:xfrm>
            <a:off x="5540125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A1A4C8-C2FF-4B46-896A-ABEE8F1A6472}"/>
              </a:ext>
            </a:extLst>
          </p:cNvPr>
          <p:cNvSpPr txBox="1"/>
          <p:nvPr/>
        </p:nvSpPr>
        <p:spPr>
          <a:xfrm>
            <a:off x="6162701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A86DAC-5784-4987-9EC9-C7736B0FB039}"/>
              </a:ext>
            </a:extLst>
          </p:cNvPr>
          <p:cNvSpPr txBox="1"/>
          <p:nvPr/>
        </p:nvSpPr>
        <p:spPr>
          <a:xfrm>
            <a:off x="6765403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7FB510-E323-4ADB-8CDA-78630CD86031}"/>
              </a:ext>
            </a:extLst>
          </p:cNvPr>
          <p:cNvSpPr txBox="1"/>
          <p:nvPr/>
        </p:nvSpPr>
        <p:spPr>
          <a:xfrm>
            <a:off x="7272858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E1662598-0C7C-44AA-A0DC-C4CB7A0BEA65}"/>
              </a:ext>
            </a:extLst>
          </p:cNvPr>
          <p:cNvGraphicFramePr>
            <a:graphicFrameLocks noGrp="1"/>
          </p:cNvGraphicFramePr>
          <p:nvPr/>
        </p:nvGraphicFramePr>
        <p:xfrm>
          <a:off x="4438953" y="525317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8D6599AB-A62E-4627-835D-3A7B18247475}"/>
              </a:ext>
            </a:extLst>
          </p:cNvPr>
          <p:cNvSpPr txBox="1"/>
          <p:nvPr/>
        </p:nvSpPr>
        <p:spPr>
          <a:xfrm>
            <a:off x="4013199" y="380257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6C0AD9-B19B-4C11-92DC-00C41ED8DB00}"/>
              </a:ext>
            </a:extLst>
          </p:cNvPr>
          <p:cNvSpPr txBox="1"/>
          <p:nvPr/>
        </p:nvSpPr>
        <p:spPr>
          <a:xfrm>
            <a:off x="4030832" y="4165698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C1A759-E6F8-45F3-8DDE-1E71583715C7}"/>
              </a:ext>
            </a:extLst>
          </p:cNvPr>
          <p:cNvSpPr txBox="1"/>
          <p:nvPr/>
        </p:nvSpPr>
        <p:spPr>
          <a:xfrm>
            <a:off x="4013199" y="459466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DB07B0-C427-4C46-B2F8-7E47D12E91E9}"/>
              </a:ext>
            </a:extLst>
          </p:cNvPr>
          <p:cNvSpPr txBox="1"/>
          <p:nvPr/>
        </p:nvSpPr>
        <p:spPr>
          <a:xfrm>
            <a:off x="4013199" y="495778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69A78C-92A3-4EAD-9E44-B2F1752A139F}"/>
              </a:ext>
            </a:extLst>
          </p:cNvPr>
          <p:cNvSpPr txBox="1"/>
          <p:nvPr/>
        </p:nvSpPr>
        <p:spPr>
          <a:xfrm>
            <a:off x="4013199" y="534798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318341-BDD5-4FC7-8573-53D2EA099D6E}"/>
              </a:ext>
            </a:extLst>
          </p:cNvPr>
          <p:cNvSpPr txBox="1"/>
          <p:nvPr/>
        </p:nvSpPr>
        <p:spPr>
          <a:xfrm>
            <a:off x="4013199" y="5711108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EDD9F0-14F3-44AC-9578-D686C1E4E5FC}"/>
              </a:ext>
            </a:extLst>
          </p:cNvPr>
          <p:cNvSpPr txBox="1"/>
          <p:nvPr/>
        </p:nvSpPr>
        <p:spPr>
          <a:xfrm>
            <a:off x="4013199" y="605577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C61C2-F404-4F9C-AC3A-936FCD159161}"/>
              </a:ext>
            </a:extLst>
          </p:cNvPr>
          <p:cNvSpPr txBox="1"/>
          <p:nvPr/>
        </p:nvSpPr>
        <p:spPr>
          <a:xfrm>
            <a:off x="4013199" y="641889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707855-920B-4431-A168-D09EC34CA7A8}"/>
              </a:ext>
            </a:extLst>
          </p:cNvPr>
          <p:cNvSpPr txBox="1"/>
          <p:nvPr/>
        </p:nvSpPr>
        <p:spPr>
          <a:xfrm>
            <a:off x="8028810" y="374949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615350-D4FA-4853-88A9-659DFFBBCE80}"/>
              </a:ext>
            </a:extLst>
          </p:cNvPr>
          <p:cNvSpPr txBox="1"/>
          <p:nvPr/>
        </p:nvSpPr>
        <p:spPr>
          <a:xfrm>
            <a:off x="8028810" y="411262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F392EC-1302-4589-800D-7E631B58578E}"/>
              </a:ext>
            </a:extLst>
          </p:cNvPr>
          <p:cNvSpPr txBox="1"/>
          <p:nvPr/>
        </p:nvSpPr>
        <p:spPr>
          <a:xfrm>
            <a:off x="8028810" y="454158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8BF0E7-9D76-423B-B366-B824973129DA}"/>
              </a:ext>
            </a:extLst>
          </p:cNvPr>
          <p:cNvSpPr txBox="1"/>
          <p:nvPr/>
        </p:nvSpPr>
        <p:spPr>
          <a:xfrm>
            <a:off x="8028810" y="4904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492A03-BE0F-43DC-BBA6-A6ACAC9DADC9}"/>
              </a:ext>
            </a:extLst>
          </p:cNvPr>
          <p:cNvSpPr txBox="1"/>
          <p:nvPr/>
        </p:nvSpPr>
        <p:spPr>
          <a:xfrm>
            <a:off x="8028810" y="529490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7FC91B-9364-46B7-83D7-C63E13E00231}"/>
              </a:ext>
            </a:extLst>
          </p:cNvPr>
          <p:cNvSpPr txBox="1"/>
          <p:nvPr/>
        </p:nvSpPr>
        <p:spPr>
          <a:xfrm>
            <a:off x="8028810" y="56580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A62BD8-7DEE-4BE2-87FB-9CDF8D040E55}"/>
              </a:ext>
            </a:extLst>
          </p:cNvPr>
          <p:cNvSpPr txBox="1"/>
          <p:nvPr/>
        </p:nvSpPr>
        <p:spPr>
          <a:xfrm>
            <a:off x="8028810" y="600269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A379C5-5330-4AA4-B5B8-1149A9A65AE7}"/>
              </a:ext>
            </a:extLst>
          </p:cNvPr>
          <p:cNvSpPr txBox="1"/>
          <p:nvPr/>
        </p:nvSpPr>
        <p:spPr>
          <a:xfrm>
            <a:off x="8028810" y="636581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FFF8B-4B27-4E8E-B7FF-1745B9EB35AF}"/>
              </a:ext>
            </a:extLst>
          </p:cNvPr>
          <p:cNvSpPr txBox="1"/>
          <p:nvPr/>
        </p:nvSpPr>
        <p:spPr>
          <a:xfrm>
            <a:off x="473659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A376EE-7F7D-4B42-A502-C1C2FA1F1775}"/>
              </a:ext>
            </a:extLst>
          </p:cNvPr>
          <p:cNvSpPr txBox="1"/>
          <p:nvPr/>
        </p:nvSpPr>
        <p:spPr>
          <a:xfrm>
            <a:off x="473659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9DC54F-D99A-4420-BFA1-282975201F8D}"/>
              </a:ext>
            </a:extLst>
          </p:cNvPr>
          <p:cNvSpPr txBox="1"/>
          <p:nvPr/>
        </p:nvSpPr>
        <p:spPr>
          <a:xfrm>
            <a:off x="544191" y="4538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B488DF5-2F3E-4318-803C-7480BEC548FF}"/>
              </a:ext>
            </a:extLst>
          </p:cNvPr>
          <p:cNvSpPr txBox="1"/>
          <p:nvPr/>
        </p:nvSpPr>
        <p:spPr>
          <a:xfrm>
            <a:off x="473659" y="490192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7EEE0E-9764-4866-838A-CC3C347A2825}"/>
              </a:ext>
            </a:extLst>
          </p:cNvPr>
          <p:cNvSpPr txBox="1"/>
          <p:nvPr/>
        </p:nvSpPr>
        <p:spPr>
          <a:xfrm>
            <a:off x="473659" y="529212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16DACA-D9AF-4CC0-A013-AF93C90FC2C2}"/>
              </a:ext>
            </a:extLst>
          </p:cNvPr>
          <p:cNvSpPr txBox="1"/>
          <p:nvPr/>
        </p:nvSpPr>
        <p:spPr>
          <a:xfrm>
            <a:off x="473659" y="565524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5AC40D-8752-49F6-8F64-831BA24E122F}"/>
              </a:ext>
            </a:extLst>
          </p:cNvPr>
          <p:cNvSpPr txBox="1"/>
          <p:nvPr/>
        </p:nvSpPr>
        <p:spPr>
          <a:xfrm>
            <a:off x="541636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F222FBC-2B29-4504-849C-333033884270}"/>
              </a:ext>
            </a:extLst>
          </p:cNvPr>
          <p:cNvSpPr txBox="1"/>
          <p:nvPr/>
        </p:nvSpPr>
        <p:spPr>
          <a:xfrm>
            <a:off x="541636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795455-028B-48E1-B2E7-558610A07DB9}"/>
              </a:ext>
            </a:extLst>
          </p:cNvPr>
          <p:cNvSpPr txBox="1"/>
          <p:nvPr/>
        </p:nvSpPr>
        <p:spPr>
          <a:xfrm>
            <a:off x="873672" y="346873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316E953-8289-403C-A036-176AF64AE724}"/>
              </a:ext>
            </a:extLst>
          </p:cNvPr>
          <p:cNvSpPr txBox="1"/>
          <p:nvPr/>
        </p:nvSpPr>
        <p:spPr>
          <a:xfrm>
            <a:off x="1354472" y="3489052"/>
            <a:ext cx="5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8640DEE-577C-46A4-9931-A8E2A411AE14}"/>
              </a:ext>
            </a:extLst>
          </p:cNvPr>
          <p:cNvSpPr txBox="1"/>
          <p:nvPr/>
        </p:nvSpPr>
        <p:spPr>
          <a:xfrm>
            <a:off x="431271" y="34661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graphicFrame>
        <p:nvGraphicFramePr>
          <p:cNvPr id="204" name="Table 204">
            <a:extLst>
              <a:ext uri="{FF2B5EF4-FFF2-40B4-BE49-F238E27FC236}">
                <a16:creationId xmlns:a16="http://schemas.microsoft.com/office/drawing/2014/main" id="{FE2D122C-61F1-4C53-BB1E-6D20A521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31779"/>
              </p:ext>
            </p:extLst>
          </p:nvPr>
        </p:nvGraphicFramePr>
        <p:xfrm>
          <a:off x="1827973" y="363858"/>
          <a:ext cx="6044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74">
                  <a:extLst>
                    <a:ext uri="{9D8B030D-6E8A-4147-A177-3AD203B41FA5}">
                      <a16:colId xmlns:a16="http://schemas.microsoft.com/office/drawing/2014/main" val="300558764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176161922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EEADD05A-0B30-47FE-A021-7CCB2048C293}"/>
              </a:ext>
            </a:extLst>
          </p:cNvPr>
          <p:cNvSpPr txBox="1"/>
          <p:nvPr/>
        </p:nvSpPr>
        <p:spPr>
          <a:xfrm>
            <a:off x="1827973" y="742521"/>
            <a:ext cx="368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------------------------VPN --------------------------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BB17E28-3D84-4A16-82E3-648F4CBC35D1}"/>
              </a:ext>
            </a:extLst>
          </p:cNvPr>
          <p:cNvSpPr txBox="1"/>
          <p:nvPr/>
        </p:nvSpPr>
        <p:spPr>
          <a:xfrm>
            <a:off x="5413368" y="762152"/>
            <a:ext cx="259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----------------VPO 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AC6A5F9-87D3-4BF4-B7F4-EF388F85595E}"/>
              </a:ext>
            </a:extLst>
          </p:cNvPr>
          <p:cNvSpPr txBox="1"/>
          <p:nvPr/>
        </p:nvSpPr>
        <p:spPr>
          <a:xfrm>
            <a:off x="1776356" y="9679"/>
            <a:ext cx="28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------------------TLBT 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1123A0-F909-4357-9ABF-FD80097A6AE8}"/>
              </a:ext>
            </a:extLst>
          </p:cNvPr>
          <p:cNvSpPr txBox="1"/>
          <p:nvPr/>
        </p:nvSpPr>
        <p:spPr>
          <a:xfrm>
            <a:off x="4374300" y="17796"/>
            <a:ext cx="112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-TLBI 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213" name="Table 204">
            <a:extLst>
              <a:ext uri="{FF2B5EF4-FFF2-40B4-BE49-F238E27FC236}">
                <a16:creationId xmlns:a16="http://schemas.microsoft.com/office/drawing/2014/main" id="{48B46FBD-17EA-426B-9C62-0E48D366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97890"/>
              </p:ext>
            </p:extLst>
          </p:nvPr>
        </p:nvGraphicFramePr>
        <p:xfrm>
          <a:off x="7370021" y="2724216"/>
          <a:ext cx="4603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23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4B01BCA1-87E5-42DF-A417-98B8EAD57B97}"/>
              </a:ext>
            </a:extLst>
          </p:cNvPr>
          <p:cNvSpPr txBox="1"/>
          <p:nvPr/>
        </p:nvSpPr>
        <p:spPr>
          <a:xfrm>
            <a:off x="7233591" y="248420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-------------CT 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DBC0C-8DEF-4E48-95F0-F24B6CDE9B30}"/>
              </a:ext>
            </a:extLst>
          </p:cNvPr>
          <p:cNvSpPr txBox="1"/>
          <p:nvPr/>
        </p:nvSpPr>
        <p:spPr>
          <a:xfrm>
            <a:off x="143870" y="349132"/>
            <a:ext cx="1299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 Address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A2C8C68-57B0-457C-B7F0-B2287448B418}"/>
              </a:ext>
            </a:extLst>
          </p:cNvPr>
          <p:cNvSpPr txBox="1"/>
          <p:nvPr/>
        </p:nvSpPr>
        <p:spPr>
          <a:xfrm>
            <a:off x="9603544" y="2477586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--------------CI 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C8CD0E-D0E4-479A-9A51-B2A0638730A6}"/>
              </a:ext>
            </a:extLst>
          </p:cNvPr>
          <p:cNvSpPr txBox="1"/>
          <p:nvPr/>
        </p:nvSpPr>
        <p:spPr>
          <a:xfrm>
            <a:off x="11133385" y="2484199"/>
            <a:ext cx="91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-CO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423A639-FCCB-4E9B-AC08-16EEA639CA51}"/>
              </a:ext>
            </a:extLst>
          </p:cNvPr>
          <p:cNvSpPr txBox="1"/>
          <p:nvPr/>
        </p:nvSpPr>
        <p:spPr>
          <a:xfrm>
            <a:off x="7339055" y="3041787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-------------PPN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BF088E9-A9F6-424F-A57E-DD4E9AB0BBBF}"/>
              </a:ext>
            </a:extLst>
          </p:cNvPr>
          <p:cNvSpPr txBox="1"/>
          <p:nvPr/>
        </p:nvSpPr>
        <p:spPr>
          <a:xfrm>
            <a:off x="9603544" y="303324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-------------PPO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9E93763-9A42-451B-9ED5-3BA1151243E4}"/>
              </a:ext>
            </a:extLst>
          </p:cNvPr>
          <p:cNvSpPr txBox="1"/>
          <p:nvPr/>
        </p:nvSpPr>
        <p:spPr>
          <a:xfrm>
            <a:off x="292060" y="941973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2782BAB-5808-4D1B-A965-44AB7BAD484B}"/>
              </a:ext>
            </a:extLst>
          </p:cNvPr>
          <p:cNvSpPr txBox="1"/>
          <p:nvPr/>
        </p:nvSpPr>
        <p:spPr>
          <a:xfrm>
            <a:off x="1222632" y="3089801"/>
            <a:ext cx="14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Page Table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7CE1CF-97E4-4E42-B553-EE09739F1DF9}"/>
              </a:ext>
            </a:extLst>
          </p:cNvPr>
          <p:cNvSpPr txBox="1"/>
          <p:nvPr/>
        </p:nvSpPr>
        <p:spPr>
          <a:xfrm>
            <a:off x="4706385" y="3143805"/>
            <a:ext cx="166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257" name="Table 55">
            <a:extLst>
              <a:ext uri="{FF2B5EF4-FFF2-40B4-BE49-F238E27FC236}">
                <a16:creationId xmlns:a16="http://schemas.microsoft.com/office/drawing/2014/main" id="{9C504D67-F56B-4800-8602-78BA145C6464}"/>
              </a:ext>
            </a:extLst>
          </p:cNvPr>
          <p:cNvGraphicFramePr>
            <a:graphicFrameLocks noGrp="1"/>
          </p:cNvGraphicFramePr>
          <p:nvPr/>
        </p:nvGraphicFramePr>
        <p:xfrm>
          <a:off x="2411491" y="3790136"/>
          <a:ext cx="123283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BFE2ECFD-7900-4F99-87B7-DC6E2B9D2E8F}"/>
              </a:ext>
            </a:extLst>
          </p:cNvPr>
          <p:cNvSpPr txBox="1"/>
          <p:nvPr/>
        </p:nvSpPr>
        <p:spPr>
          <a:xfrm>
            <a:off x="2076808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E005E5E-11E5-4036-901E-B3549F4A7AAC}"/>
              </a:ext>
            </a:extLst>
          </p:cNvPr>
          <p:cNvSpPr txBox="1"/>
          <p:nvPr/>
        </p:nvSpPr>
        <p:spPr>
          <a:xfrm>
            <a:off x="2076808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FE2EAC5-8E82-4396-ADE3-A30C368C96F2}"/>
              </a:ext>
            </a:extLst>
          </p:cNvPr>
          <p:cNvSpPr txBox="1"/>
          <p:nvPr/>
        </p:nvSpPr>
        <p:spPr>
          <a:xfrm>
            <a:off x="2146062" y="4538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41297C8-493C-42AD-8AFF-6BC285BC0FE3}"/>
              </a:ext>
            </a:extLst>
          </p:cNvPr>
          <p:cNvSpPr txBox="1"/>
          <p:nvPr/>
        </p:nvSpPr>
        <p:spPr>
          <a:xfrm>
            <a:off x="2068722" y="49019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CC8BC09-D598-47CF-B0C8-4E8F2A59C343}"/>
              </a:ext>
            </a:extLst>
          </p:cNvPr>
          <p:cNvSpPr txBox="1"/>
          <p:nvPr/>
        </p:nvSpPr>
        <p:spPr>
          <a:xfrm>
            <a:off x="2130764" y="5292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3C71CE-F9F3-4353-A80B-5FD6521255E9}"/>
              </a:ext>
            </a:extLst>
          </p:cNvPr>
          <p:cNvSpPr txBox="1"/>
          <p:nvPr/>
        </p:nvSpPr>
        <p:spPr>
          <a:xfrm>
            <a:off x="2076808" y="565524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D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87F3F2A-1651-4BFF-9897-48D23096B834}"/>
              </a:ext>
            </a:extLst>
          </p:cNvPr>
          <p:cNvSpPr txBox="1"/>
          <p:nvPr/>
        </p:nvSpPr>
        <p:spPr>
          <a:xfrm>
            <a:off x="2151672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46FB921-049F-4628-9BA1-B011722BFA7F}"/>
              </a:ext>
            </a:extLst>
          </p:cNvPr>
          <p:cNvSpPr txBox="1"/>
          <p:nvPr/>
        </p:nvSpPr>
        <p:spPr>
          <a:xfrm>
            <a:off x="2151672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FCC0E3-D0BE-4DE7-8BE0-2930E3CC8474}"/>
              </a:ext>
            </a:extLst>
          </p:cNvPr>
          <p:cNvSpPr txBox="1"/>
          <p:nvPr/>
        </p:nvSpPr>
        <p:spPr>
          <a:xfrm>
            <a:off x="2494886" y="349855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5F3B893-6CA9-4C0B-83D2-D2D10EF9FEE4}"/>
              </a:ext>
            </a:extLst>
          </p:cNvPr>
          <p:cNvSpPr txBox="1"/>
          <p:nvPr/>
        </p:nvSpPr>
        <p:spPr>
          <a:xfrm>
            <a:off x="3083253" y="3513137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65F9F2E-4944-47DE-9E07-46F4E5BEB98D}"/>
              </a:ext>
            </a:extLst>
          </p:cNvPr>
          <p:cNvSpPr txBox="1"/>
          <p:nvPr/>
        </p:nvSpPr>
        <p:spPr>
          <a:xfrm>
            <a:off x="2053850" y="34985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322E645-4EA9-4163-9B6B-447C379EBFD8}"/>
              </a:ext>
            </a:extLst>
          </p:cNvPr>
          <p:cNvSpPr txBox="1"/>
          <p:nvPr/>
        </p:nvSpPr>
        <p:spPr>
          <a:xfrm>
            <a:off x="9671759" y="287577"/>
            <a:ext cx="2198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1</a:t>
            </a:r>
          </a:p>
          <a:p>
            <a:endParaRPr lang="en-US" b="1" dirty="0"/>
          </a:p>
          <a:p>
            <a:r>
              <a:rPr lang="en-US" b="1" dirty="0"/>
              <a:t>Virtual Address : 3D7</a:t>
            </a:r>
          </a:p>
          <a:p>
            <a:r>
              <a:rPr lang="en-US" b="1" dirty="0"/>
              <a:t>PPN: 0D</a:t>
            </a:r>
          </a:p>
          <a:p>
            <a:r>
              <a:rPr lang="en-US" b="1" dirty="0"/>
              <a:t>Cache Index: 5</a:t>
            </a:r>
          </a:p>
          <a:p>
            <a:r>
              <a:rPr lang="en-US" b="1" dirty="0"/>
              <a:t>Cache Tag: 0D</a:t>
            </a:r>
          </a:p>
          <a:p>
            <a:r>
              <a:rPr lang="en-US" b="1" dirty="0"/>
              <a:t>Byte:  1D</a:t>
            </a:r>
          </a:p>
        </p:txBody>
      </p:sp>
    </p:spTree>
    <p:extLst>
      <p:ext uri="{BB962C8B-B14F-4D97-AF65-F5344CB8AC3E}">
        <p14:creationId xmlns:p14="http://schemas.microsoft.com/office/powerpoint/2010/main" val="22591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9A473A-6A59-467C-8992-4B926E56AD5F}"/>
              </a:ext>
            </a:extLst>
          </p:cNvPr>
          <p:cNvGraphicFramePr>
            <a:graphicFrameLocks noGrp="1"/>
          </p:cNvGraphicFramePr>
          <p:nvPr/>
        </p:nvGraphicFramePr>
        <p:xfrm>
          <a:off x="754374" y="1392935"/>
          <a:ext cx="6213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8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608466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3934007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68672848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967209185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00542227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2041796"/>
                    </a:ext>
                  </a:extLst>
                </a:gridCol>
              </a:tblGrid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378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139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F5CE0B-6D72-4678-8D85-40AD51558C89}"/>
              </a:ext>
            </a:extLst>
          </p:cNvPr>
          <p:cNvSpPr txBox="1"/>
          <p:nvPr/>
        </p:nvSpPr>
        <p:spPr>
          <a:xfrm>
            <a:off x="645719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E194D-59B3-4C96-91A2-482F88C4C755}"/>
              </a:ext>
            </a:extLst>
          </p:cNvPr>
          <p:cNvSpPr txBox="1"/>
          <p:nvPr/>
        </p:nvSpPr>
        <p:spPr>
          <a:xfrm>
            <a:off x="1248421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0EAE3-E28E-446A-889C-2B66D78446E7}"/>
              </a:ext>
            </a:extLst>
          </p:cNvPr>
          <p:cNvSpPr txBox="1"/>
          <p:nvPr/>
        </p:nvSpPr>
        <p:spPr>
          <a:xfrm>
            <a:off x="1746891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FEDA1-5BF3-438D-B142-24A7D12C3616}"/>
              </a:ext>
            </a:extLst>
          </p:cNvPr>
          <p:cNvSpPr txBox="1"/>
          <p:nvPr/>
        </p:nvSpPr>
        <p:spPr>
          <a:xfrm>
            <a:off x="2369467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6546E-D003-4A99-9AFC-9079EF9EE1EA}"/>
              </a:ext>
            </a:extLst>
          </p:cNvPr>
          <p:cNvSpPr txBox="1"/>
          <p:nvPr/>
        </p:nvSpPr>
        <p:spPr>
          <a:xfrm>
            <a:off x="287194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3E9BC-92B5-4275-82CF-36555C6B52B0}"/>
              </a:ext>
            </a:extLst>
          </p:cNvPr>
          <p:cNvSpPr txBox="1"/>
          <p:nvPr/>
        </p:nvSpPr>
        <p:spPr>
          <a:xfrm>
            <a:off x="3412230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D2A3D-5414-44C0-9342-E507A1837B4F}"/>
              </a:ext>
            </a:extLst>
          </p:cNvPr>
          <p:cNvSpPr txBox="1"/>
          <p:nvPr/>
        </p:nvSpPr>
        <p:spPr>
          <a:xfrm>
            <a:off x="388040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F4FE04-D026-4402-BC88-EB869FEBADB2}"/>
              </a:ext>
            </a:extLst>
          </p:cNvPr>
          <p:cNvSpPr txBox="1"/>
          <p:nvPr/>
        </p:nvSpPr>
        <p:spPr>
          <a:xfrm>
            <a:off x="441939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DDD8F-3B17-435E-91F6-971902E4DACA}"/>
              </a:ext>
            </a:extLst>
          </p:cNvPr>
          <p:cNvSpPr txBox="1"/>
          <p:nvPr/>
        </p:nvSpPr>
        <p:spPr>
          <a:xfrm>
            <a:off x="4934093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85B96-B651-4F68-8C3B-FE2CD2B93A6F}"/>
              </a:ext>
            </a:extLst>
          </p:cNvPr>
          <p:cNvSpPr txBox="1"/>
          <p:nvPr/>
        </p:nvSpPr>
        <p:spPr>
          <a:xfrm>
            <a:off x="550473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DA5D29-9C9C-400A-AC96-EB46F1AB9F92}"/>
              </a:ext>
            </a:extLst>
          </p:cNvPr>
          <p:cNvSpPr txBox="1"/>
          <p:nvPr/>
        </p:nvSpPr>
        <p:spPr>
          <a:xfrm>
            <a:off x="5983400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89B3F-9F9C-4B03-AC15-48E3D0AA3BFE}"/>
              </a:ext>
            </a:extLst>
          </p:cNvPr>
          <p:cNvSpPr txBox="1"/>
          <p:nvPr/>
        </p:nvSpPr>
        <p:spPr>
          <a:xfrm>
            <a:off x="6439648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7B15A2-577C-4FB6-9D05-DD2E4475F0D1}"/>
              </a:ext>
            </a:extLst>
          </p:cNvPr>
          <p:cNvSpPr txBox="1"/>
          <p:nvPr/>
        </p:nvSpPr>
        <p:spPr>
          <a:xfrm>
            <a:off x="185371" y="1401606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07FA2-91AA-4AB2-9E6D-DFBBE0B9FAB5}"/>
              </a:ext>
            </a:extLst>
          </p:cNvPr>
          <p:cNvSpPr txBox="1"/>
          <p:nvPr/>
        </p:nvSpPr>
        <p:spPr>
          <a:xfrm>
            <a:off x="173584" y="176777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3C8530-5280-421C-902A-DD21A95D4D64}"/>
              </a:ext>
            </a:extLst>
          </p:cNvPr>
          <p:cNvSpPr txBox="1"/>
          <p:nvPr/>
        </p:nvSpPr>
        <p:spPr>
          <a:xfrm>
            <a:off x="173584" y="212934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E967B-4062-4924-8B26-56CF17C3B443}"/>
              </a:ext>
            </a:extLst>
          </p:cNvPr>
          <p:cNvSpPr txBox="1"/>
          <p:nvPr/>
        </p:nvSpPr>
        <p:spPr>
          <a:xfrm>
            <a:off x="173584" y="2490915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</a:t>
            </a: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45FBACB2-CF3A-44B5-911B-402D21432D91}"/>
              </a:ext>
            </a:extLst>
          </p:cNvPr>
          <p:cNvGraphicFramePr>
            <a:graphicFrameLocks noGrp="1"/>
          </p:cNvGraphicFramePr>
          <p:nvPr/>
        </p:nvGraphicFramePr>
        <p:xfrm>
          <a:off x="797924" y="3766051"/>
          <a:ext cx="108061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05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540305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5D71DC38-1B40-448E-8615-7482FD93A343}"/>
              </a:ext>
            </a:extLst>
          </p:cNvPr>
          <p:cNvGraphicFramePr>
            <a:graphicFrameLocks noGrp="1"/>
          </p:cNvGraphicFramePr>
          <p:nvPr/>
        </p:nvGraphicFramePr>
        <p:xfrm>
          <a:off x="8426688" y="376981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FE8CFB3-23B7-4CA1-81B2-3CB659407A6A}"/>
              </a:ext>
            </a:extLst>
          </p:cNvPr>
          <p:cNvSpPr txBox="1"/>
          <p:nvPr/>
        </p:nvSpPr>
        <p:spPr>
          <a:xfrm>
            <a:off x="8434121" y="3530075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D8AC4C-0273-47D3-B2E8-06278EB7E4A3}"/>
              </a:ext>
            </a:extLst>
          </p:cNvPr>
          <p:cNvSpPr txBox="1"/>
          <p:nvPr/>
        </p:nvSpPr>
        <p:spPr>
          <a:xfrm>
            <a:off x="9036823" y="3530075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EA7745-B2B8-470E-BC6A-F25E61577BE9}"/>
              </a:ext>
            </a:extLst>
          </p:cNvPr>
          <p:cNvSpPr txBox="1"/>
          <p:nvPr/>
        </p:nvSpPr>
        <p:spPr>
          <a:xfrm>
            <a:off x="9535293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8EC797-5668-4CDE-B1DD-8CC8E8009187}"/>
              </a:ext>
            </a:extLst>
          </p:cNvPr>
          <p:cNvSpPr txBox="1"/>
          <p:nvPr/>
        </p:nvSpPr>
        <p:spPr>
          <a:xfrm>
            <a:off x="10157869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CD13C3-75CB-4A59-803E-CF5C84FA3307}"/>
              </a:ext>
            </a:extLst>
          </p:cNvPr>
          <p:cNvSpPr txBox="1"/>
          <p:nvPr/>
        </p:nvSpPr>
        <p:spPr>
          <a:xfrm>
            <a:off x="10760571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17174A-BC7A-48B0-8FBC-D4BC9F60F42C}"/>
              </a:ext>
            </a:extLst>
          </p:cNvPr>
          <p:cNvSpPr txBox="1"/>
          <p:nvPr/>
        </p:nvSpPr>
        <p:spPr>
          <a:xfrm>
            <a:off x="11268026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9BDC2B17-0B4E-47E3-9FFD-EC9B7A4EB6F5}"/>
              </a:ext>
            </a:extLst>
          </p:cNvPr>
          <p:cNvGraphicFramePr>
            <a:graphicFrameLocks noGrp="1"/>
          </p:cNvGraphicFramePr>
          <p:nvPr/>
        </p:nvGraphicFramePr>
        <p:xfrm>
          <a:off x="8426688" y="523285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graphicFrame>
        <p:nvGraphicFramePr>
          <p:cNvPr id="85" name="Table 5">
            <a:extLst>
              <a:ext uri="{FF2B5EF4-FFF2-40B4-BE49-F238E27FC236}">
                <a16:creationId xmlns:a16="http://schemas.microsoft.com/office/drawing/2014/main" id="{33906F69-A89C-4D82-8129-AA362FBD71F7}"/>
              </a:ext>
            </a:extLst>
          </p:cNvPr>
          <p:cNvGraphicFramePr>
            <a:graphicFrameLocks noGrp="1"/>
          </p:cNvGraphicFramePr>
          <p:nvPr/>
        </p:nvGraphicFramePr>
        <p:xfrm>
          <a:off x="4438953" y="379013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E543E1-2246-437D-915B-1A7B68971D76}"/>
              </a:ext>
            </a:extLst>
          </p:cNvPr>
          <p:cNvSpPr txBox="1"/>
          <p:nvPr/>
        </p:nvSpPr>
        <p:spPr>
          <a:xfrm>
            <a:off x="4438953" y="3578292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4F9C2B-8DA7-4A45-B31C-728EA25D0A66}"/>
              </a:ext>
            </a:extLst>
          </p:cNvPr>
          <p:cNvSpPr txBox="1"/>
          <p:nvPr/>
        </p:nvSpPr>
        <p:spPr>
          <a:xfrm>
            <a:off x="5041655" y="3547861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F9DCA-61F7-4720-8313-E70AB409591E}"/>
              </a:ext>
            </a:extLst>
          </p:cNvPr>
          <p:cNvSpPr txBox="1"/>
          <p:nvPr/>
        </p:nvSpPr>
        <p:spPr>
          <a:xfrm>
            <a:off x="5540125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A1A4C8-C2FF-4B46-896A-ABEE8F1A6472}"/>
              </a:ext>
            </a:extLst>
          </p:cNvPr>
          <p:cNvSpPr txBox="1"/>
          <p:nvPr/>
        </p:nvSpPr>
        <p:spPr>
          <a:xfrm>
            <a:off x="6162701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A86DAC-5784-4987-9EC9-C7736B0FB039}"/>
              </a:ext>
            </a:extLst>
          </p:cNvPr>
          <p:cNvSpPr txBox="1"/>
          <p:nvPr/>
        </p:nvSpPr>
        <p:spPr>
          <a:xfrm>
            <a:off x="6765403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7FB510-E323-4ADB-8CDA-78630CD86031}"/>
              </a:ext>
            </a:extLst>
          </p:cNvPr>
          <p:cNvSpPr txBox="1"/>
          <p:nvPr/>
        </p:nvSpPr>
        <p:spPr>
          <a:xfrm>
            <a:off x="7272858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E1662598-0C7C-44AA-A0DC-C4CB7A0BEA65}"/>
              </a:ext>
            </a:extLst>
          </p:cNvPr>
          <p:cNvGraphicFramePr>
            <a:graphicFrameLocks noGrp="1"/>
          </p:cNvGraphicFramePr>
          <p:nvPr/>
        </p:nvGraphicFramePr>
        <p:xfrm>
          <a:off x="4438953" y="525317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8D6599AB-A62E-4627-835D-3A7B18247475}"/>
              </a:ext>
            </a:extLst>
          </p:cNvPr>
          <p:cNvSpPr txBox="1"/>
          <p:nvPr/>
        </p:nvSpPr>
        <p:spPr>
          <a:xfrm>
            <a:off x="4013199" y="380257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6C0AD9-B19B-4C11-92DC-00C41ED8DB00}"/>
              </a:ext>
            </a:extLst>
          </p:cNvPr>
          <p:cNvSpPr txBox="1"/>
          <p:nvPr/>
        </p:nvSpPr>
        <p:spPr>
          <a:xfrm>
            <a:off x="4030832" y="4165698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C1A759-E6F8-45F3-8DDE-1E71583715C7}"/>
              </a:ext>
            </a:extLst>
          </p:cNvPr>
          <p:cNvSpPr txBox="1"/>
          <p:nvPr/>
        </p:nvSpPr>
        <p:spPr>
          <a:xfrm>
            <a:off x="4013199" y="459466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DB07B0-C427-4C46-B2F8-7E47D12E91E9}"/>
              </a:ext>
            </a:extLst>
          </p:cNvPr>
          <p:cNvSpPr txBox="1"/>
          <p:nvPr/>
        </p:nvSpPr>
        <p:spPr>
          <a:xfrm>
            <a:off x="4013199" y="495778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69A78C-92A3-4EAD-9E44-B2F1752A139F}"/>
              </a:ext>
            </a:extLst>
          </p:cNvPr>
          <p:cNvSpPr txBox="1"/>
          <p:nvPr/>
        </p:nvSpPr>
        <p:spPr>
          <a:xfrm>
            <a:off x="4013199" y="534798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318341-BDD5-4FC7-8573-53D2EA099D6E}"/>
              </a:ext>
            </a:extLst>
          </p:cNvPr>
          <p:cNvSpPr txBox="1"/>
          <p:nvPr/>
        </p:nvSpPr>
        <p:spPr>
          <a:xfrm>
            <a:off x="4013199" y="5711108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EDD9F0-14F3-44AC-9578-D686C1E4E5FC}"/>
              </a:ext>
            </a:extLst>
          </p:cNvPr>
          <p:cNvSpPr txBox="1"/>
          <p:nvPr/>
        </p:nvSpPr>
        <p:spPr>
          <a:xfrm>
            <a:off x="4013199" y="605577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C61C2-F404-4F9C-AC3A-936FCD159161}"/>
              </a:ext>
            </a:extLst>
          </p:cNvPr>
          <p:cNvSpPr txBox="1"/>
          <p:nvPr/>
        </p:nvSpPr>
        <p:spPr>
          <a:xfrm>
            <a:off x="4013199" y="641889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707855-920B-4431-A168-D09EC34CA7A8}"/>
              </a:ext>
            </a:extLst>
          </p:cNvPr>
          <p:cNvSpPr txBox="1"/>
          <p:nvPr/>
        </p:nvSpPr>
        <p:spPr>
          <a:xfrm>
            <a:off x="8028810" y="374949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615350-D4FA-4853-88A9-659DFFBBCE80}"/>
              </a:ext>
            </a:extLst>
          </p:cNvPr>
          <p:cNvSpPr txBox="1"/>
          <p:nvPr/>
        </p:nvSpPr>
        <p:spPr>
          <a:xfrm>
            <a:off x="8028810" y="411262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F392EC-1302-4589-800D-7E631B58578E}"/>
              </a:ext>
            </a:extLst>
          </p:cNvPr>
          <p:cNvSpPr txBox="1"/>
          <p:nvPr/>
        </p:nvSpPr>
        <p:spPr>
          <a:xfrm>
            <a:off x="8028810" y="454158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8BF0E7-9D76-423B-B366-B824973129DA}"/>
              </a:ext>
            </a:extLst>
          </p:cNvPr>
          <p:cNvSpPr txBox="1"/>
          <p:nvPr/>
        </p:nvSpPr>
        <p:spPr>
          <a:xfrm>
            <a:off x="8028810" y="4904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492A03-BE0F-43DC-BBA6-A6ACAC9DADC9}"/>
              </a:ext>
            </a:extLst>
          </p:cNvPr>
          <p:cNvSpPr txBox="1"/>
          <p:nvPr/>
        </p:nvSpPr>
        <p:spPr>
          <a:xfrm>
            <a:off x="8028810" y="529490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7FC91B-9364-46B7-83D7-C63E13E00231}"/>
              </a:ext>
            </a:extLst>
          </p:cNvPr>
          <p:cNvSpPr txBox="1"/>
          <p:nvPr/>
        </p:nvSpPr>
        <p:spPr>
          <a:xfrm>
            <a:off x="8028810" y="56580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A62BD8-7DEE-4BE2-87FB-9CDF8D040E55}"/>
              </a:ext>
            </a:extLst>
          </p:cNvPr>
          <p:cNvSpPr txBox="1"/>
          <p:nvPr/>
        </p:nvSpPr>
        <p:spPr>
          <a:xfrm>
            <a:off x="8028810" y="600269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A379C5-5330-4AA4-B5B8-1149A9A65AE7}"/>
              </a:ext>
            </a:extLst>
          </p:cNvPr>
          <p:cNvSpPr txBox="1"/>
          <p:nvPr/>
        </p:nvSpPr>
        <p:spPr>
          <a:xfrm>
            <a:off x="8028810" y="636581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FFF8B-4B27-4E8E-B7FF-1745B9EB35AF}"/>
              </a:ext>
            </a:extLst>
          </p:cNvPr>
          <p:cNvSpPr txBox="1"/>
          <p:nvPr/>
        </p:nvSpPr>
        <p:spPr>
          <a:xfrm>
            <a:off x="473659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A376EE-7F7D-4B42-A502-C1C2FA1F1775}"/>
              </a:ext>
            </a:extLst>
          </p:cNvPr>
          <p:cNvSpPr txBox="1"/>
          <p:nvPr/>
        </p:nvSpPr>
        <p:spPr>
          <a:xfrm>
            <a:off x="473659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9DC54F-D99A-4420-BFA1-282975201F8D}"/>
              </a:ext>
            </a:extLst>
          </p:cNvPr>
          <p:cNvSpPr txBox="1"/>
          <p:nvPr/>
        </p:nvSpPr>
        <p:spPr>
          <a:xfrm>
            <a:off x="544191" y="4538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B488DF5-2F3E-4318-803C-7480BEC548FF}"/>
              </a:ext>
            </a:extLst>
          </p:cNvPr>
          <p:cNvSpPr txBox="1"/>
          <p:nvPr/>
        </p:nvSpPr>
        <p:spPr>
          <a:xfrm>
            <a:off x="473659" y="490192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7EEE0E-9764-4866-838A-CC3C347A2825}"/>
              </a:ext>
            </a:extLst>
          </p:cNvPr>
          <p:cNvSpPr txBox="1"/>
          <p:nvPr/>
        </p:nvSpPr>
        <p:spPr>
          <a:xfrm>
            <a:off x="473659" y="529212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16DACA-D9AF-4CC0-A013-AF93C90FC2C2}"/>
              </a:ext>
            </a:extLst>
          </p:cNvPr>
          <p:cNvSpPr txBox="1"/>
          <p:nvPr/>
        </p:nvSpPr>
        <p:spPr>
          <a:xfrm>
            <a:off x="473659" y="565524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5AC40D-8752-49F6-8F64-831BA24E122F}"/>
              </a:ext>
            </a:extLst>
          </p:cNvPr>
          <p:cNvSpPr txBox="1"/>
          <p:nvPr/>
        </p:nvSpPr>
        <p:spPr>
          <a:xfrm>
            <a:off x="541636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F222FBC-2B29-4504-849C-333033884270}"/>
              </a:ext>
            </a:extLst>
          </p:cNvPr>
          <p:cNvSpPr txBox="1"/>
          <p:nvPr/>
        </p:nvSpPr>
        <p:spPr>
          <a:xfrm>
            <a:off x="541636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795455-028B-48E1-B2E7-558610A07DB9}"/>
              </a:ext>
            </a:extLst>
          </p:cNvPr>
          <p:cNvSpPr txBox="1"/>
          <p:nvPr/>
        </p:nvSpPr>
        <p:spPr>
          <a:xfrm>
            <a:off x="873672" y="346873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316E953-8289-403C-A036-176AF64AE724}"/>
              </a:ext>
            </a:extLst>
          </p:cNvPr>
          <p:cNvSpPr txBox="1"/>
          <p:nvPr/>
        </p:nvSpPr>
        <p:spPr>
          <a:xfrm>
            <a:off x="1354472" y="3489052"/>
            <a:ext cx="5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8640DEE-577C-46A4-9931-A8E2A411AE14}"/>
              </a:ext>
            </a:extLst>
          </p:cNvPr>
          <p:cNvSpPr txBox="1"/>
          <p:nvPr/>
        </p:nvSpPr>
        <p:spPr>
          <a:xfrm>
            <a:off x="431271" y="34661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graphicFrame>
        <p:nvGraphicFramePr>
          <p:cNvPr id="204" name="Table 204">
            <a:extLst>
              <a:ext uri="{FF2B5EF4-FFF2-40B4-BE49-F238E27FC236}">
                <a16:creationId xmlns:a16="http://schemas.microsoft.com/office/drawing/2014/main" id="{FE2D122C-61F1-4C53-BB1E-6D20A521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0320"/>
              </p:ext>
            </p:extLst>
          </p:nvPr>
        </p:nvGraphicFramePr>
        <p:xfrm>
          <a:off x="1827973" y="363858"/>
          <a:ext cx="6044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74">
                  <a:extLst>
                    <a:ext uri="{9D8B030D-6E8A-4147-A177-3AD203B41FA5}">
                      <a16:colId xmlns:a16="http://schemas.microsoft.com/office/drawing/2014/main" val="300558764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176161922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EEADD05A-0B30-47FE-A021-7CCB2048C293}"/>
              </a:ext>
            </a:extLst>
          </p:cNvPr>
          <p:cNvSpPr txBox="1"/>
          <p:nvPr/>
        </p:nvSpPr>
        <p:spPr>
          <a:xfrm>
            <a:off x="1827973" y="742521"/>
            <a:ext cx="368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------------------------VPN --------------------------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BB17E28-3D84-4A16-82E3-648F4CBC35D1}"/>
              </a:ext>
            </a:extLst>
          </p:cNvPr>
          <p:cNvSpPr txBox="1"/>
          <p:nvPr/>
        </p:nvSpPr>
        <p:spPr>
          <a:xfrm>
            <a:off x="5413368" y="762152"/>
            <a:ext cx="259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----------------VPO 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AC6A5F9-87D3-4BF4-B7F4-EF388F85595E}"/>
              </a:ext>
            </a:extLst>
          </p:cNvPr>
          <p:cNvSpPr txBox="1"/>
          <p:nvPr/>
        </p:nvSpPr>
        <p:spPr>
          <a:xfrm>
            <a:off x="1776356" y="9679"/>
            <a:ext cx="28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------------------TLBT 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1123A0-F909-4357-9ABF-FD80097A6AE8}"/>
              </a:ext>
            </a:extLst>
          </p:cNvPr>
          <p:cNvSpPr txBox="1"/>
          <p:nvPr/>
        </p:nvSpPr>
        <p:spPr>
          <a:xfrm>
            <a:off x="4374300" y="17796"/>
            <a:ext cx="112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-TLBI 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213" name="Table 204">
            <a:extLst>
              <a:ext uri="{FF2B5EF4-FFF2-40B4-BE49-F238E27FC236}">
                <a16:creationId xmlns:a16="http://schemas.microsoft.com/office/drawing/2014/main" id="{48B46FBD-17EA-426B-9C62-0E48D366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98248"/>
              </p:ext>
            </p:extLst>
          </p:nvPr>
        </p:nvGraphicFramePr>
        <p:xfrm>
          <a:off x="7414940" y="2725554"/>
          <a:ext cx="4603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23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4B01BCA1-87E5-42DF-A417-98B8EAD57B97}"/>
              </a:ext>
            </a:extLst>
          </p:cNvPr>
          <p:cNvSpPr txBox="1"/>
          <p:nvPr/>
        </p:nvSpPr>
        <p:spPr>
          <a:xfrm>
            <a:off x="7233591" y="248420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-------------CT 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DBC0C-8DEF-4E48-95F0-F24B6CDE9B30}"/>
              </a:ext>
            </a:extLst>
          </p:cNvPr>
          <p:cNvSpPr txBox="1"/>
          <p:nvPr/>
        </p:nvSpPr>
        <p:spPr>
          <a:xfrm>
            <a:off x="143870" y="349132"/>
            <a:ext cx="1299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 Address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A2C8C68-57B0-457C-B7F0-B2287448B418}"/>
              </a:ext>
            </a:extLst>
          </p:cNvPr>
          <p:cNvSpPr txBox="1"/>
          <p:nvPr/>
        </p:nvSpPr>
        <p:spPr>
          <a:xfrm>
            <a:off x="9603544" y="2477586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--------------CI 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C8CD0E-D0E4-479A-9A51-B2A0638730A6}"/>
              </a:ext>
            </a:extLst>
          </p:cNvPr>
          <p:cNvSpPr txBox="1"/>
          <p:nvPr/>
        </p:nvSpPr>
        <p:spPr>
          <a:xfrm>
            <a:off x="11133385" y="2484199"/>
            <a:ext cx="91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-CO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423A639-FCCB-4E9B-AC08-16EEA639CA51}"/>
              </a:ext>
            </a:extLst>
          </p:cNvPr>
          <p:cNvSpPr txBox="1"/>
          <p:nvPr/>
        </p:nvSpPr>
        <p:spPr>
          <a:xfrm>
            <a:off x="7339055" y="3041787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-------------PPN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BF088E9-A9F6-424F-A57E-DD4E9AB0BBBF}"/>
              </a:ext>
            </a:extLst>
          </p:cNvPr>
          <p:cNvSpPr txBox="1"/>
          <p:nvPr/>
        </p:nvSpPr>
        <p:spPr>
          <a:xfrm>
            <a:off x="9603544" y="303324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-------------PPO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9E93763-9A42-451B-9ED5-3BA1151243E4}"/>
              </a:ext>
            </a:extLst>
          </p:cNvPr>
          <p:cNvSpPr txBox="1"/>
          <p:nvPr/>
        </p:nvSpPr>
        <p:spPr>
          <a:xfrm>
            <a:off x="292060" y="941973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2782BAB-5808-4D1B-A965-44AB7BAD484B}"/>
              </a:ext>
            </a:extLst>
          </p:cNvPr>
          <p:cNvSpPr txBox="1"/>
          <p:nvPr/>
        </p:nvSpPr>
        <p:spPr>
          <a:xfrm>
            <a:off x="1222632" y="3089801"/>
            <a:ext cx="14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Page Table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7CE1CF-97E4-4E42-B553-EE09739F1DF9}"/>
              </a:ext>
            </a:extLst>
          </p:cNvPr>
          <p:cNvSpPr txBox="1"/>
          <p:nvPr/>
        </p:nvSpPr>
        <p:spPr>
          <a:xfrm>
            <a:off x="4706385" y="3143805"/>
            <a:ext cx="166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257" name="Table 55">
            <a:extLst>
              <a:ext uri="{FF2B5EF4-FFF2-40B4-BE49-F238E27FC236}">
                <a16:creationId xmlns:a16="http://schemas.microsoft.com/office/drawing/2014/main" id="{9C504D67-F56B-4800-8602-78BA145C6464}"/>
              </a:ext>
            </a:extLst>
          </p:cNvPr>
          <p:cNvGraphicFramePr>
            <a:graphicFrameLocks noGrp="1"/>
          </p:cNvGraphicFramePr>
          <p:nvPr/>
        </p:nvGraphicFramePr>
        <p:xfrm>
          <a:off x="2411491" y="3790136"/>
          <a:ext cx="123283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BFE2ECFD-7900-4F99-87B7-DC6E2B9D2E8F}"/>
              </a:ext>
            </a:extLst>
          </p:cNvPr>
          <p:cNvSpPr txBox="1"/>
          <p:nvPr/>
        </p:nvSpPr>
        <p:spPr>
          <a:xfrm>
            <a:off x="2076808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E005E5E-11E5-4036-901E-B3549F4A7AAC}"/>
              </a:ext>
            </a:extLst>
          </p:cNvPr>
          <p:cNvSpPr txBox="1"/>
          <p:nvPr/>
        </p:nvSpPr>
        <p:spPr>
          <a:xfrm>
            <a:off x="2076808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FE2EAC5-8E82-4396-ADE3-A30C368C96F2}"/>
              </a:ext>
            </a:extLst>
          </p:cNvPr>
          <p:cNvSpPr txBox="1"/>
          <p:nvPr/>
        </p:nvSpPr>
        <p:spPr>
          <a:xfrm>
            <a:off x="2146062" y="4538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41297C8-493C-42AD-8AFF-6BC285BC0FE3}"/>
              </a:ext>
            </a:extLst>
          </p:cNvPr>
          <p:cNvSpPr txBox="1"/>
          <p:nvPr/>
        </p:nvSpPr>
        <p:spPr>
          <a:xfrm>
            <a:off x="2068722" y="49019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CC8BC09-D598-47CF-B0C8-4E8F2A59C343}"/>
              </a:ext>
            </a:extLst>
          </p:cNvPr>
          <p:cNvSpPr txBox="1"/>
          <p:nvPr/>
        </p:nvSpPr>
        <p:spPr>
          <a:xfrm>
            <a:off x="2130764" y="5292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3C71CE-F9F3-4353-A80B-5FD6521255E9}"/>
              </a:ext>
            </a:extLst>
          </p:cNvPr>
          <p:cNvSpPr txBox="1"/>
          <p:nvPr/>
        </p:nvSpPr>
        <p:spPr>
          <a:xfrm>
            <a:off x="2076808" y="565524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D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87F3F2A-1651-4BFF-9897-48D23096B834}"/>
              </a:ext>
            </a:extLst>
          </p:cNvPr>
          <p:cNvSpPr txBox="1"/>
          <p:nvPr/>
        </p:nvSpPr>
        <p:spPr>
          <a:xfrm>
            <a:off x="2151672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46FB921-049F-4628-9BA1-B011722BFA7F}"/>
              </a:ext>
            </a:extLst>
          </p:cNvPr>
          <p:cNvSpPr txBox="1"/>
          <p:nvPr/>
        </p:nvSpPr>
        <p:spPr>
          <a:xfrm>
            <a:off x="2151672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FCC0E3-D0BE-4DE7-8BE0-2930E3CC8474}"/>
              </a:ext>
            </a:extLst>
          </p:cNvPr>
          <p:cNvSpPr txBox="1"/>
          <p:nvPr/>
        </p:nvSpPr>
        <p:spPr>
          <a:xfrm>
            <a:off x="2494886" y="349855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5F3B893-6CA9-4C0B-83D2-D2D10EF9FEE4}"/>
              </a:ext>
            </a:extLst>
          </p:cNvPr>
          <p:cNvSpPr txBox="1"/>
          <p:nvPr/>
        </p:nvSpPr>
        <p:spPr>
          <a:xfrm>
            <a:off x="3083253" y="3513137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65F9F2E-4944-47DE-9E07-46F4E5BEB98D}"/>
              </a:ext>
            </a:extLst>
          </p:cNvPr>
          <p:cNvSpPr txBox="1"/>
          <p:nvPr/>
        </p:nvSpPr>
        <p:spPr>
          <a:xfrm>
            <a:off x="2053850" y="34985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322E645-4EA9-4163-9B6B-447C379EBFD8}"/>
              </a:ext>
            </a:extLst>
          </p:cNvPr>
          <p:cNvSpPr txBox="1"/>
          <p:nvPr/>
        </p:nvSpPr>
        <p:spPr>
          <a:xfrm>
            <a:off x="8827947" y="261011"/>
            <a:ext cx="2392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2</a:t>
            </a:r>
          </a:p>
          <a:p>
            <a:endParaRPr lang="en-US" b="1" dirty="0"/>
          </a:p>
          <a:p>
            <a:r>
              <a:rPr lang="en-US" b="1" dirty="0"/>
              <a:t>Virtual Address : x0463</a:t>
            </a:r>
          </a:p>
          <a:p>
            <a:r>
              <a:rPr lang="en-US" b="1" dirty="0"/>
              <a:t>PPN: 24</a:t>
            </a:r>
          </a:p>
          <a:p>
            <a:r>
              <a:rPr lang="en-US" b="1" dirty="0"/>
              <a:t>Cache Index: 8</a:t>
            </a:r>
          </a:p>
          <a:p>
            <a:r>
              <a:rPr lang="en-US" b="1" dirty="0"/>
              <a:t>Cache Tag: 24</a:t>
            </a:r>
          </a:p>
          <a:p>
            <a:r>
              <a:rPr lang="en-US" b="1" dirty="0"/>
              <a:t>Byte:  89</a:t>
            </a:r>
          </a:p>
        </p:txBody>
      </p:sp>
    </p:spTree>
    <p:extLst>
      <p:ext uri="{BB962C8B-B14F-4D97-AF65-F5344CB8AC3E}">
        <p14:creationId xmlns:p14="http://schemas.microsoft.com/office/powerpoint/2010/main" val="322126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9A473A-6A59-467C-8992-4B926E56AD5F}"/>
              </a:ext>
            </a:extLst>
          </p:cNvPr>
          <p:cNvGraphicFramePr>
            <a:graphicFrameLocks noGrp="1"/>
          </p:cNvGraphicFramePr>
          <p:nvPr/>
        </p:nvGraphicFramePr>
        <p:xfrm>
          <a:off x="754374" y="1392935"/>
          <a:ext cx="6213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8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608466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3934007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68672848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967209185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005422278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042041796"/>
                    </a:ext>
                  </a:extLst>
                </a:gridCol>
              </a:tblGrid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378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2443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139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F5CE0B-6D72-4678-8D85-40AD51558C89}"/>
              </a:ext>
            </a:extLst>
          </p:cNvPr>
          <p:cNvSpPr txBox="1"/>
          <p:nvPr/>
        </p:nvSpPr>
        <p:spPr>
          <a:xfrm>
            <a:off x="645719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E194D-59B3-4C96-91A2-482F88C4C755}"/>
              </a:ext>
            </a:extLst>
          </p:cNvPr>
          <p:cNvSpPr txBox="1"/>
          <p:nvPr/>
        </p:nvSpPr>
        <p:spPr>
          <a:xfrm>
            <a:off x="1248421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0EAE3-E28E-446A-889C-2B66D78446E7}"/>
              </a:ext>
            </a:extLst>
          </p:cNvPr>
          <p:cNvSpPr txBox="1"/>
          <p:nvPr/>
        </p:nvSpPr>
        <p:spPr>
          <a:xfrm>
            <a:off x="1746891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FEDA1-5BF3-438D-B142-24A7D12C3616}"/>
              </a:ext>
            </a:extLst>
          </p:cNvPr>
          <p:cNvSpPr txBox="1"/>
          <p:nvPr/>
        </p:nvSpPr>
        <p:spPr>
          <a:xfrm>
            <a:off x="2369467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6546E-D003-4A99-9AFC-9079EF9EE1EA}"/>
              </a:ext>
            </a:extLst>
          </p:cNvPr>
          <p:cNvSpPr txBox="1"/>
          <p:nvPr/>
        </p:nvSpPr>
        <p:spPr>
          <a:xfrm>
            <a:off x="287194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3E9BC-92B5-4275-82CF-36555C6B52B0}"/>
              </a:ext>
            </a:extLst>
          </p:cNvPr>
          <p:cNvSpPr txBox="1"/>
          <p:nvPr/>
        </p:nvSpPr>
        <p:spPr>
          <a:xfrm>
            <a:off x="3412230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D2A3D-5414-44C0-9342-E507A1837B4F}"/>
              </a:ext>
            </a:extLst>
          </p:cNvPr>
          <p:cNvSpPr txBox="1"/>
          <p:nvPr/>
        </p:nvSpPr>
        <p:spPr>
          <a:xfrm>
            <a:off x="388040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F4FE04-D026-4402-BC88-EB869FEBADB2}"/>
              </a:ext>
            </a:extLst>
          </p:cNvPr>
          <p:cNvSpPr txBox="1"/>
          <p:nvPr/>
        </p:nvSpPr>
        <p:spPr>
          <a:xfrm>
            <a:off x="4419398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DDD8F-3B17-435E-91F6-971902E4DACA}"/>
              </a:ext>
            </a:extLst>
          </p:cNvPr>
          <p:cNvSpPr txBox="1"/>
          <p:nvPr/>
        </p:nvSpPr>
        <p:spPr>
          <a:xfrm>
            <a:off x="4934093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85B96-B651-4F68-8C3B-FE2CD2B93A6F}"/>
              </a:ext>
            </a:extLst>
          </p:cNvPr>
          <p:cNvSpPr txBox="1"/>
          <p:nvPr/>
        </p:nvSpPr>
        <p:spPr>
          <a:xfrm>
            <a:off x="5504731" y="1124279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DA5D29-9C9C-400A-AC96-EB46F1AB9F92}"/>
              </a:ext>
            </a:extLst>
          </p:cNvPr>
          <p:cNvSpPr txBox="1"/>
          <p:nvPr/>
        </p:nvSpPr>
        <p:spPr>
          <a:xfrm>
            <a:off x="5983400" y="1124279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89B3F-9F9C-4B03-AC15-48E3D0AA3BFE}"/>
              </a:ext>
            </a:extLst>
          </p:cNvPr>
          <p:cNvSpPr txBox="1"/>
          <p:nvPr/>
        </p:nvSpPr>
        <p:spPr>
          <a:xfrm>
            <a:off x="6439648" y="1124279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7B15A2-577C-4FB6-9D05-DD2E4475F0D1}"/>
              </a:ext>
            </a:extLst>
          </p:cNvPr>
          <p:cNvSpPr txBox="1"/>
          <p:nvPr/>
        </p:nvSpPr>
        <p:spPr>
          <a:xfrm>
            <a:off x="185371" y="1401606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07FA2-91AA-4AB2-9E6D-DFBBE0B9FAB5}"/>
              </a:ext>
            </a:extLst>
          </p:cNvPr>
          <p:cNvSpPr txBox="1"/>
          <p:nvPr/>
        </p:nvSpPr>
        <p:spPr>
          <a:xfrm>
            <a:off x="173584" y="176777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3C8530-5280-421C-902A-DD21A95D4D64}"/>
              </a:ext>
            </a:extLst>
          </p:cNvPr>
          <p:cNvSpPr txBox="1"/>
          <p:nvPr/>
        </p:nvSpPr>
        <p:spPr>
          <a:xfrm>
            <a:off x="173584" y="2129344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E967B-4062-4924-8B26-56CF17C3B443}"/>
              </a:ext>
            </a:extLst>
          </p:cNvPr>
          <p:cNvSpPr txBox="1"/>
          <p:nvPr/>
        </p:nvSpPr>
        <p:spPr>
          <a:xfrm>
            <a:off x="173584" y="2490915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</a:t>
            </a: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45FBACB2-CF3A-44B5-911B-402D21432D91}"/>
              </a:ext>
            </a:extLst>
          </p:cNvPr>
          <p:cNvGraphicFramePr>
            <a:graphicFrameLocks noGrp="1"/>
          </p:cNvGraphicFramePr>
          <p:nvPr/>
        </p:nvGraphicFramePr>
        <p:xfrm>
          <a:off x="797924" y="3766051"/>
          <a:ext cx="108061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05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540305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5D71DC38-1B40-448E-8615-7482FD93A343}"/>
              </a:ext>
            </a:extLst>
          </p:cNvPr>
          <p:cNvGraphicFramePr>
            <a:graphicFrameLocks noGrp="1"/>
          </p:cNvGraphicFramePr>
          <p:nvPr/>
        </p:nvGraphicFramePr>
        <p:xfrm>
          <a:off x="8426688" y="376981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FE8CFB3-23B7-4CA1-81B2-3CB659407A6A}"/>
              </a:ext>
            </a:extLst>
          </p:cNvPr>
          <p:cNvSpPr txBox="1"/>
          <p:nvPr/>
        </p:nvSpPr>
        <p:spPr>
          <a:xfrm>
            <a:off x="8434121" y="3530075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D8AC4C-0273-47D3-B2E8-06278EB7E4A3}"/>
              </a:ext>
            </a:extLst>
          </p:cNvPr>
          <p:cNvSpPr txBox="1"/>
          <p:nvPr/>
        </p:nvSpPr>
        <p:spPr>
          <a:xfrm>
            <a:off x="9036823" y="3530075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EA7745-B2B8-470E-BC6A-F25E61577BE9}"/>
              </a:ext>
            </a:extLst>
          </p:cNvPr>
          <p:cNvSpPr txBox="1"/>
          <p:nvPr/>
        </p:nvSpPr>
        <p:spPr>
          <a:xfrm>
            <a:off x="9535293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8EC797-5668-4CDE-B1DD-8CC8E8009187}"/>
              </a:ext>
            </a:extLst>
          </p:cNvPr>
          <p:cNvSpPr txBox="1"/>
          <p:nvPr/>
        </p:nvSpPr>
        <p:spPr>
          <a:xfrm>
            <a:off x="10157869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CD13C3-75CB-4A59-803E-CF5C84FA3307}"/>
              </a:ext>
            </a:extLst>
          </p:cNvPr>
          <p:cNvSpPr txBox="1"/>
          <p:nvPr/>
        </p:nvSpPr>
        <p:spPr>
          <a:xfrm>
            <a:off x="10760571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17174A-BC7A-48B0-8FBC-D4BC9F60F42C}"/>
              </a:ext>
            </a:extLst>
          </p:cNvPr>
          <p:cNvSpPr txBox="1"/>
          <p:nvPr/>
        </p:nvSpPr>
        <p:spPr>
          <a:xfrm>
            <a:off x="11268026" y="35300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9BDC2B17-0B4E-47E3-9FFD-EC9B7A4EB6F5}"/>
              </a:ext>
            </a:extLst>
          </p:cNvPr>
          <p:cNvGraphicFramePr>
            <a:graphicFrameLocks noGrp="1"/>
          </p:cNvGraphicFramePr>
          <p:nvPr/>
        </p:nvGraphicFramePr>
        <p:xfrm>
          <a:off x="8426688" y="523285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graphicFrame>
        <p:nvGraphicFramePr>
          <p:cNvPr id="85" name="Table 5">
            <a:extLst>
              <a:ext uri="{FF2B5EF4-FFF2-40B4-BE49-F238E27FC236}">
                <a16:creationId xmlns:a16="http://schemas.microsoft.com/office/drawing/2014/main" id="{33906F69-A89C-4D82-8129-AA362FBD71F7}"/>
              </a:ext>
            </a:extLst>
          </p:cNvPr>
          <p:cNvGraphicFramePr>
            <a:graphicFrameLocks noGrp="1"/>
          </p:cNvGraphicFramePr>
          <p:nvPr/>
        </p:nvGraphicFramePr>
        <p:xfrm>
          <a:off x="4438953" y="379013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E543E1-2246-437D-915B-1A7B68971D76}"/>
              </a:ext>
            </a:extLst>
          </p:cNvPr>
          <p:cNvSpPr txBox="1"/>
          <p:nvPr/>
        </p:nvSpPr>
        <p:spPr>
          <a:xfrm>
            <a:off x="4438953" y="3578292"/>
            <a:ext cx="3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4F9C2B-8DA7-4A45-B31C-728EA25D0A66}"/>
              </a:ext>
            </a:extLst>
          </p:cNvPr>
          <p:cNvSpPr txBox="1"/>
          <p:nvPr/>
        </p:nvSpPr>
        <p:spPr>
          <a:xfrm>
            <a:off x="5041655" y="3547861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F9DCA-61F7-4720-8313-E70AB409591E}"/>
              </a:ext>
            </a:extLst>
          </p:cNvPr>
          <p:cNvSpPr txBox="1"/>
          <p:nvPr/>
        </p:nvSpPr>
        <p:spPr>
          <a:xfrm>
            <a:off x="5540125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A1A4C8-C2FF-4B46-896A-ABEE8F1A6472}"/>
              </a:ext>
            </a:extLst>
          </p:cNvPr>
          <p:cNvSpPr txBox="1"/>
          <p:nvPr/>
        </p:nvSpPr>
        <p:spPr>
          <a:xfrm>
            <a:off x="6162701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A86DAC-5784-4987-9EC9-C7736B0FB039}"/>
              </a:ext>
            </a:extLst>
          </p:cNvPr>
          <p:cNvSpPr txBox="1"/>
          <p:nvPr/>
        </p:nvSpPr>
        <p:spPr>
          <a:xfrm>
            <a:off x="6765403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7FB510-E323-4ADB-8CDA-78630CD86031}"/>
              </a:ext>
            </a:extLst>
          </p:cNvPr>
          <p:cNvSpPr txBox="1"/>
          <p:nvPr/>
        </p:nvSpPr>
        <p:spPr>
          <a:xfrm>
            <a:off x="7272858" y="354786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Blk3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E1662598-0C7C-44AA-A0DC-C4CB7A0BEA65}"/>
              </a:ext>
            </a:extLst>
          </p:cNvPr>
          <p:cNvGraphicFramePr>
            <a:graphicFrameLocks noGrp="1"/>
          </p:cNvGraphicFramePr>
          <p:nvPr/>
        </p:nvGraphicFramePr>
        <p:xfrm>
          <a:off x="4438953" y="5253176"/>
          <a:ext cx="338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00">
                  <a:extLst>
                    <a:ext uri="{9D8B030D-6E8A-4147-A177-3AD203B41FA5}">
                      <a16:colId xmlns:a16="http://schemas.microsoft.com/office/drawing/2014/main" val="1065867770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410821356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17446403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2542843267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993670988"/>
                    </a:ext>
                  </a:extLst>
                </a:gridCol>
                <a:gridCol w="564800">
                  <a:extLst>
                    <a:ext uri="{9D8B030D-6E8A-4147-A177-3AD203B41FA5}">
                      <a16:colId xmlns:a16="http://schemas.microsoft.com/office/drawing/2014/main" val="518706012"/>
                    </a:ext>
                  </a:extLst>
                </a:gridCol>
              </a:tblGrid>
              <a:tr h="3061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4033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15526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00902"/>
                  </a:ext>
                </a:extLst>
              </a:tr>
              <a:tr h="306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8126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8D6599AB-A62E-4627-835D-3A7B18247475}"/>
              </a:ext>
            </a:extLst>
          </p:cNvPr>
          <p:cNvSpPr txBox="1"/>
          <p:nvPr/>
        </p:nvSpPr>
        <p:spPr>
          <a:xfrm>
            <a:off x="4013199" y="380257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6C0AD9-B19B-4C11-92DC-00C41ED8DB00}"/>
              </a:ext>
            </a:extLst>
          </p:cNvPr>
          <p:cNvSpPr txBox="1"/>
          <p:nvPr/>
        </p:nvSpPr>
        <p:spPr>
          <a:xfrm>
            <a:off x="4030832" y="4165698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C1A759-E6F8-45F3-8DDE-1E71583715C7}"/>
              </a:ext>
            </a:extLst>
          </p:cNvPr>
          <p:cNvSpPr txBox="1"/>
          <p:nvPr/>
        </p:nvSpPr>
        <p:spPr>
          <a:xfrm>
            <a:off x="4013199" y="459466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DB07B0-C427-4C46-B2F8-7E47D12E91E9}"/>
              </a:ext>
            </a:extLst>
          </p:cNvPr>
          <p:cNvSpPr txBox="1"/>
          <p:nvPr/>
        </p:nvSpPr>
        <p:spPr>
          <a:xfrm>
            <a:off x="4013199" y="495778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69A78C-92A3-4EAD-9E44-B2F1752A139F}"/>
              </a:ext>
            </a:extLst>
          </p:cNvPr>
          <p:cNvSpPr txBox="1"/>
          <p:nvPr/>
        </p:nvSpPr>
        <p:spPr>
          <a:xfrm>
            <a:off x="4013199" y="534798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318341-BDD5-4FC7-8573-53D2EA099D6E}"/>
              </a:ext>
            </a:extLst>
          </p:cNvPr>
          <p:cNvSpPr txBox="1"/>
          <p:nvPr/>
        </p:nvSpPr>
        <p:spPr>
          <a:xfrm>
            <a:off x="4013199" y="5711108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EDD9F0-14F3-44AC-9578-D686C1E4E5FC}"/>
              </a:ext>
            </a:extLst>
          </p:cNvPr>
          <p:cNvSpPr txBox="1"/>
          <p:nvPr/>
        </p:nvSpPr>
        <p:spPr>
          <a:xfrm>
            <a:off x="4013199" y="605577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C61C2-F404-4F9C-AC3A-936FCD159161}"/>
              </a:ext>
            </a:extLst>
          </p:cNvPr>
          <p:cNvSpPr txBox="1"/>
          <p:nvPr/>
        </p:nvSpPr>
        <p:spPr>
          <a:xfrm>
            <a:off x="4013199" y="641889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707855-920B-4431-A168-D09EC34CA7A8}"/>
              </a:ext>
            </a:extLst>
          </p:cNvPr>
          <p:cNvSpPr txBox="1"/>
          <p:nvPr/>
        </p:nvSpPr>
        <p:spPr>
          <a:xfrm>
            <a:off x="8028810" y="374949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615350-D4FA-4853-88A9-659DFFBBCE80}"/>
              </a:ext>
            </a:extLst>
          </p:cNvPr>
          <p:cNvSpPr txBox="1"/>
          <p:nvPr/>
        </p:nvSpPr>
        <p:spPr>
          <a:xfrm>
            <a:off x="8028810" y="411262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F392EC-1302-4589-800D-7E631B58578E}"/>
              </a:ext>
            </a:extLst>
          </p:cNvPr>
          <p:cNvSpPr txBox="1"/>
          <p:nvPr/>
        </p:nvSpPr>
        <p:spPr>
          <a:xfrm>
            <a:off x="8028810" y="454158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8BF0E7-9D76-423B-B366-B824973129DA}"/>
              </a:ext>
            </a:extLst>
          </p:cNvPr>
          <p:cNvSpPr txBox="1"/>
          <p:nvPr/>
        </p:nvSpPr>
        <p:spPr>
          <a:xfrm>
            <a:off x="8028810" y="4904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492A03-BE0F-43DC-BBA6-A6ACAC9DADC9}"/>
              </a:ext>
            </a:extLst>
          </p:cNvPr>
          <p:cNvSpPr txBox="1"/>
          <p:nvPr/>
        </p:nvSpPr>
        <p:spPr>
          <a:xfrm>
            <a:off x="8028810" y="529490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7FC91B-9364-46B7-83D7-C63E13E00231}"/>
              </a:ext>
            </a:extLst>
          </p:cNvPr>
          <p:cNvSpPr txBox="1"/>
          <p:nvPr/>
        </p:nvSpPr>
        <p:spPr>
          <a:xfrm>
            <a:off x="8028810" y="56580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A62BD8-7DEE-4BE2-87FB-9CDF8D040E55}"/>
              </a:ext>
            </a:extLst>
          </p:cNvPr>
          <p:cNvSpPr txBox="1"/>
          <p:nvPr/>
        </p:nvSpPr>
        <p:spPr>
          <a:xfrm>
            <a:off x="8028810" y="600269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A379C5-5330-4AA4-B5B8-1149A9A65AE7}"/>
              </a:ext>
            </a:extLst>
          </p:cNvPr>
          <p:cNvSpPr txBox="1"/>
          <p:nvPr/>
        </p:nvSpPr>
        <p:spPr>
          <a:xfrm>
            <a:off x="8028810" y="636581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CDFFF8B-4B27-4E8E-B7FF-1745B9EB35AF}"/>
              </a:ext>
            </a:extLst>
          </p:cNvPr>
          <p:cNvSpPr txBox="1"/>
          <p:nvPr/>
        </p:nvSpPr>
        <p:spPr>
          <a:xfrm>
            <a:off x="473659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A376EE-7F7D-4B42-A502-C1C2FA1F1775}"/>
              </a:ext>
            </a:extLst>
          </p:cNvPr>
          <p:cNvSpPr txBox="1"/>
          <p:nvPr/>
        </p:nvSpPr>
        <p:spPr>
          <a:xfrm>
            <a:off x="473659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9DC54F-D99A-4420-BFA1-282975201F8D}"/>
              </a:ext>
            </a:extLst>
          </p:cNvPr>
          <p:cNvSpPr txBox="1"/>
          <p:nvPr/>
        </p:nvSpPr>
        <p:spPr>
          <a:xfrm>
            <a:off x="544191" y="4538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B488DF5-2F3E-4318-803C-7480BEC548FF}"/>
              </a:ext>
            </a:extLst>
          </p:cNvPr>
          <p:cNvSpPr txBox="1"/>
          <p:nvPr/>
        </p:nvSpPr>
        <p:spPr>
          <a:xfrm>
            <a:off x="473659" y="490192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7EEE0E-9764-4866-838A-CC3C347A2825}"/>
              </a:ext>
            </a:extLst>
          </p:cNvPr>
          <p:cNvSpPr txBox="1"/>
          <p:nvPr/>
        </p:nvSpPr>
        <p:spPr>
          <a:xfrm>
            <a:off x="473659" y="529212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16DACA-D9AF-4CC0-A013-AF93C90FC2C2}"/>
              </a:ext>
            </a:extLst>
          </p:cNvPr>
          <p:cNvSpPr txBox="1"/>
          <p:nvPr/>
        </p:nvSpPr>
        <p:spPr>
          <a:xfrm>
            <a:off x="473659" y="565524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5AC40D-8752-49F6-8F64-831BA24E122F}"/>
              </a:ext>
            </a:extLst>
          </p:cNvPr>
          <p:cNvSpPr txBox="1"/>
          <p:nvPr/>
        </p:nvSpPr>
        <p:spPr>
          <a:xfrm>
            <a:off x="541636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F222FBC-2B29-4504-849C-333033884270}"/>
              </a:ext>
            </a:extLst>
          </p:cNvPr>
          <p:cNvSpPr txBox="1"/>
          <p:nvPr/>
        </p:nvSpPr>
        <p:spPr>
          <a:xfrm>
            <a:off x="541636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795455-028B-48E1-B2E7-558610A07DB9}"/>
              </a:ext>
            </a:extLst>
          </p:cNvPr>
          <p:cNvSpPr txBox="1"/>
          <p:nvPr/>
        </p:nvSpPr>
        <p:spPr>
          <a:xfrm>
            <a:off x="873672" y="346873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316E953-8289-403C-A036-176AF64AE724}"/>
              </a:ext>
            </a:extLst>
          </p:cNvPr>
          <p:cNvSpPr txBox="1"/>
          <p:nvPr/>
        </p:nvSpPr>
        <p:spPr>
          <a:xfrm>
            <a:off x="1354472" y="3489052"/>
            <a:ext cx="5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8640DEE-577C-46A4-9931-A8E2A411AE14}"/>
              </a:ext>
            </a:extLst>
          </p:cNvPr>
          <p:cNvSpPr txBox="1"/>
          <p:nvPr/>
        </p:nvSpPr>
        <p:spPr>
          <a:xfrm>
            <a:off x="431271" y="34661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graphicFrame>
        <p:nvGraphicFramePr>
          <p:cNvPr id="204" name="Table 204">
            <a:extLst>
              <a:ext uri="{FF2B5EF4-FFF2-40B4-BE49-F238E27FC236}">
                <a16:creationId xmlns:a16="http://schemas.microsoft.com/office/drawing/2014/main" id="{FE2D122C-61F1-4C53-BB1E-6D20A521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53706"/>
              </p:ext>
            </p:extLst>
          </p:nvPr>
        </p:nvGraphicFramePr>
        <p:xfrm>
          <a:off x="1827973" y="363858"/>
          <a:ext cx="6044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74">
                  <a:extLst>
                    <a:ext uri="{9D8B030D-6E8A-4147-A177-3AD203B41FA5}">
                      <a16:colId xmlns:a16="http://schemas.microsoft.com/office/drawing/2014/main" val="300558764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176161922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431774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EEADD05A-0B30-47FE-A021-7CCB2048C293}"/>
              </a:ext>
            </a:extLst>
          </p:cNvPr>
          <p:cNvSpPr txBox="1"/>
          <p:nvPr/>
        </p:nvSpPr>
        <p:spPr>
          <a:xfrm>
            <a:off x="1827973" y="742521"/>
            <a:ext cx="368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------------------------VPN --------------------------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BB17E28-3D84-4A16-82E3-648F4CBC35D1}"/>
              </a:ext>
            </a:extLst>
          </p:cNvPr>
          <p:cNvSpPr txBox="1"/>
          <p:nvPr/>
        </p:nvSpPr>
        <p:spPr>
          <a:xfrm>
            <a:off x="5413368" y="762152"/>
            <a:ext cx="259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----------------VPO 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AC6A5F9-87D3-4BF4-B7F4-EF388F85595E}"/>
              </a:ext>
            </a:extLst>
          </p:cNvPr>
          <p:cNvSpPr txBox="1"/>
          <p:nvPr/>
        </p:nvSpPr>
        <p:spPr>
          <a:xfrm>
            <a:off x="1776356" y="9679"/>
            <a:ext cx="28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------------------TLBT 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1123A0-F909-4357-9ABF-FD80097A6AE8}"/>
              </a:ext>
            </a:extLst>
          </p:cNvPr>
          <p:cNvSpPr txBox="1"/>
          <p:nvPr/>
        </p:nvSpPr>
        <p:spPr>
          <a:xfrm>
            <a:off x="4374300" y="17796"/>
            <a:ext cx="112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-TLBI 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213" name="Table 204">
            <a:extLst>
              <a:ext uri="{FF2B5EF4-FFF2-40B4-BE49-F238E27FC236}">
                <a16:creationId xmlns:a16="http://schemas.microsoft.com/office/drawing/2014/main" id="{48B46FBD-17EA-426B-9C62-0E48D366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45320"/>
              </p:ext>
            </p:extLst>
          </p:nvPr>
        </p:nvGraphicFramePr>
        <p:xfrm>
          <a:off x="7414940" y="2725554"/>
          <a:ext cx="4603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23">
                  <a:extLst>
                    <a:ext uri="{9D8B030D-6E8A-4147-A177-3AD203B41FA5}">
                      <a16:colId xmlns:a16="http://schemas.microsoft.com/office/drawing/2014/main" val="3270589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81660514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46819614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374626515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621495666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24806202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98707009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49318978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458917881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3636945233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867290289"/>
                    </a:ext>
                  </a:extLst>
                </a:gridCol>
                <a:gridCol w="383623">
                  <a:extLst>
                    <a:ext uri="{9D8B030D-6E8A-4147-A177-3AD203B41FA5}">
                      <a16:colId xmlns:a16="http://schemas.microsoft.com/office/drawing/2014/main" val="2544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31778"/>
                  </a:ext>
                </a:extLst>
              </a:tr>
            </a:tbl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4B01BCA1-87E5-42DF-A417-98B8EAD57B97}"/>
              </a:ext>
            </a:extLst>
          </p:cNvPr>
          <p:cNvSpPr txBox="1"/>
          <p:nvPr/>
        </p:nvSpPr>
        <p:spPr>
          <a:xfrm>
            <a:off x="7233591" y="248420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-------------CT --------------------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DBC0C-8DEF-4E48-95F0-F24B6CDE9B30}"/>
              </a:ext>
            </a:extLst>
          </p:cNvPr>
          <p:cNvSpPr txBox="1"/>
          <p:nvPr/>
        </p:nvSpPr>
        <p:spPr>
          <a:xfrm>
            <a:off x="143870" y="349132"/>
            <a:ext cx="1299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 Address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A2C8C68-57B0-457C-B7F0-B2287448B418}"/>
              </a:ext>
            </a:extLst>
          </p:cNvPr>
          <p:cNvSpPr txBox="1"/>
          <p:nvPr/>
        </p:nvSpPr>
        <p:spPr>
          <a:xfrm>
            <a:off x="9603544" y="2477586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--------------CI 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C8CD0E-D0E4-479A-9A51-B2A0638730A6}"/>
              </a:ext>
            </a:extLst>
          </p:cNvPr>
          <p:cNvSpPr txBox="1"/>
          <p:nvPr/>
        </p:nvSpPr>
        <p:spPr>
          <a:xfrm>
            <a:off x="11133385" y="2484199"/>
            <a:ext cx="91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-CO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423A639-FCCB-4E9B-AC08-16EEA639CA51}"/>
              </a:ext>
            </a:extLst>
          </p:cNvPr>
          <p:cNvSpPr txBox="1"/>
          <p:nvPr/>
        </p:nvSpPr>
        <p:spPr>
          <a:xfrm>
            <a:off x="7339055" y="3041787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-------------PPN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BF088E9-A9F6-424F-A57E-DD4E9AB0BBBF}"/>
              </a:ext>
            </a:extLst>
          </p:cNvPr>
          <p:cNvSpPr txBox="1"/>
          <p:nvPr/>
        </p:nvSpPr>
        <p:spPr>
          <a:xfrm>
            <a:off x="9603544" y="3033240"/>
            <a:ext cx="25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-------------PPO -----------------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9E93763-9A42-451B-9ED5-3BA1151243E4}"/>
              </a:ext>
            </a:extLst>
          </p:cNvPr>
          <p:cNvSpPr txBox="1"/>
          <p:nvPr/>
        </p:nvSpPr>
        <p:spPr>
          <a:xfrm>
            <a:off x="292060" y="941973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2782BAB-5808-4D1B-A965-44AB7BAD484B}"/>
              </a:ext>
            </a:extLst>
          </p:cNvPr>
          <p:cNvSpPr txBox="1"/>
          <p:nvPr/>
        </p:nvSpPr>
        <p:spPr>
          <a:xfrm>
            <a:off x="1222632" y="3089801"/>
            <a:ext cx="14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Page Table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7CE1CF-97E4-4E42-B553-EE09739F1DF9}"/>
              </a:ext>
            </a:extLst>
          </p:cNvPr>
          <p:cNvSpPr txBox="1"/>
          <p:nvPr/>
        </p:nvSpPr>
        <p:spPr>
          <a:xfrm>
            <a:off x="4706385" y="3143805"/>
            <a:ext cx="166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257" name="Table 55">
            <a:extLst>
              <a:ext uri="{FF2B5EF4-FFF2-40B4-BE49-F238E27FC236}">
                <a16:creationId xmlns:a16="http://schemas.microsoft.com/office/drawing/2014/main" id="{9C504D67-F56B-4800-8602-78BA145C6464}"/>
              </a:ext>
            </a:extLst>
          </p:cNvPr>
          <p:cNvGraphicFramePr>
            <a:graphicFrameLocks noGrp="1"/>
          </p:cNvGraphicFramePr>
          <p:nvPr/>
        </p:nvGraphicFramePr>
        <p:xfrm>
          <a:off x="2411491" y="3790136"/>
          <a:ext cx="123283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42936957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26704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53555"/>
                  </a:ext>
                </a:extLst>
              </a:tr>
              <a:tr h="166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31634"/>
                  </a:ext>
                </a:extLst>
              </a:tr>
            </a:tbl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BFE2ECFD-7900-4F99-87B7-DC6E2B9D2E8F}"/>
              </a:ext>
            </a:extLst>
          </p:cNvPr>
          <p:cNvSpPr txBox="1"/>
          <p:nvPr/>
        </p:nvSpPr>
        <p:spPr>
          <a:xfrm>
            <a:off x="2076808" y="374671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E005E5E-11E5-4036-901E-B3549F4A7AAC}"/>
              </a:ext>
            </a:extLst>
          </p:cNvPr>
          <p:cNvSpPr txBox="1"/>
          <p:nvPr/>
        </p:nvSpPr>
        <p:spPr>
          <a:xfrm>
            <a:off x="2076808" y="41098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FE2EAC5-8E82-4396-ADE3-A30C368C96F2}"/>
              </a:ext>
            </a:extLst>
          </p:cNvPr>
          <p:cNvSpPr txBox="1"/>
          <p:nvPr/>
        </p:nvSpPr>
        <p:spPr>
          <a:xfrm>
            <a:off x="2146062" y="4538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41297C8-493C-42AD-8AFF-6BC285BC0FE3}"/>
              </a:ext>
            </a:extLst>
          </p:cNvPr>
          <p:cNvSpPr txBox="1"/>
          <p:nvPr/>
        </p:nvSpPr>
        <p:spPr>
          <a:xfrm>
            <a:off x="2068722" y="49019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B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CC8BC09-D598-47CF-B0C8-4E8F2A59C343}"/>
              </a:ext>
            </a:extLst>
          </p:cNvPr>
          <p:cNvSpPr txBox="1"/>
          <p:nvPr/>
        </p:nvSpPr>
        <p:spPr>
          <a:xfrm>
            <a:off x="2130764" y="5292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3C71CE-F9F3-4353-A80B-5FD6521255E9}"/>
              </a:ext>
            </a:extLst>
          </p:cNvPr>
          <p:cNvSpPr txBox="1"/>
          <p:nvPr/>
        </p:nvSpPr>
        <p:spPr>
          <a:xfrm>
            <a:off x="2076808" y="565524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D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87F3F2A-1651-4BFF-9897-48D23096B834}"/>
              </a:ext>
            </a:extLst>
          </p:cNvPr>
          <p:cNvSpPr txBox="1"/>
          <p:nvPr/>
        </p:nvSpPr>
        <p:spPr>
          <a:xfrm>
            <a:off x="2151672" y="6032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46FB921-049F-4628-9BA1-B011722BFA7F}"/>
              </a:ext>
            </a:extLst>
          </p:cNvPr>
          <p:cNvSpPr txBox="1"/>
          <p:nvPr/>
        </p:nvSpPr>
        <p:spPr>
          <a:xfrm>
            <a:off x="2151672" y="6400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FCC0E3-D0BE-4DE7-8BE0-2930E3CC8474}"/>
              </a:ext>
            </a:extLst>
          </p:cNvPr>
          <p:cNvSpPr txBox="1"/>
          <p:nvPr/>
        </p:nvSpPr>
        <p:spPr>
          <a:xfrm>
            <a:off x="2494886" y="349855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5F3B893-6CA9-4C0B-83D2-D2D10EF9FEE4}"/>
              </a:ext>
            </a:extLst>
          </p:cNvPr>
          <p:cNvSpPr txBox="1"/>
          <p:nvPr/>
        </p:nvSpPr>
        <p:spPr>
          <a:xfrm>
            <a:off x="3083253" y="3513137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65F9F2E-4944-47DE-9E07-46F4E5BEB98D}"/>
              </a:ext>
            </a:extLst>
          </p:cNvPr>
          <p:cNvSpPr txBox="1"/>
          <p:nvPr/>
        </p:nvSpPr>
        <p:spPr>
          <a:xfrm>
            <a:off x="2053850" y="34985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322E645-4EA9-4163-9B6B-447C379EBFD8}"/>
              </a:ext>
            </a:extLst>
          </p:cNvPr>
          <p:cNvSpPr txBox="1"/>
          <p:nvPr/>
        </p:nvSpPr>
        <p:spPr>
          <a:xfrm>
            <a:off x="8827947" y="261011"/>
            <a:ext cx="22756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 3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Virtual Address : x176</a:t>
            </a:r>
          </a:p>
          <a:p>
            <a:r>
              <a:rPr lang="en-US" b="1" dirty="0"/>
              <a:t>PPN: 16</a:t>
            </a:r>
          </a:p>
          <a:p>
            <a:r>
              <a:rPr lang="en-US" b="1" dirty="0"/>
              <a:t>Cache Index: D</a:t>
            </a:r>
          </a:p>
          <a:p>
            <a:r>
              <a:rPr lang="en-US" b="1" dirty="0"/>
              <a:t>Cache Tag: 16</a:t>
            </a:r>
          </a:p>
          <a:p>
            <a:r>
              <a:rPr lang="en-US" b="1" dirty="0"/>
              <a:t>Byte:  34</a:t>
            </a:r>
          </a:p>
        </p:txBody>
      </p:sp>
    </p:spTree>
    <p:extLst>
      <p:ext uri="{BB962C8B-B14F-4D97-AF65-F5344CB8AC3E}">
        <p14:creationId xmlns:p14="http://schemas.microsoft.com/office/powerpoint/2010/main" val="27340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Widescreen</PresentationFormat>
  <Paragraphs>943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L. Moody</dc:creator>
  <cp:lastModifiedBy>Douglas L. Moody</cp:lastModifiedBy>
  <cp:revision>16</cp:revision>
  <dcterms:created xsi:type="dcterms:W3CDTF">2020-11-11T02:10:15Z</dcterms:created>
  <dcterms:modified xsi:type="dcterms:W3CDTF">2020-11-11T04:00:46Z</dcterms:modified>
</cp:coreProperties>
</file>