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04" autoAdjust="0"/>
    <p:restoredTop sz="94049" autoAdjust="0"/>
  </p:normalViewPr>
  <p:slideViewPr>
    <p:cSldViewPr snapToGrid="0">
      <p:cViewPr>
        <p:scale>
          <a:sx n="52" d="100"/>
          <a:sy n="52" d="100"/>
        </p:scale>
        <p:origin x="1688" y="97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6EBE3-AB19-4D48-8421-4F616B417638}" type="datetimeFigureOut">
              <a:rPr kumimoji="1" lang="ja-JP" altLang="en-US" smtClean="0"/>
              <a:t>2023/12/16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A2679-0074-436B-BDE0-E86FC11A4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05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8f9ef6af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88f9ef6af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4855F-C542-731D-CC92-F2AA9C23D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151073-23BA-9DAF-4F1F-E03AF41C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FC098-7F85-42A5-CF70-06426382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6EFB5-6853-7914-8EA9-9500902F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2189E-57FB-A11B-F146-34510235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4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AE00F-485F-D292-EB35-3E8B3C19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A5EDE-5C32-FEC5-9085-5B3B18AF2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3A653-05DA-A028-6E94-85664B8B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7D6EA-A253-A79F-F60C-E3A16101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0ADA1-4DC2-2113-418F-47E1F01B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6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22DA0F-9C91-1721-3512-749BD0A69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9A3680-2753-6C20-B958-AE8CA678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C9E8E-AA23-D4CF-E912-BB335EE7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982EE-11E6-AB68-4F57-F394E26A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2AB1F9-C25B-2CFF-063E-BC117DCC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5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&amp;箇条書き（代替）" userDrawn="1">
  <p:cSld name="タイトル&amp;箇条書き（代替）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線 線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3">
            <a:off x="341318" y="663448"/>
            <a:ext cx="11762548" cy="7010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327949" y="289454"/>
            <a:ext cx="38318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20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61;p15" descr="線 線">
            <a:extLst>
              <a:ext uri="{FF2B5EF4-FFF2-40B4-BE49-F238E27FC236}">
                <a16:creationId xmlns:a16="http://schemas.microsoft.com/office/drawing/2014/main" id="{765E1057-E34B-4DAA-1A98-36606AF4F9A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73">
            <a:off x="346384" y="663271"/>
            <a:ext cx="11128240" cy="70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3;p15">
            <a:extLst>
              <a:ext uri="{FF2B5EF4-FFF2-40B4-BE49-F238E27FC236}">
                <a16:creationId xmlns:a16="http://schemas.microsoft.com/office/drawing/2014/main" id="{FCAEF2CF-B218-75E5-1875-23A6758FE6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18669" y="991195"/>
            <a:ext cx="8572500" cy="200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609585" lvl="0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1219170" lvl="1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828754" lvl="2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2438339" lvl="3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3047924" lvl="4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657509" lvl="5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6pPr>
            <a:lvl7pPr marL="4267093" lvl="6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7pPr>
            <a:lvl8pPr marL="4876678" lvl="7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8pPr>
            <a:lvl9pPr marL="5486263" lvl="8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>
            <a:endParaRPr/>
          </a:p>
        </p:txBody>
      </p:sp>
      <p:sp>
        <p:nvSpPr>
          <p:cNvPr id="4" name="Google Shape;62;p15">
            <a:extLst>
              <a:ext uri="{FF2B5EF4-FFF2-40B4-BE49-F238E27FC236}">
                <a16:creationId xmlns:a16="http://schemas.microsoft.com/office/drawing/2014/main" id="{7E1D6979-DB7C-4611-60E1-A72092A95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436" y="277048"/>
            <a:ext cx="7858125" cy="36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spAutoFit/>
          </a:bodyPr>
          <a:lstStyle>
            <a:lvl1pPr marL="609585" lvl="0" indent="-30479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2533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2pPr>
            <a:lvl3pPr marL="1828754" lvl="2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3pPr>
            <a:lvl4pPr marL="2438339" lvl="3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4pPr>
            <a:lvl5pPr marL="3047924" lvl="4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5pPr>
            <a:lvl6pPr marL="3657509" lvl="5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6pPr>
            <a:lvl7pPr marL="4267093" lvl="6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7pPr>
            <a:lvl8pPr marL="4876678" lvl="7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8pPr>
            <a:lvl9pPr marL="5486263" lvl="8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40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67757-2748-CC2C-F433-124FDAAF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E2C6B-9120-7E5A-8276-9F12A6B9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614B4-D061-55E7-72C8-71C813D5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AA85-411E-8212-C15C-7CE2DD16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8DC9B-EEEA-E12E-7C3B-463F469B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5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20640-A7B5-4A74-4370-210BE74D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857B1A-2F98-0E67-3441-B4708E50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442F1E-E9F6-FA07-0D2A-F091DE77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3D2335-9E4E-1134-C7D9-689F7C5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459AC-DD8E-DF55-FD3E-E907D652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1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2487F-478B-0B9E-A9FD-29F3933F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CD6F33-2459-929A-C3BD-116DAD9F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D12429-84CD-9F8C-BEBC-481D8691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4E601-0274-D67E-124F-D5AC96E4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EE261-982E-28B2-C590-399545E8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86B5A0-05FC-BF5E-0282-830B944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0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F8532-D7BA-CC1A-95EF-4F047EF7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7CAC6-3F3F-F513-77C2-CD517E6A1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C214C1-0399-7963-0C34-670B2CD5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FAA0D2-0F23-B98A-5ABB-44D5A072C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1C4D8E-885D-BCB1-AAF0-3F6FFCCD4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682887-FE82-A832-477C-9F638B1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8DE1DD-A582-6DEE-3E17-26440658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6DAC68-7FB0-A6EC-3E2D-90D3F53B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5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56927-05C6-C8CC-8F74-5DE9BEA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BC173D-204F-25F2-B5FC-A2A03B1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52DF1C-FC37-293F-79C2-3BF86354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9E2470-DC44-BE1D-A8A8-451B59B9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F9C28E-49FF-8310-D1B6-0D8A7951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A2C338-A1E1-C138-9675-3683C059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DC533-DE6B-61A3-5277-E4FDE9A7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4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A50A2-42C0-DCA1-FC20-60267DF9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761DC-6909-7786-3278-DB3CB87A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6BFE2-C892-44DC-8C0C-66D17120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488DB-A339-59D4-0DFB-ED530CC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CDEB3A-6455-2F60-610A-73E1EDB1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1F2DC-0162-1CCB-C2B4-CC5FB84E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6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A1B21-F6A8-FAFF-4EEC-80F75E8B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30ED30-13B0-E015-9C8A-0AE7C18FB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93BC79-5604-9962-60D1-20076F8B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1B8DA3-9D01-05C8-CC9F-21AA2E44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27EF42-CC42-D5B8-CFEF-F3830AA0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116AB-6A88-52C5-8A3D-3812DB3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4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E0A94A-DA7D-1CF8-6B7E-B53D483E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D8F2BB-0005-91EA-C3D1-4F5124F6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388D2D-CE9C-FC32-6752-1E0528E4B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43AFB-7F86-C19B-972A-F14080242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5A954E-BD48-CB41-5B0E-B8B7639E3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1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tags" Target="../tags/tag84.xml"/><Relationship Id="rId89" Type="http://schemas.openxmlformats.org/officeDocument/2006/relationships/tags" Target="../tags/tag89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103" Type="http://schemas.openxmlformats.org/officeDocument/2006/relationships/slideLayout" Target="../slideLayouts/slideLayout12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notesSlide" Target="../notesSlides/notesSlide1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二等辺三角形 1244">
            <a:extLst>
              <a:ext uri="{FF2B5EF4-FFF2-40B4-BE49-F238E27FC236}">
                <a16:creationId xmlns:a16="http://schemas.microsoft.com/office/drawing/2014/main" id="{17520564-E617-218F-4FCA-147691372674}"/>
              </a:ext>
            </a:extLst>
          </p:cNvPr>
          <p:cNvSpPr/>
          <p:nvPr/>
        </p:nvSpPr>
        <p:spPr>
          <a:xfrm rot="510175">
            <a:off x="2676294" y="2558294"/>
            <a:ext cx="1568393" cy="594633"/>
          </a:xfrm>
          <a:prstGeom prst="triangle">
            <a:avLst>
              <a:gd name="adj" fmla="val 4260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8" name="二等辺三角形 1247">
            <a:extLst>
              <a:ext uri="{FF2B5EF4-FFF2-40B4-BE49-F238E27FC236}">
                <a16:creationId xmlns:a16="http://schemas.microsoft.com/office/drawing/2014/main" id="{1D7B8039-1EDF-85C6-B126-1F06AD3503F7}"/>
              </a:ext>
            </a:extLst>
          </p:cNvPr>
          <p:cNvSpPr/>
          <p:nvPr/>
        </p:nvSpPr>
        <p:spPr>
          <a:xfrm rot="13227545">
            <a:off x="3524558" y="3009578"/>
            <a:ext cx="688726" cy="243112"/>
          </a:xfrm>
          <a:prstGeom prst="triangle">
            <a:avLst>
              <a:gd name="adj" fmla="val 5879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 descr="\documentclass{article}&#10;\usepackage{amsmath,amsfonts,amssymb}&#10;\usepackage{mathtools}&#10;\usepackage{physics}&#10;\usepackage{bm}&#10;\pagestyle{empty}&#10;\begin{document}&#10;&#10;$\displaystyle \bm{a}_4^{\top} \bm{y} = -1$&#10;&#10;\end{document}" title="IguanaTex Vector Display">
            <a:extLst>
              <a:ext uri="{FF2B5EF4-FFF2-40B4-BE49-F238E27FC236}">
                <a16:creationId xmlns:a16="http://schemas.microsoft.com/office/drawing/2014/main" id="{5F0520A3-6819-F27B-1587-939F780B227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374136" y="1782064"/>
            <a:ext cx="894846" cy="237251"/>
            <a:chOff x="9799837" y="3755748"/>
            <a:chExt cx="894846" cy="237251"/>
          </a:xfrm>
          <a:solidFill>
            <a:schemeClr val="accent3"/>
          </a:solidFill>
        </p:grpSpPr>
        <p:sp>
          <p:nvSpPr>
            <p:cNvPr id="25" name="フリーフォーム: 図形 24">
              <a:extLst>
                <a:ext uri="{FF2B5EF4-FFF2-40B4-BE49-F238E27FC236}">
                  <a16:creationId xmlns:a16="http://schemas.microsoft.com/office/drawing/2014/main" id="{CF6EF1B3-16AB-A98E-73F6-6C18B606E7D8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9799837" y="3848232"/>
              <a:ext cx="112152" cy="95239"/>
            </a:xfrm>
            <a:custGeom>
              <a:avLst/>
              <a:gdLst>
                <a:gd name="connsiteX0" fmla="*/ 95224 w 112152"/>
                <a:gd name="connsiteY0" fmla="*/ 28013 h 95239"/>
                <a:gd name="connsiteX1" fmla="*/ 98463 w 112152"/>
                <a:gd name="connsiteY1" fmla="*/ 12692 h 95239"/>
                <a:gd name="connsiteX2" fmla="*/ 88948 w 112152"/>
                <a:gd name="connsiteY2" fmla="*/ 3582 h 95239"/>
                <a:gd name="connsiteX3" fmla="*/ 78624 w 112152"/>
                <a:gd name="connsiteY3" fmla="*/ 8759 h 95239"/>
                <a:gd name="connsiteX4" fmla="*/ 57165 w 112152"/>
                <a:gd name="connsiteY4" fmla="*/ 63 h 95239"/>
                <a:gd name="connsiteX5" fmla="*/ 77 w 112152"/>
                <a:gd name="connsiteY5" fmla="*/ 61140 h 95239"/>
                <a:gd name="connsiteX6" fmla="*/ 35504 w 112152"/>
                <a:gd name="connsiteY6" fmla="*/ 95302 h 95239"/>
                <a:gd name="connsiteX7" fmla="*/ 63643 w 112152"/>
                <a:gd name="connsiteY7" fmla="*/ 84122 h 95239"/>
                <a:gd name="connsiteX8" fmla="*/ 86924 w 112152"/>
                <a:gd name="connsiteY8" fmla="*/ 95302 h 95239"/>
                <a:gd name="connsiteX9" fmla="*/ 104536 w 112152"/>
                <a:gd name="connsiteY9" fmla="*/ 83501 h 95239"/>
                <a:gd name="connsiteX10" fmla="*/ 112229 w 112152"/>
                <a:gd name="connsiteY10" fmla="*/ 63003 h 95239"/>
                <a:gd name="connsiteX11" fmla="*/ 107370 w 112152"/>
                <a:gd name="connsiteY11" fmla="*/ 60105 h 95239"/>
                <a:gd name="connsiteX12" fmla="*/ 103322 w 112152"/>
                <a:gd name="connsiteY12" fmla="*/ 61140 h 95239"/>
                <a:gd name="connsiteX13" fmla="*/ 101702 w 112152"/>
                <a:gd name="connsiteY13" fmla="*/ 67144 h 95239"/>
                <a:gd name="connsiteX14" fmla="*/ 87936 w 112152"/>
                <a:gd name="connsiteY14" fmla="*/ 87848 h 95239"/>
                <a:gd name="connsiteX15" fmla="*/ 83280 w 112152"/>
                <a:gd name="connsiteY15" fmla="*/ 80188 h 95239"/>
                <a:gd name="connsiteX16" fmla="*/ 86114 w 112152"/>
                <a:gd name="connsiteY16" fmla="*/ 65074 h 95239"/>
                <a:gd name="connsiteX17" fmla="*/ 90568 w 112152"/>
                <a:gd name="connsiteY17" fmla="*/ 46440 h 95239"/>
                <a:gd name="connsiteX18" fmla="*/ 95224 w 112152"/>
                <a:gd name="connsiteY18" fmla="*/ 28013 h 95239"/>
                <a:gd name="connsiteX19" fmla="*/ 61619 w 112152"/>
                <a:gd name="connsiteY19" fmla="*/ 74391 h 95239"/>
                <a:gd name="connsiteX20" fmla="*/ 36516 w 112152"/>
                <a:gd name="connsiteY20" fmla="*/ 87848 h 95239"/>
                <a:gd name="connsiteX21" fmla="*/ 22953 w 112152"/>
                <a:gd name="connsiteY21" fmla="*/ 72113 h 95239"/>
                <a:gd name="connsiteX22" fmla="*/ 33075 w 112152"/>
                <a:gd name="connsiteY22" fmla="*/ 27806 h 95239"/>
                <a:gd name="connsiteX23" fmla="*/ 57570 w 112152"/>
                <a:gd name="connsiteY23" fmla="*/ 7516 h 95239"/>
                <a:gd name="connsiteX24" fmla="*/ 74373 w 112152"/>
                <a:gd name="connsiteY24" fmla="*/ 19525 h 95239"/>
                <a:gd name="connsiteX25" fmla="*/ 73968 w 112152"/>
                <a:gd name="connsiteY25" fmla="*/ 22423 h 95239"/>
                <a:gd name="connsiteX26" fmla="*/ 61619 w 112152"/>
                <a:gd name="connsiteY26" fmla="*/ 74391 h 9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152" h="95239">
                  <a:moveTo>
                    <a:pt x="95224" y="28013"/>
                  </a:moveTo>
                  <a:cubicBezTo>
                    <a:pt x="96439" y="22837"/>
                    <a:pt x="98463" y="14556"/>
                    <a:pt x="98463" y="12692"/>
                  </a:cubicBezTo>
                  <a:cubicBezTo>
                    <a:pt x="98463" y="6067"/>
                    <a:pt x="93200" y="3582"/>
                    <a:pt x="88948" y="3582"/>
                  </a:cubicBezTo>
                  <a:cubicBezTo>
                    <a:pt x="85102" y="3582"/>
                    <a:pt x="81053" y="5653"/>
                    <a:pt x="78624" y="8759"/>
                  </a:cubicBezTo>
                  <a:cubicBezTo>
                    <a:pt x="75587" y="5446"/>
                    <a:pt x="68907" y="63"/>
                    <a:pt x="57165" y="63"/>
                  </a:cubicBezTo>
                  <a:cubicBezTo>
                    <a:pt x="21940" y="63"/>
                    <a:pt x="77" y="32775"/>
                    <a:pt x="77" y="61140"/>
                  </a:cubicBezTo>
                  <a:cubicBezTo>
                    <a:pt x="77" y="86606"/>
                    <a:pt x="18701" y="95302"/>
                    <a:pt x="35504" y="95302"/>
                  </a:cubicBezTo>
                  <a:cubicBezTo>
                    <a:pt x="49877" y="95302"/>
                    <a:pt x="60404" y="87227"/>
                    <a:pt x="63643" y="84122"/>
                  </a:cubicBezTo>
                  <a:cubicBezTo>
                    <a:pt x="71336" y="95302"/>
                    <a:pt x="84697" y="95302"/>
                    <a:pt x="86924" y="95302"/>
                  </a:cubicBezTo>
                  <a:cubicBezTo>
                    <a:pt x="94414" y="95302"/>
                    <a:pt x="100285" y="90954"/>
                    <a:pt x="104536" y="83501"/>
                  </a:cubicBezTo>
                  <a:cubicBezTo>
                    <a:pt x="109597" y="75219"/>
                    <a:pt x="112229" y="64039"/>
                    <a:pt x="112229" y="63003"/>
                  </a:cubicBezTo>
                  <a:cubicBezTo>
                    <a:pt x="112229" y="60105"/>
                    <a:pt x="109192" y="60105"/>
                    <a:pt x="107370" y="60105"/>
                  </a:cubicBezTo>
                  <a:cubicBezTo>
                    <a:pt x="105144" y="60105"/>
                    <a:pt x="104334" y="60105"/>
                    <a:pt x="103322" y="61140"/>
                  </a:cubicBezTo>
                  <a:cubicBezTo>
                    <a:pt x="102917" y="61554"/>
                    <a:pt x="102917" y="61968"/>
                    <a:pt x="101702" y="67144"/>
                  </a:cubicBezTo>
                  <a:cubicBezTo>
                    <a:pt x="97653" y="83708"/>
                    <a:pt x="92997" y="87848"/>
                    <a:pt x="87936" y="87848"/>
                  </a:cubicBezTo>
                  <a:cubicBezTo>
                    <a:pt x="85709" y="87848"/>
                    <a:pt x="83280" y="87020"/>
                    <a:pt x="83280" y="80188"/>
                  </a:cubicBezTo>
                  <a:cubicBezTo>
                    <a:pt x="83280" y="76668"/>
                    <a:pt x="84090" y="73356"/>
                    <a:pt x="86114" y="65074"/>
                  </a:cubicBezTo>
                  <a:cubicBezTo>
                    <a:pt x="87531" y="59277"/>
                    <a:pt x="89556" y="50995"/>
                    <a:pt x="90568" y="46440"/>
                  </a:cubicBezTo>
                  <a:lnTo>
                    <a:pt x="95224" y="28013"/>
                  </a:lnTo>
                  <a:close/>
                  <a:moveTo>
                    <a:pt x="61619" y="74391"/>
                  </a:moveTo>
                  <a:cubicBezTo>
                    <a:pt x="55748" y="81430"/>
                    <a:pt x="46233" y="87848"/>
                    <a:pt x="36516" y="87848"/>
                  </a:cubicBezTo>
                  <a:cubicBezTo>
                    <a:pt x="23965" y="87848"/>
                    <a:pt x="22953" y="76668"/>
                    <a:pt x="22953" y="72113"/>
                  </a:cubicBezTo>
                  <a:cubicBezTo>
                    <a:pt x="22953" y="61347"/>
                    <a:pt x="29836" y="35881"/>
                    <a:pt x="33075" y="27806"/>
                  </a:cubicBezTo>
                  <a:cubicBezTo>
                    <a:pt x="39350" y="12692"/>
                    <a:pt x="49270" y="7516"/>
                    <a:pt x="57570" y="7516"/>
                  </a:cubicBezTo>
                  <a:cubicBezTo>
                    <a:pt x="69514" y="7516"/>
                    <a:pt x="74373" y="17247"/>
                    <a:pt x="74373" y="19525"/>
                  </a:cubicBezTo>
                  <a:lnTo>
                    <a:pt x="73968" y="22423"/>
                  </a:lnTo>
                  <a:lnTo>
                    <a:pt x="61619" y="74391"/>
                  </a:lnTo>
                  <a:close/>
                </a:path>
              </a:pathLst>
            </a:custGeom>
            <a:grpFill/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6" name="フリーフォーム: 図形 25">
              <a:extLst>
                <a:ext uri="{FF2B5EF4-FFF2-40B4-BE49-F238E27FC236}">
                  <a16:creationId xmlns:a16="http://schemas.microsoft.com/office/drawing/2014/main" id="{BF33DCB6-8D57-1213-8E32-E58741573A92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9929757" y="3755748"/>
              <a:ext cx="104722" cy="100580"/>
            </a:xfrm>
            <a:custGeom>
              <a:avLst/>
              <a:gdLst>
                <a:gd name="connsiteX0" fmla="*/ 55916 w 104722"/>
                <a:gd name="connsiteY0" fmla="*/ 7160 h 100580"/>
                <a:gd name="connsiteX1" fmla="*/ 99137 w 104722"/>
                <a:gd name="connsiteY1" fmla="*/ 7160 h 100580"/>
                <a:gd name="connsiteX2" fmla="*/ 104806 w 104722"/>
                <a:gd name="connsiteY2" fmla="*/ 3682 h 100580"/>
                <a:gd name="connsiteX3" fmla="*/ 99137 w 104722"/>
                <a:gd name="connsiteY3" fmla="*/ 59 h 100580"/>
                <a:gd name="connsiteX4" fmla="*/ 5751 w 104722"/>
                <a:gd name="connsiteY4" fmla="*/ 59 h 100580"/>
                <a:gd name="connsiteX5" fmla="*/ 83 w 104722"/>
                <a:gd name="connsiteY5" fmla="*/ 3537 h 100580"/>
                <a:gd name="connsiteX6" fmla="*/ 5751 w 104722"/>
                <a:gd name="connsiteY6" fmla="*/ 7160 h 100580"/>
                <a:gd name="connsiteX7" fmla="*/ 48972 w 104722"/>
                <a:gd name="connsiteY7" fmla="*/ 7160 h 100580"/>
                <a:gd name="connsiteX8" fmla="*/ 48972 w 104722"/>
                <a:gd name="connsiteY8" fmla="*/ 94987 h 100580"/>
                <a:gd name="connsiteX9" fmla="*/ 52515 w 104722"/>
                <a:gd name="connsiteY9" fmla="*/ 100640 h 100580"/>
                <a:gd name="connsiteX10" fmla="*/ 55916 w 104722"/>
                <a:gd name="connsiteY10" fmla="*/ 94987 h 100580"/>
                <a:gd name="connsiteX11" fmla="*/ 55916 w 104722"/>
                <a:gd name="connsiteY11" fmla="*/ 7160 h 10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22" h="100580">
                  <a:moveTo>
                    <a:pt x="55916" y="7160"/>
                  </a:moveTo>
                  <a:lnTo>
                    <a:pt x="99137" y="7160"/>
                  </a:lnTo>
                  <a:cubicBezTo>
                    <a:pt x="101405" y="7160"/>
                    <a:pt x="104806" y="7160"/>
                    <a:pt x="104806" y="3682"/>
                  </a:cubicBezTo>
                  <a:cubicBezTo>
                    <a:pt x="104806" y="59"/>
                    <a:pt x="101546" y="59"/>
                    <a:pt x="99137" y="59"/>
                  </a:cubicBezTo>
                  <a:lnTo>
                    <a:pt x="5751" y="59"/>
                  </a:lnTo>
                  <a:cubicBezTo>
                    <a:pt x="3626" y="59"/>
                    <a:pt x="83" y="59"/>
                    <a:pt x="83" y="3537"/>
                  </a:cubicBezTo>
                  <a:cubicBezTo>
                    <a:pt x="83" y="7160"/>
                    <a:pt x="3342" y="7160"/>
                    <a:pt x="5751" y="7160"/>
                  </a:cubicBezTo>
                  <a:lnTo>
                    <a:pt x="48972" y="7160"/>
                  </a:lnTo>
                  <a:lnTo>
                    <a:pt x="48972" y="94987"/>
                  </a:lnTo>
                  <a:cubicBezTo>
                    <a:pt x="48972" y="97306"/>
                    <a:pt x="48972" y="100640"/>
                    <a:pt x="52515" y="100640"/>
                  </a:cubicBezTo>
                  <a:cubicBezTo>
                    <a:pt x="55916" y="100640"/>
                    <a:pt x="55916" y="97161"/>
                    <a:pt x="55916" y="94987"/>
                  </a:cubicBezTo>
                  <a:lnTo>
                    <a:pt x="55916" y="7160"/>
                  </a:lnTo>
                  <a:close/>
                </a:path>
              </a:pathLst>
            </a:custGeom>
            <a:grpFill/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DB6F0D87-46C9-C43F-4AAA-7DD6F6EE32EB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9924372" y="3895317"/>
              <a:ext cx="69437" cy="97682"/>
            </a:xfrm>
            <a:custGeom>
              <a:avLst/>
              <a:gdLst>
                <a:gd name="connsiteX0" fmla="*/ 69520 w 69437"/>
                <a:gd name="connsiteY0" fmla="*/ 73979 h 97682"/>
                <a:gd name="connsiteX1" fmla="*/ 69520 w 69437"/>
                <a:gd name="connsiteY1" fmla="*/ 68762 h 97682"/>
                <a:gd name="connsiteX2" fmla="*/ 53791 w 69437"/>
                <a:gd name="connsiteY2" fmla="*/ 68762 h 97682"/>
                <a:gd name="connsiteX3" fmla="*/ 53791 w 69437"/>
                <a:gd name="connsiteY3" fmla="*/ 4123 h 97682"/>
                <a:gd name="connsiteX4" fmla="*/ 50673 w 69437"/>
                <a:gd name="connsiteY4" fmla="*/ 65 h 97682"/>
                <a:gd name="connsiteX5" fmla="*/ 46989 w 69437"/>
                <a:gd name="connsiteY5" fmla="*/ 2094 h 97682"/>
                <a:gd name="connsiteX6" fmla="*/ 83 w 69437"/>
                <a:gd name="connsiteY6" fmla="*/ 68762 h 97682"/>
                <a:gd name="connsiteX7" fmla="*/ 83 w 69437"/>
                <a:gd name="connsiteY7" fmla="*/ 73979 h 97682"/>
                <a:gd name="connsiteX8" fmla="*/ 41745 w 69437"/>
                <a:gd name="connsiteY8" fmla="*/ 73979 h 97682"/>
                <a:gd name="connsiteX9" fmla="*/ 41745 w 69437"/>
                <a:gd name="connsiteY9" fmla="*/ 85863 h 97682"/>
                <a:gd name="connsiteX10" fmla="*/ 30267 w 69437"/>
                <a:gd name="connsiteY10" fmla="*/ 92530 h 97682"/>
                <a:gd name="connsiteX11" fmla="*/ 26441 w 69437"/>
                <a:gd name="connsiteY11" fmla="*/ 92530 h 97682"/>
                <a:gd name="connsiteX12" fmla="*/ 26441 w 69437"/>
                <a:gd name="connsiteY12" fmla="*/ 97748 h 97682"/>
                <a:gd name="connsiteX13" fmla="*/ 47697 w 69437"/>
                <a:gd name="connsiteY13" fmla="*/ 97168 h 97682"/>
                <a:gd name="connsiteX14" fmla="*/ 69095 w 69437"/>
                <a:gd name="connsiteY14" fmla="*/ 97748 h 97682"/>
                <a:gd name="connsiteX15" fmla="*/ 69095 w 69437"/>
                <a:gd name="connsiteY15" fmla="*/ 92530 h 97682"/>
                <a:gd name="connsiteX16" fmla="*/ 65269 w 69437"/>
                <a:gd name="connsiteY16" fmla="*/ 92530 h 97682"/>
                <a:gd name="connsiteX17" fmla="*/ 53791 w 69437"/>
                <a:gd name="connsiteY17" fmla="*/ 85863 h 97682"/>
                <a:gd name="connsiteX18" fmla="*/ 53791 w 69437"/>
                <a:gd name="connsiteY18" fmla="*/ 73979 h 97682"/>
                <a:gd name="connsiteX19" fmla="*/ 69520 w 69437"/>
                <a:gd name="connsiteY19" fmla="*/ 73979 h 97682"/>
                <a:gd name="connsiteX20" fmla="*/ 42737 w 69437"/>
                <a:gd name="connsiteY20" fmla="*/ 15718 h 97682"/>
                <a:gd name="connsiteX21" fmla="*/ 42737 w 69437"/>
                <a:gd name="connsiteY21" fmla="*/ 68762 h 97682"/>
                <a:gd name="connsiteX22" fmla="*/ 5326 w 69437"/>
                <a:gd name="connsiteY22" fmla="*/ 68762 h 97682"/>
                <a:gd name="connsiteX23" fmla="*/ 42737 w 69437"/>
                <a:gd name="connsiteY23" fmla="*/ 15718 h 9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9437" h="97682">
                  <a:moveTo>
                    <a:pt x="69520" y="73979"/>
                  </a:moveTo>
                  <a:lnTo>
                    <a:pt x="69520" y="68762"/>
                  </a:lnTo>
                  <a:lnTo>
                    <a:pt x="53791" y="68762"/>
                  </a:lnTo>
                  <a:lnTo>
                    <a:pt x="53791" y="4123"/>
                  </a:lnTo>
                  <a:cubicBezTo>
                    <a:pt x="53791" y="1080"/>
                    <a:pt x="53791" y="65"/>
                    <a:pt x="50673" y="65"/>
                  </a:cubicBezTo>
                  <a:cubicBezTo>
                    <a:pt x="48972" y="65"/>
                    <a:pt x="48406" y="65"/>
                    <a:pt x="46989" y="2094"/>
                  </a:cubicBezTo>
                  <a:lnTo>
                    <a:pt x="83" y="68762"/>
                  </a:lnTo>
                  <a:lnTo>
                    <a:pt x="83" y="73979"/>
                  </a:lnTo>
                  <a:lnTo>
                    <a:pt x="41745" y="73979"/>
                  </a:lnTo>
                  <a:lnTo>
                    <a:pt x="41745" y="85863"/>
                  </a:lnTo>
                  <a:cubicBezTo>
                    <a:pt x="41745" y="90791"/>
                    <a:pt x="41745" y="92530"/>
                    <a:pt x="30267" y="92530"/>
                  </a:cubicBezTo>
                  <a:lnTo>
                    <a:pt x="26441" y="92530"/>
                  </a:lnTo>
                  <a:lnTo>
                    <a:pt x="26441" y="97748"/>
                  </a:lnTo>
                  <a:cubicBezTo>
                    <a:pt x="33526" y="97458"/>
                    <a:pt x="42596" y="97168"/>
                    <a:pt x="47697" y="97168"/>
                  </a:cubicBezTo>
                  <a:cubicBezTo>
                    <a:pt x="52940" y="97168"/>
                    <a:pt x="62010" y="97458"/>
                    <a:pt x="69095" y="97748"/>
                  </a:cubicBezTo>
                  <a:lnTo>
                    <a:pt x="69095" y="92530"/>
                  </a:lnTo>
                  <a:lnTo>
                    <a:pt x="65269" y="92530"/>
                  </a:lnTo>
                  <a:cubicBezTo>
                    <a:pt x="53791" y="92530"/>
                    <a:pt x="53791" y="90791"/>
                    <a:pt x="53791" y="85863"/>
                  </a:cubicBezTo>
                  <a:lnTo>
                    <a:pt x="53791" y="73979"/>
                  </a:lnTo>
                  <a:lnTo>
                    <a:pt x="69520" y="73979"/>
                  </a:lnTo>
                  <a:close/>
                  <a:moveTo>
                    <a:pt x="42737" y="15718"/>
                  </a:moveTo>
                  <a:lnTo>
                    <a:pt x="42737" y="68762"/>
                  </a:lnTo>
                  <a:lnTo>
                    <a:pt x="5326" y="68762"/>
                  </a:lnTo>
                  <a:lnTo>
                    <a:pt x="42737" y="15718"/>
                  </a:lnTo>
                  <a:close/>
                </a:path>
              </a:pathLst>
            </a:custGeom>
            <a:grpFill/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E00B69BD-1E6A-BF3C-D127-9250D65F1ECD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10061971" y="3848232"/>
              <a:ext cx="111342" cy="135405"/>
            </a:xfrm>
            <a:custGeom>
              <a:avLst/>
              <a:gdLst>
                <a:gd name="connsiteX0" fmla="*/ 110420 w 111342"/>
                <a:gd name="connsiteY0" fmla="*/ 15591 h 135405"/>
                <a:gd name="connsiteX1" fmla="*/ 111432 w 111342"/>
                <a:gd name="connsiteY1" fmla="*/ 10829 h 135405"/>
                <a:gd name="connsiteX2" fmla="*/ 101917 w 111342"/>
                <a:gd name="connsiteY2" fmla="*/ 1719 h 135405"/>
                <a:gd name="connsiteX3" fmla="*/ 87544 w 111342"/>
                <a:gd name="connsiteY3" fmla="*/ 17040 h 135405"/>
                <a:gd name="connsiteX4" fmla="*/ 82281 w 111342"/>
                <a:gd name="connsiteY4" fmla="*/ 38573 h 135405"/>
                <a:gd name="connsiteX5" fmla="*/ 73778 w 111342"/>
                <a:gd name="connsiteY5" fmla="*/ 72941 h 135405"/>
                <a:gd name="connsiteX6" fmla="*/ 65883 w 111342"/>
                <a:gd name="connsiteY6" fmla="*/ 82879 h 135405"/>
                <a:gd name="connsiteX7" fmla="*/ 52117 w 111342"/>
                <a:gd name="connsiteY7" fmla="*/ 87848 h 135405"/>
                <a:gd name="connsiteX8" fmla="*/ 39971 w 111342"/>
                <a:gd name="connsiteY8" fmla="*/ 72734 h 135405"/>
                <a:gd name="connsiteX9" fmla="*/ 51915 w 111342"/>
                <a:gd name="connsiteY9" fmla="*/ 29049 h 135405"/>
                <a:gd name="connsiteX10" fmla="*/ 54546 w 111342"/>
                <a:gd name="connsiteY10" fmla="*/ 18697 h 135405"/>
                <a:gd name="connsiteX11" fmla="*/ 31671 w 111342"/>
                <a:gd name="connsiteY11" fmla="*/ 63 h 135405"/>
                <a:gd name="connsiteX12" fmla="*/ 90 w 111342"/>
                <a:gd name="connsiteY12" fmla="*/ 32361 h 135405"/>
                <a:gd name="connsiteX13" fmla="*/ 4948 w 111342"/>
                <a:gd name="connsiteY13" fmla="*/ 35260 h 135405"/>
                <a:gd name="connsiteX14" fmla="*/ 9604 w 111342"/>
                <a:gd name="connsiteY14" fmla="*/ 32568 h 135405"/>
                <a:gd name="connsiteX15" fmla="*/ 30456 w 111342"/>
                <a:gd name="connsiteY15" fmla="*/ 7516 h 135405"/>
                <a:gd name="connsiteX16" fmla="*/ 33897 w 111342"/>
                <a:gd name="connsiteY16" fmla="*/ 11864 h 135405"/>
                <a:gd name="connsiteX17" fmla="*/ 30456 w 111342"/>
                <a:gd name="connsiteY17" fmla="*/ 25322 h 135405"/>
                <a:gd name="connsiteX18" fmla="*/ 18309 w 111342"/>
                <a:gd name="connsiteY18" fmla="*/ 68387 h 135405"/>
                <a:gd name="connsiteX19" fmla="*/ 50498 w 111342"/>
                <a:gd name="connsiteY19" fmla="*/ 95302 h 135405"/>
                <a:gd name="connsiteX20" fmla="*/ 69932 w 111342"/>
                <a:gd name="connsiteY20" fmla="*/ 89091 h 135405"/>
                <a:gd name="connsiteX21" fmla="*/ 35112 w 111342"/>
                <a:gd name="connsiteY21" fmla="*/ 128015 h 135405"/>
                <a:gd name="connsiteX22" fmla="*/ 22763 w 111342"/>
                <a:gd name="connsiteY22" fmla="*/ 125116 h 135405"/>
                <a:gd name="connsiteX23" fmla="*/ 32480 w 111342"/>
                <a:gd name="connsiteY23" fmla="*/ 111244 h 135405"/>
                <a:gd name="connsiteX24" fmla="*/ 22561 w 111342"/>
                <a:gd name="connsiteY24" fmla="*/ 101720 h 135405"/>
                <a:gd name="connsiteX25" fmla="*/ 7985 w 111342"/>
                <a:gd name="connsiteY25" fmla="*/ 117455 h 135405"/>
                <a:gd name="connsiteX26" fmla="*/ 35112 w 111342"/>
                <a:gd name="connsiteY26" fmla="*/ 135468 h 135405"/>
                <a:gd name="connsiteX27" fmla="*/ 91391 w 111342"/>
                <a:gd name="connsiteY27" fmla="*/ 93853 h 135405"/>
                <a:gd name="connsiteX28" fmla="*/ 110420 w 111342"/>
                <a:gd name="connsiteY28" fmla="*/ 15591 h 1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342" h="135405">
                  <a:moveTo>
                    <a:pt x="110420" y="15591"/>
                  </a:moveTo>
                  <a:cubicBezTo>
                    <a:pt x="111432" y="11864"/>
                    <a:pt x="111432" y="11450"/>
                    <a:pt x="111432" y="10829"/>
                  </a:cubicBezTo>
                  <a:cubicBezTo>
                    <a:pt x="111432" y="6274"/>
                    <a:pt x="108193" y="1719"/>
                    <a:pt x="101917" y="1719"/>
                  </a:cubicBezTo>
                  <a:cubicBezTo>
                    <a:pt x="91391" y="1719"/>
                    <a:pt x="88961" y="11450"/>
                    <a:pt x="87544" y="17040"/>
                  </a:cubicBezTo>
                  <a:lnTo>
                    <a:pt x="82281" y="38573"/>
                  </a:lnTo>
                  <a:cubicBezTo>
                    <a:pt x="79851" y="48511"/>
                    <a:pt x="76005" y="64453"/>
                    <a:pt x="73778" y="72941"/>
                  </a:cubicBezTo>
                  <a:cubicBezTo>
                    <a:pt x="72766" y="77496"/>
                    <a:pt x="66490" y="82465"/>
                    <a:pt x="65883" y="82879"/>
                  </a:cubicBezTo>
                  <a:cubicBezTo>
                    <a:pt x="63656" y="84329"/>
                    <a:pt x="58798" y="87848"/>
                    <a:pt x="52117" y="87848"/>
                  </a:cubicBezTo>
                  <a:cubicBezTo>
                    <a:pt x="40173" y="87848"/>
                    <a:pt x="39971" y="77496"/>
                    <a:pt x="39971" y="72734"/>
                  </a:cubicBezTo>
                  <a:cubicBezTo>
                    <a:pt x="39971" y="60105"/>
                    <a:pt x="46246" y="43956"/>
                    <a:pt x="51915" y="29049"/>
                  </a:cubicBezTo>
                  <a:cubicBezTo>
                    <a:pt x="53939" y="23666"/>
                    <a:pt x="54546" y="22216"/>
                    <a:pt x="54546" y="18697"/>
                  </a:cubicBezTo>
                  <a:cubicBezTo>
                    <a:pt x="54546" y="6688"/>
                    <a:pt x="42805" y="63"/>
                    <a:pt x="31671" y="63"/>
                  </a:cubicBezTo>
                  <a:cubicBezTo>
                    <a:pt x="10212" y="63"/>
                    <a:pt x="90" y="28220"/>
                    <a:pt x="90" y="32361"/>
                  </a:cubicBezTo>
                  <a:cubicBezTo>
                    <a:pt x="90" y="35260"/>
                    <a:pt x="3126" y="35260"/>
                    <a:pt x="4948" y="35260"/>
                  </a:cubicBezTo>
                  <a:cubicBezTo>
                    <a:pt x="7378" y="35260"/>
                    <a:pt x="8795" y="35260"/>
                    <a:pt x="9604" y="32568"/>
                  </a:cubicBezTo>
                  <a:cubicBezTo>
                    <a:pt x="16285" y="9587"/>
                    <a:pt x="27419" y="7516"/>
                    <a:pt x="30456" y="7516"/>
                  </a:cubicBezTo>
                  <a:cubicBezTo>
                    <a:pt x="31873" y="7516"/>
                    <a:pt x="33897" y="7516"/>
                    <a:pt x="33897" y="11864"/>
                  </a:cubicBezTo>
                  <a:cubicBezTo>
                    <a:pt x="33897" y="16626"/>
                    <a:pt x="31671" y="22009"/>
                    <a:pt x="30456" y="25322"/>
                  </a:cubicBezTo>
                  <a:cubicBezTo>
                    <a:pt x="22561" y="46026"/>
                    <a:pt x="18309" y="57827"/>
                    <a:pt x="18309" y="68387"/>
                  </a:cubicBezTo>
                  <a:cubicBezTo>
                    <a:pt x="18309" y="91989"/>
                    <a:pt x="38554" y="95302"/>
                    <a:pt x="50498" y="95302"/>
                  </a:cubicBezTo>
                  <a:cubicBezTo>
                    <a:pt x="55559" y="95302"/>
                    <a:pt x="62442" y="94474"/>
                    <a:pt x="69932" y="89091"/>
                  </a:cubicBezTo>
                  <a:cubicBezTo>
                    <a:pt x="64263" y="114557"/>
                    <a:pt x="49080" y="128015"/>
                    <a:pt x="35112" y="128015"/>
                  </a:cubicBezTo>
                  <a:cubicBezTo>
                    <a:pt x="32480" y="128015"/>
                    <a:pt x="26812" y="127600"/>
                    <a:pt x="22763" y="125116"/>
                  </a:cubicBezTo>
                  <a:cubicBezTo>
                    <a:pt x="29241" y="122424"/>
                    <a:pt x="32480" y="116834"/>
                    <a:pt x="32480" y="111244"/>
                  </a:cubicBezTo>
                  <a:cubicBezTo>
                    <a:pt x="32480" y="103791"/>
                    <a:pt x="26609" y="101720"/>
                    <a:pt x="22561" y="101720"/>
                  </a:cubicBezTo>
                  <a:cubicBezTo>
                    <a:pt x="15070" y="101720"/>
                    <a:pt x="7985" y="108346"/>
                    <a:pt x="7985" y="117455"/>
                  </a:cubicBezTo>
                  <a:cubicBezTo>
                    <a:pt x="7985" y="128015"/>
                    <a:pt x="18714" y="135468"/>
                    <a:pt x="35112" y="135468"/>
                  </a:cubicBezTo>
                  <a:cubicBezTo>
                    <a:pt x="58393" y="135468"/>
                    <a:pt x="85115" y="119526"/>
                    <a:pt x="91391" y="93853"/>
                  </a:cubicBezTo>
                  <a:lnTo>
                    <a:pt x="110420" y="15591"/>
                  </a:lnTo>
                  <a:close/>
                </a:path>
              </a:pathLst>
            </a:custGeom>
            <a:grpFill/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3A1AF975-9720-24CF-D8C7-83BA732B5829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10250056" y="3865830"/>
              <a:ext cx="134623" cy="48447"/>
            </a:xfrm>
            <a:custGeom>
              <a:avLst/>
              <a:gdLst>
                <a:gd name="connsiteX0" fmla="*/ 127839 w 134623"/>
                <a:gd name="connsiteY0" fmla="*/ 8344 h 48447"/>
                <a:gd name="connsiteX1" fmla="*/ 134722 w 134623"/>
                <a:gd name="connsiteY1" fmla="*/ 4204 h 48447"/>
                <a:gd name="connsiteX2" fmla="*/ 128041 w 134623"/>
                <a:gd name="connsiteY2" fmla="*/ 63 h 48447"/>
                <a:gd name="connsiteX3" fmla="*/ 6779 w 134623"/>
                <a:gd name="connsiteY3" fmla="*/ 63 h 48447"/>
                <a:gd name="connsiteX4" fmla="*/ 99 w 134623"/>
                <a:gd name="connsiteY4" fmla="*/ 4204 h 48447"/>
                <a:gd name="connsiteX5" fmla="*/ 6982 w 134623"/>
                <a:gd name="connsiteY5" fmla="*/ 8344 h 48447"/>
                <a:gd name="connsiteX6" fmla="*/ 127839 w 134623"/>
                <a:gd name="connsiteY6" fmla="*/ 8344 h 48447"/>
                <a:gd name="connsiteX7" fmla="*/ 128041 w 134623"/>
                <a:gd name="connsiteY7" fmla="*/ 48511 h 48447"/>
                <a:gd name="connsiteX8" fmla="*/ 134722 w 134623"/>
                <a:gd name="connsiteY8" fmla="*/ 44370 h 48447"/>
                <a:gd name="connsiteX9" fmla="*/ 127839 w 134623"/>
                <a:gd name="connsiteY9" fmla="*/ 40229 h 48447"/>
                <a:gd name="connsiteX10" fmla="*/ 6982 w 134623"/>
                <a:gd name="connsiteY10" fmla="*/ 40229 h 48447"/>
                <a:gd name="connsiteX11" fmla="*/ 99 w 134623"/>
                <a:gd name="connsiteY11" fmla="*/ 44370 h 48447"/>
                <a:gd name="connsiteX12" fmla="*/ 6779 w 134623"/>
                <a:gd name="connsiteY12" fmla="*/ 48511 h 48447"/>
                <a:gd name="connsiteX13" fmla="*/ 128041 w 134623"/>
                <a:gd name="connsiteY13" fmla="*/ 48511 h 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623" h="48447">
                  <a:moveTo>
                    <a:pt x="127839" y="8344"/>
                  </a:moveTo>
                  <a:cubicBezTo>
                    <a:pt x="130876" y="8344"/>
                    <a:pt x="134722" y="8344"/>
                    <a:pt x="134722" y="4204"/>
                  </a:cubicBezTo>
                  <a:cubicBezTo>
                    <a:pt x="134722" y="63"/>
                    <a:pt x="130876" y="63"/>
                    <a:pt x="128041" y="63"/>
                  </a:cubicBezTo>
                  <a:lnTo>
                    <a:pt x="6779" y="63"/>
                  </a:lnTo>
                  <a:cubicBezTo>
                    <a:pt x="3945" y="63"/>
                    <a:pt x="99" y="63"/>
                    <a:pt x="99" y="4204"/>
                  </a:cubicBezTo>
                  <a:cubicBezTo>
                    <a:pt x="99" y="8344"/>
                    <a:pt x="3945" y="8344"/>
                    <a:pt x="6982" y="8344"/>
                  </a:cubicBezTo>
                  <a:lnTo>
                    <a:pt x="127839" y="8344"/>
                  </a:lnTo>
                  <a:close/>
                  <a:moveTo>
                    <a:pt x="128041" y="48511"/>
                  </a:moveTo>
                  <a:cubicBezTo>
                    <a:pt x="130876" y="48511"/>
                    <a:pt x="134722" y="48511"/>
                    <a:pt x="134722" y="44370"/>
                  </a:cubicBezTo>
                  <a:cubicBezTo>
                    <a:pt x="134722" y="40229"/>
                    <a:pt x="130876" y="40229"/>
                    <a:pt x="127839" y="40229"/>
                  </a:cubicBezTo>
                  <a:lnTo>
                    <a:pt x="6982" y="40229"/>
                  </a:lnTo>
                  <a:cubicBezTo>
                    <a:pt x="3945" y="40229"/>
                    <a:pt x="99" y="40229"/>
                    <a:pt x="99" y="44370"/>
                  </a:cubicBezTo>
                  <a:cubicBezTo>
                    <a:pt x="99" y="48511"/>
                    <a:pt x="3945" y="48511"/>
                    <a:pt x="6779" y="48511"/>
                  </a:cubicBezTo>
                  <a:lnTo>
                    <a:pt x="128041" y="48511"/>
                  </a:lnTo>
                  <a:close/>
                </a:path>
              </a:pathLst>
            </a:custGeom>
            <a:grpFill/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1CF19EE3-EF20-F56C-3860-489619A25C01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10469209" y="3885913"/>
              <a:ext cx="123691" cy="8281"/>
            </a:xfrm>
            <a:custGeom>
              <a:avLst/>
              <a:gdLst>
                <a:gd name="connsiteX0" fmla="*/ 116715 w 123691"/>
                <a:gd name="connsiteY0" fmla="*/ 8344 h 8281"/>
                <a:gd name="connsiteX1" fmla="*/ 123801 w 123691"/>
                <a:gd name="connsiteY1" fmla="*/ 4204 h 8281"/>
                <a:gd name="connsiteX2" fmla="*/ 116715 w 123691"/>
                <a:gd name="connsiteY2" fmla="*/ 63 h 8281"/>
                <a:gd name="connsiteX3" fmla="*/ 7195 w 123691"/>
                <a:gd name="connsiteY3" fmla="*/ 63 h 8281"/>
                <a:gd name="connsiteX4" fmla="*/ 109 w 123691"/>
                <a:gd name="connsiteY4" fmla="*/ 4204 h 8281"/>
                <a:gd name="connsiteX5" fmla="*/ 7195 w 123691"/>
                <a:gd name="connsiteY5" fmla="*/ 8344 h 8281"/>
                <a:gd name="connsiteX6" fmla="*/ 116715 w 123691"/>
                <a:gd name="connsiteY6" fmla="*/ 8344 h 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91" h="8281">
                  <a:moveTo>
                    <a:pt x="116715" y="8344"/>
                  </a:moveTo>
                  <a:cubicBezTo>
                    <a:pt x="120157" y="8344"/>
                    <a:pt x="123801" y="8344"/>
                    <a:pt x="123801" y="4204"/>
                  </a:cubicBezTo>
                  <a:cubicBezTo>
                    <a:pt x="123801" y="63"/>
                    <a:pt x="120157" y="63"/>
                    <a:pt x="116715" y="63"/>
                  </a:cubicBezTo>
                  <a:lnTo>
                    <a:pt x="7195" y="63"/>
                  </a:lnTo>
                  <a:cubicBezTo>
                    <a:pt x="3753" y="63"/>
                    <a:pt x="109" y="63"/>
                    <a:pt x="109" y="4204"/>
                  </a:cubicBezTo>
                  <a:cubicBezTo>
                    <a:pt x="109" y="8344"/>
                    <a:pt x="3753" y="8344"/>
                    <a:pt x="7195" y="8344"/>
                  </a:cubicBezTo>
                  <a:lnTo>
                    <a:pt x="116715" y="8344"/>
                  </a:lnTo>
                  <a:close/>
                </a:path>
              </a:pathLst>
            </a:custGeom>
            <a:grpFill/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3A6C05F9-638C-9789-A453-79504485C872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10627878" y="3803925"/>
              <a:ext cx="66805" cy="137889"/>
            </a:xfrm>
            <a:custGeom>
              <a:avLst/>
              <a:gdLst>
                <a:gd name="connsiteX0" fmla="*/ 41617 w 66805"/>
                <a:gd name="connsiteY0" fmla="*/ 5446 h 137889"/>
                <a:gd name="connsiteX1" fmla="*/ 36961 w 66805"/>
                <a:gd name="connsiteY1" fmla="*/ 63 h 137889"/>
                <a:gd name="connsiteX2" fmla="*/ 117 w 66805"/>
                <a:gd name="connsiteY2" fmla="*/ 13313 h 137889"/>
                <a:gd name="connsiteX3" fmla="*/ 117 w 66805"/>
                <a:gd name="connsiteY3" fmla="*/ 19732 h 137889"/>
                <a:gd name="connsiteX4" fmla="*/ 26637 w 66805"/>
                <a:gd name="connsiteY4" fmla="*/ 14349 h 137889"/>
                <a:gd name="connsiteX5" fmla="*/ 26637 w 66805"/>
                <a:gd name="connsiteY5" fmla="*/ 121596 h 137889"/>
                <a:gd name="connsiteX6" fmla="*/ 7810 w 66805"/>
                <a:gd name="connsiteY6" fmla="*/ 131534 h 137889"/>
                <a:gd name="connsiteX7" fmla="*/ 1332 w 66805"/>
                <a:gd name="connsiteY7" fmla="*/ 131534 h 137889"/>
                <a:gd name="connsiteX8" fmla="*/ 1332 w 66805"/>
                <a:gd name="connsiteY8" fmla="*/ 137953 h 137889"/>
                <a:gd name="connsiteX9" fmla="*/ 34127 w 66805"/>
                <a:gd name="connsiteY9" fmla="*/ 137331 h 137889"/>
                <a:gd name="connsiteX10" fmla="*/ 66923 w 66805"/>
                <a:gd name="connsiteY10" fmla="*/ 137953 h 137889"/>
                <a:gd name="connsiteX11" fmla="*/ 66923 w 66805"/>
                <a:gd name="connsiteY11" fmla="*/ 131534 h 137889"/>
                <a:gd name="connsiteX12" fmla="*/ 60444 w 66805"/>
                <a:gd name="connsiteY12" fmla="*/ 131534 h 137889"/>
                <a:gd name="connsiteX13" fmla="*/ 41617 w 66805"/>
                <a:gd name="connsiteY13" fmla="*/ 121596 h 137889"/>
                <a:gd name="connsiteX14" fmla="*/ 41617 w 66805"/>
                <a:gd name="connsiteY14" fmla="*/ 5446 h 1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805" h="137889">
                  <a:moveTo>
                    <a:pt x="41617" y="5446"/>
                  </a:moveTo>
                  <a:cubicBezTo>
                    <a:pt x="41617" y="477"/>
                    <a:pt x="41617" y="63"/>
                    <a:pt x="36961" y="63"/>
                  </a:cubicBezTo>
                  <a:cubicBezTo>
                    <a:pt x="24410" y="13313"/>
                    <a:pt x="6595" y="13313"/>
                    <a:pt x="117" y="13313"/>
                  </a:cubicBezTo>
                  <a:lnTo>
                    <a:pt x="117" y="19732"/>
                  </a:lnTo>
                  <a:cubicBezTo>
                    <a:pt x="4166" y="19732"/>
                    <a:pt x="16110" y="19732"/>
                    <a:pt x="26637" y="14349"/>
                  </a:cubicBezTo>
                  <a:lnTo>
                    <a:pt x="26637" y="121596"/>
                  </a:lnTo>
                  <a:cubicBezTo>
                    <a:pt x="26637" y="129050"/>
                    <a:pt x="26029" y="131534"/>
                    <a:pt x="7810" y="131534"/>
                  </a:cubicBezTo>
                  <a:lnTo>
                    <a:pt x="1332" y="131534"/>
                  </a:lnTo>
                  <a:lnTo>
                    <a:pt x="1332" y="137953"/>
                  </a:lnTo>
                  <a:cubicBezTo>
                    <a:pt x="8417" y="137331"/>
                    <a:pt x="26029" y="137331"/>
                    <a:pt x="34127" y="137331"/>
                  </a:cubicBezTo>
                  <a:cubicBezTo>
                    <a:pt x="42225" y="137331"/>
                    <a:pt x="59837" y="137331"/>
                    <a:pt x="66923" y="137953"/>
                  </a:cubicBezTo>
                  <a:lnTo>
                    <a:pt x="66923" y="131534"/>
                  </a:lnTo>
                  <a:lnTo>
                    <a:pt x="60444" y="131534"/>
                  </a:lnTo>
                  <a:cubicBezTo>
                    <a:pt x="42225" y="131534"/>
                    <a:pt x="41617" y="129257"/>
                    <a:pt x="41617" y="121596"/>
                  </a:cubicBezTo>
                  <a:lnTo>
                    <a:pt x="41617" y="5446"/>
                  </a:lnTo>
                  <a:close/>
                </a:path>
              </a:pathLst>
            </a:custGeom>
            <a:grpFill/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F78577B-5482-1C85-DAFB-A74FA5809FA3}"/>
              </a:ext>
            </a:extLst>
          </p:cNvPr>
          <p:cNvSpPr/>
          <p:nvPr/>
        </p:nvSpPr>
        <p:spPr>
          <a:xfrm>
            <a:off x="3585951" y="2203269"/>
            <a:ext cx="185772" cy="203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246667E-0CCA-9828-979F-B1C542F871F6}"/>
              </a:ext>
            </a:extLst>
          </p:cNvPr>
          <p:cNvCxnSpPr>
            <a:cxnSpLocks/>
          </p:cNvCxnSpPr>
          <p:nvPr/>
        </p:nvCxnSpPr>
        <p:spPr>
          <a:xfrm flipH="1">
            <a:off x="2392322" y="2313347"/>
            <a:ext cx="1338697" cy="88952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97FA9D-B87D-AC8A-68C7-E1E570D75F68}"/>
              </a:ext>
            </a:extLst>
          </p:cNvPr>
          <p:cNvCxnSpPr>
            <a:cxnSpLocks/>
          </p:cNvCxnSpPr>
          <p:nvPr/>
        </p:nvCxnSpPr>
        <p:spPr>
          <a:xfrm flipH="1" flipV="1">
            <a:off x="3184971" y="2366190"/>
            <a:ext cx="1153744" cy="103044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AB40B52-C0B4-902A-18C9-45F72939891E}"/>
              </a:ext>
            </a:extLst>
          </p:cNvPr>
          <p:cNvCxnSpPr>
            <a:cxnSpLocks/>
          </p:cNvCxnSpPr>
          <p:nvPr/>
        </p:nvCxnSpPr>
        <p:spPr>
          <a:xfrm flipH="1" flipV="1">
            <a:off x="2286637" y="2973887"/>
            <a:ext cx="2210609" cy="343481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8EC70E3-DDF1-9C75-3EE4-B90C9F39F2F0}"/>
              </a:ext>
            </a:extLst>
          </p:cNvPr>
          <p:cNvCxnSpPr>
            <a:cxnSpLocks/>
          </p:cNvCxnSpPr>
          <p:nvPr/>
        </p:nvCxnSpPr>
        <p:spPr>
          <a:xfrm rot="21277335" flipH="1" flipV="1">
            <a:off x="2580243" y="2543439"/>
            <a:ext cx="581276" cy="1109709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E742C84E-2F67-9ADE-5812-A9CD49FAB663}"/>
              </a:ext>
            </a:extLst>
          </p:cNvPr>
          <p:cNvCxnSpPr>
            <a:cxnSpLocks/>
          </p:cNvCxnSpPr>
          <p:nvPr/>
        </p:nvCxnSpPr>
        <p:spPr>
          <a:xfrm flipV="1">
            <a:off x="2531372" y="2402648"/>
            <a:ext cx="1835423" cy="423902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6B6EB4B6-D2F6-C182-5B2F-37BFE7C6A0B2}"/>
              </a:ext>
            </a:extLst>
          </p:cNvPr>
          <p:cNvSpPr/>
          <p:nvPr/>
        </p:nvSpPr>
        <p:spPr>
          <a:xfrm>
            <a:off x="4145881" y="3200945"/>
            <a:ext cx="133148" cy="1331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6268D93-3AC2-DCB2-0A0B-837102F6D255}"/>
              </a:ext>
            </a:extLst>
          </p:cNvPr>
          <p:cNvCxnSpPr/>
          <p:nvPr/>
        </p:nvCxnSpPr>
        <p:spPr>
          <a:xfrm>
            <a:off x="4507312" y="2963758"/>
            <a:ext cx="413938" cy="25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4" name="グラフィックス 832" descr="\documentclass{article}&#10;\usepackage{amsmath,amsfonts,amssymb}&#10;\usepackage{mathtools}&#10;\usepackage{physics}&#10;\usepackage{bm}&#10;\pagestyle{empty}&#10;\begin{document}&#10;&#10;$\displaystyle \bm{b}$&#10;&#10;\end{document}" title="IguanaTex Vector Display">
            <a:extLst>
              <a:ext uri="{FF2B5EF4-FFF2-40B4-BE49-F238E27FC236}">
                <a16:creationId xmlns:a16="http://schemas.microsoft.com/office/drawing/2014/main" id="{A222270F-65D1-8D6C-1FA4-9A8E30F43055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004661" y="3153664"/>
            <a:ext cx="120629" cy="171297"/>
          </a:xfrm>
          <a:custGeom>
            <a:avLst/>
            <a:gdLst>
              <a:gd name="connsiteX0" fmla="*/ 60923 w 120629"/>
              <a:gd name="connsiteY0" fmla="*/ 8603 h 171297"/>
              <a:gd name="connsiteX1" fmla="*/ 61986 w 120629"/>
              <a:gd name="connsiteY1" fmla="*/ 4455 h 171297"/>
              <a:gd name="connsiteX2" fmla="*/ 56140 w 120629"/>
              <a:gd name="connsiteY2" fmla="*/ 63 h 171297"/>
              <a:gd name="connsiteX3" fmla="*/ 54280 w 120629"/>
              <a:gd name="connsiteY3" fmla="*/ 307 h 171297"/>
              <a:gd name="connsiteX4" fmla="*/ 20004 w 120629"/>
              <a:gd name="connsiteY4" fmla="*/ 1771 h 171297"/>
              <a:gd name="connsiteX5" fmla="*/ 11502 w 120629"/>
              <a:gd name="connsiteY5" fmla="*/ 9091 h 171297"/>
              <a:gd name="connsiteX6" fmla="*/ 18410 w 120629"/>
              <a:gd name="connsiteY6" fmla="*/ 13484 h 171297"/>
              <a:gd name="connsiteX7" fmla="*/ 29570 w 120629"/>
              <a:gd name="connsiteY7" fmla="*/ 13972 h 171297"/>
              <a:gd name="connsiteX8" fmla="*/ 22130 w 120629"/>
              <a:gd name="connsiteY8" fmla="*/ 42033 h 171297"/>
              <a:gd name="connsiteX9" fmla="*/ 3797 w 120629"/>
              <a:gd name="connsiteY9" fmla="*/ 109381 h 171297"/>
              <a:gd name="connsiteX10" fmla="*/ 77 w 120629"/>
              <a:gd name="connsiteY10" fmla="*/ 131586 h 171297"/>
              <a:gd name="connsiteX11" fmla="*/ 45246 w 120629"/>
              <a:gd name="connsiteY11" fmla="*/ 171360 h 171297"/>
              <a:gd name="connsiteX12" fmla="*/ 120706 w 120629"/>
              <a:gd name="connsiteY12" fmla="*/ 99376 h 171297"/>
              <a:gd name="connsiteX13" fmla="*/ 74208 w 120629"/>
              <a:gd name="connsiteY13" fmla="*/ 59114 h 171297"/>
              <a:gd name="connsiteX14" fmla="*/ 45246 w 120629"/>
              <a:gd name="connsiteY14" fmla="*/ 66922 h 171297"/>
              <a:gd name="connsiteX15" fmla="*/ 60923 w 120629"/>
              <a:gd name="connsiteY15" fmla="*/ 8603 h 171297"/>
              <a:gd name="connsiteX16" fmla="*/ 45778 w 120629"/>
              <a:gd name="connsiteY16" fmla="*/ 162576 h 171297"/>
              <a:gd name="connsiteX17" fmla="*/ 26647 w 120629"/>
              <a:gd name="connsiteY17" fmla="*/ 142323 h 171297"/>
              <a:gd name="connsiteX18" fmla="*/ 31164 w 120629"/>
              <a:gd name="connsiteY18" fmla="*/ 117921 h 171297"/>
              <a:gd name="connsiteX19" fmla="*/ 40198 w 120629"/>
              <a:gd name="connsiteY19" fmla="*/ 84491 h 171297"/>
              <a:gd name="connsiteX20" fmla="*/ 72880 w 120629"/>
              <a:gd name="connsiteY20" fmla="*/ 67899 h 171297"/>
              <a:gd name="connsiteX21" fmla="*/ 90682 w 120629"/>
              <a:gd name="connsiteY21" fmla="*/ 86444 h 171297"/>
              <a:gd name="connsiteX22" fmla="*/ 77396 w 120629"/>
              <a:gd name="connsiteY22" fmla="*/ 138662 h 171297"/>
              <a:gd name="connsiteX23" fmla="*/ 45778 w 120629"/>
              <a:gd name="connsiteY23" fmla="*/ 162576 h 17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0629" h="171297">
                <a:moveTo>
                  <a:pt x="60923" y="8603"/>
                </a:moveTo>
                <a:cubicBezTo>
                  <a:pt x="61986" y="5187"/>
                  <a:pt x="61986" y="4699"/>
                  <a:pt x="61986" y="4455"/>
                </a:cubicBezTo>
                <a:cubicBezTo>
                  <a:pt x="61986" y="1283"/>
                  <a:pt x="59063" y="63"/>
                  <a:pt x="56140" y="63"/>
                </a:cubicBezTo>
                <a:cubicBezTo>
                  <a:pt x="55077" y="63"/>
                  <a:pt x="54812" y="63"/>
                  <a:pt x="54280" y="307"/>
                </a:cubicBezTo>
                <a:lnTo>
                  <a:pt x="20004" y="1771"/>
                </a:lnTo>
                <a:cubicBezTo>
                  <a:pt x="16285" y="2015"/>
                  <a:pt x="11502" y="2259"/>
                  <a:pt x="11502" y="9091"/>
                </a:cubicBezTo>
                <a:cubicBezTo>
                  <a:pt x="11502" y="13484"/>
                  <a:pt x="16550" y="13484"/>
                  <a:pt x="18410" y="13484"/>
                </a:cubicBezTo>
                <a:cubicBezTo>
                  <a:pt x="21333" y="13484"/>
                  <a:pt x="26116" y="13484"/>
                  <a:pt x="29570" y="13972"/>
                </a:cubicBezTo>
                <a:cubicBezTo>
                  <a:pt x="27444" y="22268"/>
                  <a:pt x="24787" y="32761"/>
                  <a:pt x="22130" y="42033"/>
                </a:cubicBezTo>
                <a:lnTo>
                  <a:pt x="3797" y="109381"/>
                </a:lnTo>
                <a:cubicBezTo>
                  <a:pt x="77" y="123046"/>
                  <a:pt x="77" y="125974"/>
                  <a:pt x="77" y="131586"/>
                </a:cubicBezTo>
                <a:cubicBezTo>
                  <a:pt x="77" y="162820"/>
                  <a:pt x="25319" y="171360"/>
                  <a:pt x="45246" y="171360"/>
                </a:cubicBezTo>
                <a:cubicBezTo>
                  <a:pt x="93339" y="171360"/>
                  <a:pt x="120706" y="131586"/>
                  <a:pt x="120706" y="99376"/>
                </a:cubicBezTo>
                <a:cubicBezTo>
                  <a:pt x="120706" y="69363"/>
                  <a:pt x="96261" y="59114"/>
                  <a:pt x="74208" y="59114"/>
                </a:cubicBezTo>
                <a:cubicBezTo>
                  <a:pt x="61454" y="59114"/>
                  <a:pt x="50826" y="63750"/>
                  <a:pt x="45246" y="66922"/>
                </a:cubicBezTo>
                <a:lnTo>
                  <a:pt x="60923" y="8603"/>
                </a:lnTo>
                <a:close/>
                <a:moveTo>
                  <a:pt x="45778" y="162576"/>
                </a:moveTo>
                <a:cubicBezTo>
                  <a:pt x="35415" y="162576"/>
                  <a:pt x="26647" y="157451"/>
                  <a:pt x="26647" y="142323"/>
                </a:cubicBezTo>
                <a:cubicBezTo>
                  <a:pt x="26647" y="134514"/>
                  <a:pt x="29304" y="125486"/>
                  <a:pt x="31164" y="117921"/>
                </a:cubicBezTo>
                <a:cubicBezTo>
                  <a:pt x="33821" y="108649"/>
                  <a:pt x="38338" y="91812"/>
                  <a:pt x="40198" y="84491"/>
                </a:cubicBezTo>
                <a:cubicBezTo>
                  <a:pt x="41526" y="80343"/>
                  <a:pt x="56672" y="67899"/>
                  <a:pt x="72880" y="67899"/>
                </a:cubicBezTo>
                <a:cubicBezTo>
                  <a:pt x="89353" y="67899"/>
                  <a:pt x="90682" y="81075"/>
                  <a:pt x="90682" y="86444"/>
                </a:cubicBezTo>
                <a:cubicBezTo>
                  <a:pt x="90682" y="99132"/>
                  <a:pt x="81648" y="129146"/>
                  <a:pt x="77396" y="138662"/>
                </a:cubicBezTo>
                <a:cubicBezTo>
                  <a:pt x="68363" y="158428"/>
                  <a:pt x="53483" y="162576"/>
                  <a:pt x="45778" y="162576"/>
                </a:cubicBezTo>
                <a:close/>
              </a:path>
            </a:pathLst>
          </a:custGeom>
          <a:solidFill>
            <a:srgbClr val="000000"/>
          </a:solidFill>
          <a:ln w="349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837" name="グラフィックス 835" descr="\documentclass{article}&#10;\usepackage{amsmath,amsfonts,amssymb}&#10;\usepackage{mathtools}&#10;\usepackage{physics}&#10;\usepackage{bm}&#10;\pagestyle{empty}&#10;\begin{document}&#10;&#10;$\displaystyle \bm{y}$&#10;&#10;\end{document}" title="IguanaTex Vector Display">
            <a:extLst>
              <a:ext uri="{FF2B5EF4-FFF2-40B4-BE49-F238E27FC236}">
                <a16:creationId xmlns:a16="http://schemas.microsoft.com/office/drawing/2014/main" id="{C7006E73-35DB-8AAC-BB08-BC87F43BF2C6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4052161" y="3369564"/>
            <a:ext cx="139178" cy="165495"/>
          </a:xfrm>
          <a:custGeom>
            <a:avLst/>
            <a:gdLst>
              <a:gd name="connsiteX0" fmla="*/ 137990 w 139178"/>
              <a:gd name="connsiteY0" fmla="*/ 19042 h 165495"/>
              <a:gd name="connsiteX1" fmla="*/ 139255 w 139178"/>
              <a:gd name="connsiteY1" fmla="*/ 13221 h 165495"/>
              <a:gd name="connsiteX2" fmla="*/ 127361 w 139178"/>
              <a:gd name="connsiteY2" fmla="*/ 2087 h 165495"/>
              <a:gd name="connsiteX3" fmla="*/ 109395 w 139178"/>
              <a:gd name="connsiteY3" fmla="*/ 20813 h 165495"/>
              <a:gd name="connsiteX4" fmla="*/ 102815 w 139178"/>
              <a:gd name="connsiteY4" fmla="*/ 47130 h 165495"/>
              <a:gd name="connsiteX5" fmla="*/ 92187 w 139178"/>
              <a:gd name="connsiteY5" fmla="*/ 89137 h 165495"/>
              <a:gd name="connsiteX6" fmla="*/ 82318 w 139178"/>
              <a:gd name="connsiteY6" fmla="*/ 101283 h 165495"/>
              <a:gd name="connsiteX7" fmla="*/ 65111 w 139178"/>
              <a:gd name="connsiteY7" fmla="*/ 107356 h 165495"/>
              <a:gd name="connsiteX8" fmla="*/ 49928 w 139178"/>
              <a:gd name="connsiteY8" fmla="*/ 88884 h 165495"/>
              <a:gd name="connsiteX9" fmla="*/ 64858 w 139178"/>
              <a:gd name="connsiteY9" fmla="*/ 35490 h 165495"/>
              <a:gd name="connsiteX10" fmla="*/ 68147 w 139178"/>
              <a:gd name="connsiteY10" fmla="*/ 22837 h 165495"/>
              <a:gd name="connsiteX11" fmla="*/ 39553 w 139178"/>
              <a:gd name="connsiteY11" fmla="*/ 63 h 165495"/>
              <a:gd name="connsiteX12" fmla="*/ 77 w 139178"/>
              <a:gd name="connsiteY12" fmla="*/ 39539 h 165495"/>
              <a:gd name="connsiteX13" fmla="*/ 6150 w 139178"/>
              <a:gd name="connsiteY13" fmla="*/ 43081 h 165495"/>
              <a:gd name="connsiteX14" fmla="*/ 11970 w 139178"/>
              <a:gd name="connsiteY14" fmla="*/ 39792 h 165495"/>
              <a:gd name="connsiteX15" fmla="*/ 38034 w 139178"/>
              <a:gd name="connsiteY15" fmla="*/ 9173 h 165495"/>
              <a:gd name="connsiteX16" fmla="*/ 42336 w 139178"/>
              <a:gd name="connsiteY16" fmla="*/ 14487 h 165495"/>
              <a:gd name="connsiteX17" fmla="*/ 38034 w 139178"/>
              <a:gd name="connsiteY17" fmla="*/ 30935 h 165495"/>
              <a:gd name="connsiteX18" fmla="*/ 22851 w 139178"/>
              <a:gd name="connsiteY18" fmla="*/ 83570 h 165495"/>
              <a:gd name="connsiteX19" fmla="*/ 63086 w 139178"/>
              <a:gd name="connsiteY19" fmla="*/ 116466 h 165495"/>
              <a:gd name="connsiteX20" fmla="*/ 87379 w 139178"/>
              <a:gd name="connsiteY20" fmla="*/ 108875 h 165495"/>
              <a:gd name="connsiteX21" fmla="*/ 43855 w 139178"/>
              <a:gd name="connsiteY21" fmla="*/ 156448 h 165495"/>
              <a:gd name="connsiteX22" fmla="*/ 28418 w 139178"/>
              <a:gd name="connsiteY22" fmla="*/ 152906 h 165495"/>
              <a:gd name="connsiteX23" fmla="*/ 40565 w 139178"/>
              <a:gd name="connsiteY23" fmla="*/ 135951 h 165495"/>
              <a:gd name="connsiteX24" fmla="*/ 28165 w 139178"/>
              <a:gd name="connsiteY24" fmla="*/ 124311 h 165495"/>
              <a:gd name="connsiteX25" fmla="*/ 9946 w 139178"/>
              <a:gd name="connsiteY25" fmla="*/ 143543 h 165495"/>
              <a:gd name="connsiteX26" fmla="*/ 43855 w 139178"/>
              <a:gd name="connsiteY26" fmla="*/ 165558 h 165495"/>
              <a:gd name="connsiteX27" fmla="*/ 114203 w 139178"/>
              <a:gd name="connsiteY27" fmla="*/ 114695 h 165495"/>
              <a:gd name="connsiteX28" fmla="*/ 137990 w 139178"/>
              <a:gd name="connsiteY28" fmla="*/ 19042 h 165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9178" h="165495">
                <a:moveTo>
                  <a:pt x="137990" y="19042"/>
                </a:moveTo>
                <a:cubicBezTo>
                  <a:pt x="139255" y="14487"/>
                  <a:pt x="139255" y="13981"/>
                  <a:pt x="139255" y="13221"/>
                </a:cubicBezTo>
                <a:cubicBezTo>
                  <a:pt x="139255" y="7654"/>
                  <a:pt x="135206" y="2087"/>
                  <a:pt x="127361" y="2087"/>
                </a:cubicBezTo>
                <a:cubicBezTo>
                  <a:pt x="114203" y="2087"/>
                  <a:pt x="111166" y="13981"/>
                  <a:pt x="109395" y="20813"/>
                </a:cubicBezTo>
                <a:lnTo>
                  <a:pt x="102815" y="47130"/>
                </a:lnTo>
                <a:cubicBezTo>
                  <a:pt x="99779" y="59277"/>
                  <a:pt x="94971" y="78762"/>
                  <a:pt x="92187" y="89137"/>
                </a:cubicBezTo>
                <a:cubicBezTo>
                  <a:pt x="90922" y="94704"/>
                  <a:pt x="83077" y="100777"/>
                  <a:pt x="82318" y="101283"/>
                </a:cubicBezTo>
                <a:cubicBezTo>
                  <a:pt x="79535" y="103055"/>
                  <a:pt x="73462" y="107356"/>
                  <a:pt x="65111" y="107356"/>
                </a:cubicBezTo>
                <a:cubicBezTo>
                  <a:pt x="50181" y="107356"/>
                  <a:pt x="49928" y="94704"/>
                  <a:pt x="49928" y="88884"/>
                </a:cubicBezTo>
                <a:cubicBezTo>
                  <a:pt x="49928" y="73448"/>
                  <a:pt x="57772" y="53710"/>
                  <a:pt x="64858" y="35490"/>
                </a:cubicBezTo>
                <a:cubicBezTo>
                  <a:pt x="67388" y="28911"/>
                  <a:pt x="68147" y="27139"/>
                  <a:pt x="68147" y="22837"/>
                </a:cubicBezTo>
                <a:cubicBezTo>
                  <a:pt x="68147" y="8160"/>
                  <a:pt x="53471" y="63"/>
                  <a:pt x="39553" y="63"/>
                </a:cubicBezTo>
                <a:cubicBezTo>
                  <a:pt x="12729" y="63"/>
                  <a:pt x="77" y="34478"/>
                  <a:pt x="77" y="39539"/>
                </a:cubicBezTo>
                <a:cubicBezTo>
                  <a:pt x="77" y="43081"/>
                  <a:pt x="3872" y="43081"/>
                  <a:pt x="6150" y="43081"/>
                </a:cubicBezTo>
                <a:cubicBezTo>
                  <a:pt x="9187" y="43081"/>
                  <a:pt x="10958" y="43081"/>
                  <a:pt x="11970" y="39792"/>
                </a:cubicBezTo>
                <a:cubicBezTo>
                  <a:pt x="20321" y="11703"/>
                  <a:pt x="34239" y="9173"/>
                  <a:pt x="38034" y="9173"/>
                </a:cubicBezTo>
                <a:cubicBezTo>
                  <a:pt x="39806" y="9173"/>
                  <a:pt x="42336" y="9173"/>
                  <a:pt x="42336" y="14487"/>
                </a:cubicBezTo>
                <a:cubicBezTo>
                  <a:pt x="42336" y="20307"/>
                  <a:pt x="39553" y="26886"/>
                  <a:pt x="38034" y="30935"/>
                </a:cubicBezTo>
                <a:cubicBezTo>
                  <a:pt x="28165" y="56240"/>
                  <a:pt x="22851" y="70664"/>
                  <a:pt x="22851" y="83570"/>
                </a:cubicBezTo>
                <a:cubicBezTo>
                  <a:pt x="22851" y="112417"/>
                  <a:pt x="48156" y="116466"/>
                  <a:pt x="63086" y="116466"/>
                </a:cubicBezTo>
                <a:cubicBezTo>
                  <a:pt x="69413" y="116466"/>
                  <a:pt x="78016" y="115454"/>
                  <a:pt x="87379" y="108875"/>
                </a:cubicBezTo>
                <a:cubicBezTo>
                  <a:pt x="80294" y="140000"/>
                  <a:pt x="61315" y="156448"/>
                  <a:pt x="43855" y="156448"/>
                </a:cubicBezTo>
                <a:cubicBezTo>
                  <a:pt x="40565" y="156448"/>
                  <a:pt x="33479" y="155942"/>
                  <a:pt x="28418" y="152906"/>
                </a:cubicBezTo>
                <a:cubicBezTo>
                  <a:pt x="36516" y="149616"/>
                  <a:pt x="40565" y="142784"/>
                  <a:pt x="40565" y="135951"/>
                </a:cubicBezTo>
                <a:cubicBezTo>
                  <a:pt x="40565" y="126841"/>
                  <a:pt x="33226" y="124311"/>
                  <a:pt x="28165" y="124311"/>
                </a:cubicBezTo>
                <a:cubicBezTo>
                  <a:pt x="18803" y="124311"/>
                  <a:pt x="9946" y="132408"/>
                  <a:pt x="9946" y="143543"/>
                </a:cubicBezTo>
                <a:cubicBezTo>
                  <a:pt x="9946" y="156448"/>
                  <a:pt x="23357" y="165558"/>
                  <a:pt x="43855" y="165558"/>
                </a:cubicBezTo>
                <a:cubicBezTo>
                  <a:pt x="72955" y="165558"/>
                  <a:pt x="106358" y="146073"/>
                  <a:pt x="114203" y="114695"/>
                </a:cubicBezTo>
                <a:lnTo>
                  <a:pt x="137990" y="19042"/>
                </a:lnTo>
                <a:close/>
              </a:path>
            </a:pathLst>
          </a:custGeom>
          <a:solidFill>
            <a:srgbClr val="FF0000"/>
          </a:solidFill>
          <a:ln w="349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grpSp>
        <p:nvGrpSpPr>
          <p:cNvPr id="1189" name="グループ化 1188" descr="\documentclass{article}&#10;\usepackage{amsmath,amsfonts,amssymb}&#10;\usepackage{mathtools}&#10;\usepackage{physics}&#10;\usepackage{bm}&#10;\pagestyle{empty}&#10;\begin{document}&#10;&#10;$\displaystyle \bm{a}_1^{\top} \bm{y} = +1$&#10;&#10;\end{document}" title="IguanaTex Vector Display">
            <a:extLst>
              <a:ext uri="{FF2B5EF4-FFF2-40B4-BE49-F238E27FC236}">
                <a16:creationId xmlns:a16="http://schemas.microsoft.com/office/drawing/2014/main" id="{57A15ED1-1EF1-A8E8-53B2-7D1298F09710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2249020" y="2111486"/>
            <a:ext cx="894846" cy="237251"/>
            <a:chOff x="8610961" y="4051995"/>
            <a:chExt cx="894846" cy="237251"/>
          </a:xfrm>
        </p:grpSpPr>
        <p:sp>
          <p:nvSpPr>
            <p:cNvPr id="1182" name="フリーフォーム: 図形 1181">
              <a:extLst>
                <a:ext uri="{FF2B5EF4-FFF2-40B4-BE49-F238E27FC236}">
                  <a16:creationId xmlns:a16="http://schemas.microsoft.com/office/drawing/2014/main" id="{85F168FE-4FC5-49A8-CF5F-A7F64F7E657C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8610961" y="4144479"/>
              <a:ext cx="112152" cy="95239"/>
            </a:xfrm>
            <a:custGeom>
              <a:avLst/>
              <a:gdLst>
                <a:gd name="connsiteX0" fmla="*/ 95224 w 112152"/>
                <a:gd name="connsiteY0" fmla="*/ 28013 h 95239"/>
                <a:gd name="connsiteX1" fmla="*/ 98463 w 112152"/>
                <a:gd name="connsiteY1" fmla="*/ 12692 h 95239"/>
                <a:gd name="connsiteX2" fmla="*/ 88948 w 112152"/>
                <a:gd name="connsiteY2" fmla="*/ 3582 h 95239"/>
                <a:gd name="connsiteX3" fmla="*/ 78624 w 112152"/>
                <a:gd name="connsiteY3" fmla="*/ 8759 h 95239"/>
                <a:gd name="connsiteX4" fmla="*/ 57165 w 112152"/>
                <a:gd name="connsiteY4" fmla="*/ 63 h 95239"/>
                <a:gd name="connsiteX5" fmla="*/ 77 w 112152"/>
                <a:gd name="connsiteY5" fmla="*/ 61140 h 95239"/>
                <a:gd name="connsiteX6" fmla="*/ 35504 w 112152"/>
                <a:gd name="connsiteY6" fmla="*/ 95302 h 95239"/>
                <a:gd name="connsiteX7" fmla="*/ 63643 w 112152"/>
                <a:gd name="connsiteY7" fmla="*/ 84122 h 95239"/>
                <a:gd name="connsiteX8" fmla="*/ 86924 w 112152"/>
                <a:gd name="connsiteY8" fmla="*/ 95302 h 95239"/>
                <a:gd name="connsiteX9" fmla="*/ 104536 w 112152"/>
                <a:gd name="connsiteY9" fmla="*/ 83501 h 95239"/>
                <a:gd name="connsiteX10" fmla="*/ 112229 w 112152"/>
                <a:gd name="connsiteY10" fmla="*/ 63003 h 95239"/>
                <a:gd name="connsiteX11" fmla="*/ 107370 w 112152"/>
                <a:gd name="connsiteY11" fmla="*/ 60105 h 95239"/>
                <a:gd name="connsiteX12" fmla="*/ 103322 w 112152"/>
                <a:gd name="connsiteY12" fmla="*/ 61140 h 95239"/>
                <a:gd name="connsiteX13" fmla="*/ 101702 w 112152"/>
                <a:gd name="connsiteY13" fmla="*/ 67144 h 95239"/>
                <a:gd name="connsiteX14" fmla="*/ 87936 w 112152"/>
                <a:gd name="connsiteY14" fmla="*/ 87848 h 95239"/>
                <a:gd name="connsiteX15" fmla="*/ 83280 w 112152"/>
                <a:gd name="connsiteY15" fmla="*/ 80188 h 95239"/>
                <a:gd name="connsiteX16" fmla="*/ 86114 w 112152"/>
                <a:gd name="connsiteY16" fmla="*/ 65074 h 95239"/>
                <a:gd name="connsiteX17" fmla="*/ 90568 w 112152"/>
                <a:gd name="connsiteY17" fmla="*/ 46440 h 95239"/>
                <a:gd name="connsiteX18" fmla="*/ 95224 w 112152"/>
                <a:gd name="connsiteY18" fmla="*/ 28013 h 95239"/>
                <a:gd name="connsiteX19" fmla="*/ 61619 w 112152"/>
                <a:gd name="connsiteY19" fmla="*/ 74391 h 95239"/>
                <a:gd name="connsiteX20" fmla="*/ 36516 w 112152"/>
                <a:gd name="connsiteY20" fmla="*/ 87848 h 95239"/>
                <a:gd name="connsiteX21" fmla="*/ 22953 w 112152"/>
                <a:gd name="connsiteY21" fmla="*/ 72113 h 95239"/>
                <a:gd name="connsiteX22" fmla="*/ 33075 w 112152"/>
                <a:gd name="connsiteY22" fmla="*/ 27806 h 95239"/>
                <a:gd name="connsiteX23" fmla="*/ 57570 w 112152"/>
                <a:gd name="connsiteY23" fmla="*/ 7516 h 95239"/>
                <a:gd name="connsiteX24" fmla="*/ 74373 w 112152"/>
                <a:gd name="connsiteY24" fmla="*/ 19525 h 95239"/>
                <a:gd name="connsiteX25" fmla="*/ 73968 w 112152"/>
                <a:gd name="connsiteY25" fmla="*/ 22423 h 95239"/>
                <a:gd name="connsiteX26" fmla="*/ 61619 w 112152"/>
                <a:gd name="connsiteY26" fmla="*/ 74391 h 9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152" h="95239">
                  <a:moveTo>
                    <a:pt x="95224" y="28013"/>
                  </a:moveTo>
                  <a:cubicBezTo>
                    <a:pt x="96439" y="22837"/>
                    <a:pt x="98463" y="14556"/>
                    <a:pt x="98463" y="12692"/>
                  </a:cubicBezTo>
                  <a:cubicBezTo>
                    <a:pt x="98463" y="6067"/>
                    <a:pt x="93200" y="3582"/>
                    <a:pt x="88948" y="3582"/>
                  </a:cubicBezTo>
                  <a:cubicBezTo>
                    <a:pt x="85102" y="3582"/>
                    <a:pt x="81053" y="5653"/>
                    <a:pt x="78624" y="8759"/>
                  </a:cubicBezTo>
                  <a:cubicBezTo>
                    <a:pt x="75587" y="5446"/>
                    <a:pt x="68907" y="63"/>
                    <a:pt x="57165" y="63"/>
                  </a:cubicBezTo>
                  <a:cubicBezTo>
                    <a:pt x="21940" y="63"/>
                    <a:pt x="77" y="32775"/>
                    <a:pt x="77" y="61140"/>
                  </a:cubicBezTo>
                  <a:cubicBezTo>
                    <a:pt x="77" y="86606"/>
                    <a:pt x="18701" y="95302"/>
                    <a:pt x="35504" y="95302"/>
                  </a:cubicBezTo>
                  <a:cubicBezTo>
                    <a:pt x="49877" y="95302"/>
                    <a:pt x="60404" y="87227"/>
                    <a:pt x="63643" y="84122"/>
                  </a:cubicBezTo>
                  <a:cubicBezTo>
                    <a:pt x="71336" y="95302"/>
                    <a:pt x="84697" y="95302"/>
                    <a:pt x="86924" y="95302"/>
                  </a:cubicBezTo>
                  <a:cubicBezTo>
                    <a:pt x="94414" y="95302"/>
                    <a:pt x="100285" y="90954"/>
                    <a:pt x="104536" y="83501"/>
                  </a:cubicBezTo>
                  <a:cubicBezTo>
                    <a:pt x="109597" y="75219"/>
                    <a:pt x="112229" y="64039"/>
                    <a:pt x="112229" y="63003"/>
                  </a:cubicBezTo>
                  <a:cubicBezTo>
                    <a:pt x="112229" y="60105"/>
                    <a:pt x="109192" y="60105"/>
                    <a:pt x="107370" y="60105"/>
                  </a:cubicBezTo>
                  <a:cubicBezTo>
                    <a:pt x="105144" y="60105"/>
                    <a:pt x="104334" y="60105"/>
                    <a:pt x="103322" y="61140"/>
                  </a:cubicBezTo>
                  <a:cubicBezTo>
                    <a:pt x="102917" y="61554"/>
                    <a:pt x="102917" y="61968"/>
                    <a:pt x="101702" y="67144"/>
                  </a:cubicBezTo>
                  <a:cubicBezTo>
                    <a:pt x="97653" y="83708"/>
                    <a:pt x="92997" y="87848"/>
                    <a:pt x="87936" y="87848"/>
                  </a:cubicBezTo>
                  <a:cubicBezTo>
                    <a:pt x="85709" y="87848"/>
                    <a:pt x="83280" y="87020"/>
                    <a:pt x="83280" y="80188"/>
                  </a:cubicBezTo>
                  <a:cubicBezTo>
                    <a:pt x="83280" y="76668"/>
                    <a:pt x="84090" y="73356"/>
                    <a:pt x="86114" y="65074"/>
                  </a:cubicBezTo>
                  <a:cubicBezTo>
                    <a:pt x="87531" y="59277"/>
                    <a:pt x="89556" y="50995"/>
                    <a:pt x="90568" y="46440"/>
                  </a:cubicBezTo>
                  <a:lnTo>
                    <a:pt x="95224" y="28013"/>
                  </a:lnTo>
                  <a:close/>
                  <a:moveTo>
                    <a:pt x="61619" y="74391"/>
                  </a:moveTo>
                  <a:cubicBezTo>
                    <a:pt x="55748" y="81430"/>
                    <a:pt x="46233" y="87848"/>
                    <a:pt x="36516" y="87848"/>
                  </a:cubicBezTo>
                  <a:cubicBezTo>
                    <a:pt x="23965" y="87848"/>
                    <a:pt x="22953" y="76668"/>
                    <a:pt x="22953" y="72113"/>
                  </a:cubicBezTo>
                  <a:cubicBezTo>
                    <a:pt x="22953" y="61347"/>
                    <a:pt x="29836" y="35881"/>
                    <a:pt x="33075" y="27806"/>
                  </a:cubicBezTo>
                  <a:cubicBezTo>
                    <a:pt x="39350" y="12692"/>
                    <a:pt x="49270" y="7516"/>
                    <a:pt x="57570" y="7516"/>
                  </a:cubicBezTo>
                  <a:cubicBezTo>
                    <a:pt x="69514" y="7516"/>
                    <a:pt x="74373" y="17247"/>
                    <a:pt x="74373" y="19525"/>
                  </a:cubicBezTo>
                  <a:lnTo>
                    <a:pt x="73968" y="22423"/>
                  </a:lnTo>
                  <a:lnTo>
                    <a:pt x="61619" y="7439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183" name="フリーフォーム: 図形 1182">
              <a:extLst>
                <a:ext uri="{FF2B5EF4-FFF2-40B4-BE49-F238E27FC236}">
                  <a16:creationId xmlns:a16="http://schemas.microsoft.com/office/drawing/2014/main" id="{848D1C04-8966-0BCA-2F43-CF8E1C5D078C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8740881" y="4051995"/>
              <a:ext cx="104722" cy="100580"/>
            </a:xfrm>
            <a:custGeom>
              <a:avLst/>
              <a:gdLst>
                <a:gd name="connsiteX0" fmla="*/ 55916 w 104722"/>
                <a:gd name="connsiteY0" fmla="*/ 7160 h 100580"/>
                <a:gd name="connsiteX1" fmla="*/ 99137 w 104722"/>
                <a:gd name="connsiteY1" fmla="*/ 7160 h 100580"/>
                <a:gd name="connsiteX2" fmla="*/ 104806 w 104722"/>
                <a:gd name="connsiteY2" fmla="*/ 3682 h 100580"/>
                <a:gd name="connsiteX3" fmla="*/ 99137 w 104722"/>
                <a:gd name="connsiteY3" fmla="*/ 59 h 100580"/>
                <a:gd name="connsiteX4" fmla="*/ 5751 w 104722"/>
                <a:gd name="connsiteY4" fmla="*/ 59 h 100580"/>
                <a:gd name="connsiteX5" fmla="*/ 83 w 104722"/>
                <a:gd name="connsiteY5" fmla="*/ 3537 h 100580"/>
                <a:gd name="connsiteX6" fmla="*/ 5751 w 104722"/>
                <a:gd name="connsiteY6" fmla="*/ 7160 h 100580"/>
                <a:gd name="connsiteX7" fmla="*/ 48972 w 104722"/>
                <a:gd name="connsiteY7" fmla="*/ 7160 h 100580"/>
                <a:gd name="connsiteX8" fmla="*/ 48972 w 104722"/>
                <a:gd name="connsiteY8" fmla="*/ 94987 h 100580"/>
                <a:gd name="connsiteX9" fmla="*/ 52515 w 104722"/>
                <a:gd name="connsiteY9" fmla="*/ 100640 h 100580"/>
                <a:gd name="connsiteX10" fmla="*/ 55916 w 104722"/>
                <a:gd name="connsiteY10" fmla="*/ 94987 h 100580"/>
                <a:gd name="connsiteX11" fmla="*/ 55916 w 104722"/>
                <a:gd name="connsiteY11" fmla="*/ 7160 h 10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22" h="100580">
                  <a:moveTo>
                    <a:pt x="55916" y="7160"/>
                  </a:moveTo>
                  <a:lnTo>
                    <a:pt x="99137" y="7160"/>
                  </a:lnTo>
                  <a:cubicBezTo>
                    <a:pt x="101405" y="7160"/>
                    <a:pt x="104806" y="7160"/>
                    <a:pt x="104806" y="3682"/>
                  </a:cubicBezTo>
                  <a:cubicBezTo>
                    <a:pt x="104806" y="59"/>
                    <a:pt x="101546" y="59"/>
                    <a:pt x="99137" y="59"/>
                  </a:cubicBezTo>
                  <a:lnTo>
                    <a:pt x="5751" y="59"/>
                  </a:lnTo>
                  <a:cubicBezTo>
                    <a:pt x="3626" y="59"/>
                    <a:pt x="83" y="59"/>
                    <a:pt x="83" y="3537"/>
                  </a:cubicBezTo>
                  <a:cubicBezTo>
                    <a:pt x="83" y="7160"/>
                    <a:pt x="3342" y="7160"/>
                    <a:pt x="5751" y="7160"/>
                  </a:cubicBezTo>
                  <a:lnTo>
                    <a:pt x="48972" y="7160"/>
                  </a:lnTo>
                  <a:lnTo>
                    <a:pt x="48972" y="94987"/>
                  </a:lnTo>
                  <a:cubicBezTo>
                    <a:pt x="48972" y="97306"/>
                    <a:pt x="48972" y="100640"/>
                    <a:pt x="52515" y="100640"/>
                  </a:cubicBezTo>
                  <a:cubicBezTo>
                    <a:pt x="55916" y="100640"/>
                    <a:pt x="55916" y="97161"/>
                    <a:pt x="55916" y="94987"/>
                  </a:cubicBezTo>
                  <a:lnTo>
                    <a:pt x="55916" y="7160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184" name="フリーフォーム: 図形 1183">
              <a:extLst>
                <a:ext uri="{FF2B5EF4-FFF2-40B4-BE49-F238E27FC236}">
                  <a16:creationId xmlns:a16="http://schemas.microsoft.com/office/drawing/2014/main" id="{6FDE66FA-A576-E45B-DCA9-B320FE0D7176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8745416" y="4193013"/>
              <a:ext cx="51581" cy="96233"/>
            </a:xfrm>
            <a:custGeom>
              <a:avLst/>
              <a:gdLst>
                <a:gd name="connsiteX0" fmla="*/ 32109 w 51581"/>
                <a:gd name="connsiteY0" fmla="*/ 4123 h 96233"/>
                <a:gd name="connsiteX1" fmla="*/ 27858 w 51581"/>
                <a:gd name="connsiteY1" fmla="*/ 65 h 96233"/>
                <a:gd name="connsiteX2" fmla="*/ 83 w 51581"/>
                <a:gd name="connsiteY2" fmla="*/ 9341 h 96233"/>
                <a:gd name="connsiteX3" fmla="*/ 83 w 51581"/>
                <a:gd name="connsiteY3" fmla="*/ 14558 h 96233"/>
                <a:gd name="connsiteX4" fmla="*/ 20631 w 51581"/>
                <a:gd name="connsiteY4" fmla="*/ 10500 h 96233"/>
                <a:gd name="connsiteX5" fmla="*/ 20631 w 51581"/>
                <a:gd name="connsiteY5" fmla="*/ 84414 h 96233"/>
                <a:gd name="connsiteX6" fmla="*/ 6460 w 51581"/>
                <a:gd name="connsiteY6" fmla="*/ 91081 h 96233"/>
                <a:gd name="connsiteX7" fmla="*/ 1075 w 51581"/>
                <a:gd name="connsiteY7" fmla="*/ 91081 h 96233"/>
                <a:gd name="connsiteX8" fmla="*/ 1075 w 51581"/>
                <a:gd name="connsiteY8" fmla="*/ 96298 h 96233"/>
                <a:gd name="connsiteX9" fmla="*/ 26299 w 51581"/>
                <a:gd name="connsiteY9" fmla="*/ 95719 h 96233"/>
                <a:gd name="connsiteX10" fmla="*/ 51665 w 51581"/>
                <a:gd name="connsiteY10" fmla="*/ 96298 h 96233"/>
                <a:gd name="connsiteX11" fmla="*/ 51665 w 51581"/>
                <a:gd name="connsiteY11" fmla="*/ 91081 h 96233"/>
                <a:gd name="connsiteX12" fmla="*/ 46280 w 51581"/>
                <a:gd name="connsiteY12" fmla="*/ 91081 h 96233"/>
                <a:gd name="connsiteX13" fmla="*/ 32109 w 51581"/>
                <a:gd name="connsiteY13" fmla="*/ 84414 h 96233"/>
                <a:gd name="connsiteX14" fmla="*/ 32109 w 51581"/>
                <a:gd name="connsiteY14" fmla="*/ 4123 h 9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581" h="96233">
                  <a:moveTo>
                    <a:pt x="32109" y="4123"/>
                  </a:moveTo>
                  <a:cubicBezTo>
                    <a:pt x="32109" y="210"/>
                    <a:pt x="31826" y="65"/>
                    <a:pt x="27858" y="65"/>
                  </a:cubicBezTo>
                  <a:cubicBezTo>
                    <a:pt x="18789" y="9196"/>
                    <a:pt x="5893" y="9341"/>
                    <a:pt x="83" y="9341"/>
                  </a:cubicBezTo>
                  <a:lnTo>
                    <a:pt x="83" y="14558"/>
                  </a:lnTo>
                  <a:cubicBezTo>
                    <a:pt x="3484" y="14558"/>
                    <a:pt x="12837" y="14558"/>
                    <a:pt x="20631" y="10500"/>
                  </a:cubicBezTo>
                  <a:lnTo>
                    <a:pt x="20631" y="84414"/>
                  </a:lnTo>
                  <a:cubicBezTo>
                    <a:pt x="20631" y="89197"/>
                    <a:pt x="20631" y="91081"/>
                    <a:pt x="6460" y="91081"/>
                  </a:cubicBezTo>
                  <a:lnTo>
                    <a:pt x="1075" y="91081"/>
                  </a:lnTo>
                  <a:lnTo>
                    <a:pt x="1075" y="96298"/>
                  </a:lnTo>
                  <a:cubicBezTo>
                    <a:pt x="3626" y="96153"/>
                    <a:pt x="21056" y="95719"/>
                    <a:pt x="26299" y="95719"/>
                  </a:cubicBezTo>
                  <a:cubicBezTo>
                    <a:pt x="30692" y="95719"/>
                    <a:pt x="48547" y="96153"/>
                    <a:pt x="51665" y="96298"/>
                  </a:cubicBezTo>
                  <a:lnTo>
                    <a:pt x="51665" y="91081"/>
                  </a:lnTo>
                  <a:lnTo>
                    <a:pt x="46280" y="91081"/>
                  </a:lnTo>
                  <a:cubicBezTo>
                    <a:pt x="32109" y="91081"/>
                    <a:pt x="32109" y="89197"/>
                    <a:pt x="32109" y="84414"/>
                  </a:cubicBezTo>
                  <a:lnTo>
                    <a:pt x="32109" y="4123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185" name="フリーフォーム: 図形 1184">
              <a:extLst>
                <a:ext uri="{FF2B5EF4-FFF2-40B4-BE49-F238E27FC236}">
                  <a16:creationId xmlns:a16="http://schemas.microsoft.com/office/drawing/2014/main" id="{47EDA82E-342A-A988-C5D6-C644C0C67AC7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8873095" y="4144479"/>
              <a:ext cx="111342" cy="135405"/>
            </a:xfrm>
            <a:custGeom>
              <a:avLst/>
              <a:gdLst>
                <a:gd name="connsiteX0" fmla="*/ 110420 w 111342"/>
                <a:gd name="connsiteY0" fmla="*/ 15591 h 135405"/>
                <a:gd name="connsiteX1" fmla="*/ 111432 w 111342"/>
                <a:gd name="connsiteY1" fmla="*/ 10829 h 135405"/>
                <a:gd name="connsiteX2" fmla="*/ 101917 w 111342"/>
                <a:gd name="connsiteY2" fmla="*/ 1719 h 135405"/>
                <a:gd name="connsiteX3" fmla="*/ 87544 w 111342"/>
                <a:gd name="connsiteY3" fmla="*/ 17040 h 135405"/>
                <a:gd name="connsiteX4" fmla="*/ 82281 w 111342"/>
                <a:gd name="connsiteY4" fmla="*/ 38573 h 135405"/>
                <a:gd name="connsiteX5" fmla="*/ 73778 w 111342"/>
                <a:gd name="connsiteY5" fmla="*/ 72941 h 135405"/>
                <a:gd name="connsiteX6" fmla="*/ 65883 w 111342"/>
                <a:gd name="connsiteY6" fmla="*/ 82879 h 135405"/>
                <a:gd name="connsiteX7" fmla="*/ 52117 w 111342"/>
                <a:gd name="connsiteY7" fmla="*/ 87848 h 135405"/>
                <a:gd name="connsiteX8" fmla="*/ 39971 w 111342"/>
                <a:gd name="connsiteY8" fmla="*/ 72734 h 135405"/>
                <a:gd name="connsiteX9" fmla="*/ 51915 w 111342"/>
                <a:gd name="connsiteY9" fmla="*/ 29049 h 135405"/>
                <a:gd name="connsiteX10" fmla="*/ 54546 w 111342"/>
                <a:gd name="connsiteY10" fmla="*/ 18697 h 135405"/>
                <a:gd name="connsiteX11" fmla="*/ 31671 w 111342"/>
                <a:gd name="connsiteY11" fmla="*/ 63 h 135405"/>
                <a:gd name="connsiteX12" fmla="*/ 90 w 111342"/>
                <a:gd name="connsiteY12" fmla="*/ 32361 h 135405"/>
                <a:gd name="connsiteX13" fmla="*/ 4948 w 111342"/>
                <a:gd name="connsiteY13" fmla="*/ 35260 h 135405"/>
                <a:gd name="connsiteX14" fmla="*/ 9604 w 111342"/>
                <a:gd name="connsiteY14" fmla="*/ 32568 h 135405"/>
                <a:gd name="connsiteX15" fmla="*/ 30456 w 111342"/>
                <a:gd name="connsiteY15" fmla="*/ 7516 h 135405"/>
                <a:gd name="connsiteX16" fmla="*/ 33897 w 111342"/>
                <a:gd name="connsiteY16" fmla="*/ 11864 h 135405"/>
                <a:gd name="connsiteX17" fmla="*/ 30456 w 111342"/>
                <a:gd name="connsiteY17" fmla="*/ 25322 h 135405"/>
                <a:gd name="connsiteX18" fmla="*/ 18309 w 111342"/>
                <a:gd name="connsiteY18" fmla="*/ 68387 h 135405"/>
                <a:gd name="connsiteX19" fmla="*/ 50498 w 111342"/>
                <a:gd name="connsiteY19" fmla="*/ 95302 h 135405"/>
                <a:gd name="connsiteX20" fmla="*/ 69932 w 111342"/>
                <a:gd name="connsiteY20" fmla="*/ 89091 h 135405"/>
                <a:gd name="connsiteX21" fmla="*/ 35112 w 111342"/>
                <a:gd name="connsiteY21" fmla="*/ 128015 h 135405"/>
                <a:gd name="connsiteX22" fmla="*/ 22763 w 111342"/>
                <a:gd name="connsiteY22" fmla="*/ 125116 h 135405"/>
                <a:gd name="connsiteX23" fmla="*/ 32480 w 111342"/>
                <a:gd name="connsiteY23" fmla="*/ 111244 h 135405"/>
                <a:gd name="connsiteX24" fmla="*/ 22561 w 111342"/>
                <a:gd name="connsiteY24" fmla="*/ 101720 h 135405"/>
                <a:gd name="connsiteX25" fmla="*/ 7985 w 111342"/>
                <a:gd name="connsiteY25" fmla="*/ 117455 h 135405"/>
                <a:gd name="connsiteX26" fmla="*/ 35112 w 111342"/>
                <a:gd name="connsiteY26" fmla="*/ 135468 h 135405"/>
                <a:gd name="connsiteX27" fmla="*/ 91391 w 111342"/>
                <a:gd name="connsiteY27" fmla="*/ 93853 h 135405"/>
                <a:gd name="connsiteX28" fmla="*/ 110420 w 111342"/>
                <a:gd name="connsiteY28" fmla="*/ 15591 h 1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342" h="135405">
                  <a:moveTo>
                    <a:pt x="110420" y="15591"/>
                  </a:moveTo>
                  <a:cubicBezTo>
                    <a:pt x="111432" y="11864"/>
                    <a:pt x="111432" y="11450"/>
                    <a:pt x="111432" y="10829"/>
                  </a:cubicBezTo>
                  <a:cubicBezTo>
                    <a:pt x="111432" y="6274"/>
                    <a:pt x="108193" y="1719"/>
                    <a:pt x="101917" y="1719"/>
                  </a:cubicBezTo>
                  <a:cubicBezTo>
                    <a:pt x="91391" y="1719"/>
                    <a:pt x="88961" y="11450"/>
                    <a:pt x="87544" y="17040"/>
                  </a:cubicBezTo>
                  <a:lnTo>
                    <a:pt x="82281" y="38573"/>
                  </a:lnTo>
                  <a:cubicBezTo>
                    <a:pt x="79851" y="48511"/>
                    <a:pt x="76005" y="64453"/>
                    <a:pt x="73778" y="72941"/>
                  </a:cubicBezTo>
                  <a:cubicBezTo>
                    <a:pt x="72766" y="77496"/>
                    <a:pt x="66490" y="82465"/>
                    <a:pt x="65883" y="82879"/>
                  </a:cubicBezTo>
                  <a:cubicBezTo>
                    <a:pt x="63656" y="84329"/>
                    <a:pt x="58798" y="87848"/>
                    <a:pt x="52117" y="87848"/>
                  </a:cubicBezTo>
                  <a:cubicBezTo>
                    <a:pt x="40173" y="87848"/>
                    <a:pt x="39971" y="77496"/>
                    <a:pt x="39971" y="72734"/>
                  </a:cubicBezTo>
                  <a:cubicBezTo>
                    <a:pt x="39971" y="60105"/>
                    <a:pt x="46246" y="43956"/>
                    <a:pt x="51915" y="29049"/>
                  </a:cubicBezTo>
                  <a:cubicBezTo>
                    <a:pt x="53939" y="23666"/>
                    <a:pt x="54546" y="22216"/>
                    <a:pt x="54546" y="18697"/>
                  </a:cubicBezTo>
                  <a:cubicBezTo>
                    <a:pt x="54546" y="6688"/>
                    <a:pt x="42805" y="63"/>
                    <a:pt x="31671" y="63"/>
                  </a:cubicBezTo>
                  <a:cubicBezTo>
                    <a:pt x="10212" y="63"/>
                    <a:pt x="90" y="28220"/>
                    <a:pt x="90" y="32361"/>
                  </a:cubicBezTo>
                  <a:cubicBezTo>
                    <a:pt x="90" y="35260"/>
                    <a:pt x="3126" y="35260"/>
                    <a:pt x="4948" y="35260"/>
                  </a:cubicBezTo>
                  <a:cubicBezTo>
                    <a:pt x="7378" y="35260"/>
                    <a:pt x="8795" y="35260"/>
                    <a:pt x="9604" y="32568"/>
                  </a:cubicBezTo>
                  <a:cubicBezTo>
                    <a:pt x="16285" y="9587"/>
                    <a:pt x="27419" y="7516"/>
                    <a:pt x="30456" y="7516"/>
                  </a:cubicBezTo>
                  <a:cubicBezTo>
                    <a:pt x="31873" y="7516"/>
                    <a:pt x="33897" y="7516"/>
                    <a:pt x="33897" y="11864"/>
                  </a:cubicBezTo>
                  <a:cubicBezTo>
                    <a:pt x="33897" y="16626"/>
                    <a:pt x="31671" y="22009"/>
                    <a:pt x="30456" y="25322"/>
                  </a:cubicBezTo>
                  <a:cubicBezTo>
                    <a:pt x="22561" y="46026"/>
                    <a:pt x="18309" y="57827"/>
                    <a:pt x="18309" y="68387"/>
                  </a:cubicBezTo>
                  <a:cubicBezTo>
                    <a:pt x="18309" y="91989"/>
                    <a:pt x="38554" y="95302"/>
                    <a:pt x="50498" y="95302"/>
                  </a:cubicBezTo>
                  <a:cubicBezTo>
                    <a:pt x="55559" y="95302"/>
                    <a:pt x="62442" y="94474"/>
                    <a:pt x="69932" y="89091"/>
                  </a:cubicBezTo>
                  <a:cubicBezTo>
                    <a:pt x="64263" y="114557"/>
                    <a:pt x="49080" y="128015"/>
                    <a:pt x="35112" y="128015"/>
                  </a:cubicBezTo>
                  <a:cubicBezTo>
                    <a:pt x="32480" y="128015"/>
                    <a:pt x="26812" y="127600"/>
                    <a:pt x="22763" y="125116"/>
                  </a:cubicBezTo>
                  <a:cubicBezTo>
                    <a:pt x="29241" y="122424"/>
                    <a:pt x="32480" y="116834"/>
                    <a:pt x="32480" y="111244"/>
                  </a:cubicBezTo>
                  <a:cubicBezTo>
                    <a:pt x="32480" y="103791"/>
                    <a:pt x="26609" y="101720"/>
                    <a:pt x="22561" y="101720"/>
                  </a:cubicBezTo>
                  <a:cubicBezTo>
                    <a:pt x="15070" y="101720"/>
                    <a:pt x="7985" y="108346"/>
                    <a:pt x="7985" y="117455"/>
                  </a:cubicBezTo>
                  <a:cubicBezTo>
                    <a:pt x="7985" y="128015"/>
                    <a:pt x="18714" y="135468"/>
                    <a:pt x="35112" y="135468"/>
                  </a:cubicBezTo>
                  <a:cubicBezTo>
                    <a:pt x="58393" y="135468"/>
                    <a:pt x="85115" y="119526"/>
                    <a:pt x="91391" y="93853"/>
                  </a:cubicBezTo>
                  <a:lnTo>
                    <a:pt x="110420" y="1559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186" name="フリーフォーム: 図形 1185">
              <a:extLst>
                <a:ext uri="{FF2B5EF4-FFF2-40B4-BE49-F238E27FC236}">
                  <a16:creationId xmlns:a16="http://schemas.microsoft.com/office/drawing/2014/main" id="{1B76D8D1-FCF9-5DA8-EBB6-1E7BB4180CAD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9061180" y="4162077"/>
              <a:ext cx="134623" cy="48447"/>
            </a:xfrm>
            <a:custGeom>
              <a:avLst/>
              <a:gdLst>
                <a:gd name="connsiteX0" fmla="*/ 127839 w 134623"/>
                <a:gd name="connsiteY0" fmla="*/ 8344 h 48447"/>
                <a:gd name="connsiteX1" fmla="*/ 134722 w 134623"/>
                <a:gd name="connsiteY1" fmla="*/ 4204 h 48447"/>
                <a:gd name="connsiteX2" fmla="*/ 128041 w 134623"/>
                <a:gd name="connsiteY2" fmla="*/ 63 h 48447"/>
                <a:gd name="connsiteX3" fmla="*/ 6779 w 134623"/>
                <a:gd name="connsiteY3" fmla="*/ 63 h 48447"/>
                <a:gd name="connsiteX4" fmla="*/ 99 w 134623"/>
                <a:gd name="connsiteY4" fmla="*/ 4204 h 48447"/>
                <a:gd name="connsiteX5" fmla="*/ 6982 w 134623"/>
                <a:gd name="connsiteY5" fmla="*/ 8344 h 48447"/>
                <a:gd name="connsiteX6" fmla="*/ 127839 w 134623"/>
                <a:gd name="connsiteY6" fmla="*/ 8344 h 48447"/>
                <a:gd name="connsiteX7" fmla="*/ 128041 w 134623"/>
                <a:gd name="connsiteY7" fmla="*/ 48511 h 48447"/>
                <a:gd name="connsiteX8" fmla="*/ 134722 w 134623"/>
                <a:gd name="connsiteY8" fmla="*/ 44370 h 48447"/>
                <a:gd name="connsiteX9" fmla="*/ 127839 w 134623"/>
                <a:gd name="connsiteY9" fmla="*/ 40229 h 48447"/>
                <a:gd name="connsiteX10" fmla="*/ 6982 w 134623"/>
                <a:gd name="connsiteY10" fmla="*/ 40229 h 48447"/>
                <a:gd name="connsiteX11" fmla="*/ 99 w 134623"/>
                <a:gd name="connsiteY11" fmla="*/ 44370 h 48447"/>
                <a:gd name="connsiteX12" fmla="*/ 6779 w 134623"/>
                <a:gd name="connsiteY12" fmla="*/ 48511 h 48447"/>
                <a:gd name="connsiteX13" fmla="*/ 128041 w 134623"/>
                <a:gd name="connsiteY13" fmla="*/ 48511 h 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623" h="48447">
                  <a:moveTo>
                    <a:pt x="127839" y="8344"/>
                  </a:moveTo>
                  <a:cubicBezTo>
                    <a:pt x="130876" y="8344"/>
                    <a:pt x="134722" y="8344"/>
                    <a:pt x="134722" y="4204"/>
                  </a:cubicBezTo>
                  <a:cubicBezTo>
                    <a:pt x="134722" y="63"/>
                    <a:pt x="130876" y="63"/>
                    <a:pt x="128041" y="63"/>
                  </a:cubicBezTo>
                  <a:lnTo>
                    <a:pt x="6779" y="63"/>
                  </a:lnTo>
                  <a:cubicBezTo>
                    <a:pt x="3945" y="63"/>
                    <a:pt x="99" y="63"/>
                    <a:pt x="99" y="4204"/>
                  </a:cubicBezTo>
                  <a:cubicBezTo>
                    <a:pt x="99" y="8344"/>
                    <a:pt x="3945" y="8344"/>
                    <a:pt x="6982" y="8344"/>
                  </a:cubicBezTo>
                  <a:lnTo>
                    <a:pt x="127839" y="8344"/>
                  </a:lnTo>
                  <a:close/>
                  <a:moveTo>
                    <a:pt x="128041" y="48511"/>
                  </a:moveTo>
                  <a:cubicBezTo>
                    <a:pt x="130876" y="48511"/>
                    <a:pt x="134722" y="48511"/>
                    <a:pt x="134722" y="44370"/>
                  </a:cubicBezTo>
                  <a:cubicBezTo>
                    <a:pt x="134722" y="40229"/>
                    <a:pt x="130876" y="40229"/>
                    <a:pt x="127839" y="40229"/>
                  </a:cubicBezTo>
                  <a:lnTo>
                    <a:pt x="6982" y="40229"/>
                  </a:lnTo>
                  <a:cubicBezTo>
                    <a:pt x="3945" y="40229"/>
                    <a:pt x="99" y="40229"/>
                    <a:pt x="99" y="44370"/>
                  </a:cubicBezTo>
                  <a:cubicBezTo>
                    <a:pt x="99" y="48511"/>
                    <a:pt x="3945" y="48511"/>
                    <a:pt x="6779" y="48511"/>
                  </a:cubicBezTo>
                  <a:lnTo>
                    <a:pt x="128041" y="4851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187" name="フリーフォーム: 図形 1186">
              <a:extLst>
                <a:ext uri="{FF2B5EF4-FFF2-40B4-BE49-F238E27FC236}">
                  <a16:creationId xmlns:a16="http://schemas.microsoft.com/office/drawing/2014/main" id="{9D34EA5C-E252-7807-884F-B314B4816C91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9274867" y="4117356"/>
              <a:ext cx="134623" cy="137889"/>
            </a:xfrm>
            <a:custGeom>
              <a:avLst/>
              <a:gdLst>
                <a:gd name="connsiteX0" fmla="*/ 71571 w 134623"/>
                <a:gd name="connsiteY0" fmla="*/ 73149 h 137889"/>
                <a:gd name="connsiteX1" fmla="*/ 128052 w 134623"/>
                <a:gd name="connsiteY1" fmla="*/ 73149 h 137889"/>
                <a:gd name="connsiteX2" fmla="*/ 134732 w 134623"/>
                <a:gd name="connsiteY2" fmla="*/ 69008 h 137889"/>
                <a:gd name="connsiteX3" fmla="*/ 128052 w 134623"/>
                <a:gd name="connsiteY3" fmla="*/ 64867 h 137889"/>
                <a:gd name="connsiteX4" fmla="*/ 71571 w 134623"/>
                <a:gd name="connsiteY4" fmla="*/ 64867 h 137889"/>
                <a:gd name="connsiteX5" fmla="*/ 71571 w 134623"/>
                <a:gd name="connsiteY5" fmla="*/ 6895 h 137889"/>
                <a:gd name="connsiteX6" fmla="*/ 67522 w 134623"/>
                <a:gd name="connsiteY6" fmla="*/ 63 h 137889"/>
                <a:gd name="connsiteX7" fmla="*/ 63473 w 134623"/>
                <a:gd name="connsiteY7" fmla="*/ 6895 h 137889"/>
                <a:gd name="connsiteX8" fmla="*/ 63473 w 134623"/>
                <a:gd name="connsiteY8" fmla="*/ 64867 h 137889"/>
                <a:gd name="connsiteX9" fmla="*/ 6790 w 134623"/>
                <a:gd name="connsiteY9" fmla="*/ 64867 h 137889"/>
                <a:gd name="connsiteX10" fmla="*/ 109 w 134623"/>
                <a:gd name="connsiteY10" fmla="*/ 69008 h 137889"/>
                <a:gd name="connsiteX11" fmla="*/ 6790 w 134623"/>
                <a:gd name="connsiteY11" fmla="*/ 73149 h 137889"/>
                <a:gd name="connsiteX12" fmla="*/ 63473 w 134623"/>
                <a:gd name="connsiteY12" fmla="*/ 73149 h 137889"/>
                <a:gd name="connsiteX13" fmla="*/ 63473 w 134623"/>
                <a:gd name="connsiteY13" fmla="*/ 131120 h 137889"/>
                <a:gd name="connsiteX14" fmla="*/ 67522 w 134623"/>
                <a:gd name="connsiteY14" fmla="*/ 137953 h 137889"/>
                <a:gd name="connsiteX15" fmla="*/ 71571 w 134623"/>
                <a:gd name="connsiteY15" fmla="*/ 131120 h 137889"/>
                <a:gd name="connsiteX16" fmla="*/ 71571 w 134623"/>
                <a:gd name="connsiteY16" fmla="*/ 73149 h 1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623" h="137889">
                  <a:moveTo>
                    <a:pt x="71571" y="73149"/>
                  </a:moveTo>
                  <a:lnTo>
                    <a:pt x="128052" y="73149"/>
                  </a:lnTo>
                  <a:cubicBezTo>
                    <a:pt x="130886" y="73149"/>
                    <a:pt x="134732" y="73149"/>
                    <a:pt x="134732" y="69008"/>
                  </a:cubicBezTo>
                  <a:cubicBezTo>
                    <a:pt x="134732" y="64867"/>
                    <a:pt x="130886" y="64867"/>
                    <a:pt x="128052" y="64867"/>
                  </a:cubicBezTo>
                  <a:lnTo>
                    <a:pt x="71571" y="64867"/>
                  </a:lnTo>
                  <a:lnTo>
                    <a:pt x="71571" y="6895"/>
                  </a:lnTo>
                  <a:cubicBezTo>
                    <a:pt x="71571" y="3997"/>
                    <a:pt x="71571" y="63"/>
                    <a:pt x="67522" y="63"/>
                  </a:cubicBezTo>
                  <a:cubicBezTo>
                    <a:pt x="63473" y="63"/>
                    <a:pt x="63473" y="3997"/>
                    <a:pt x="63473" y="6895"/>
                  </a:cubicBezTo>
                  <a:lnTo>
                    <a:pt x="63473" y="64867"/>
                  </a:lnTo>
                  <a:lnTo>
                    <a:pt x="6790" y="64867"/>
                  </a:lnTo>
                  <a:cubicBezTo>
                    <a:pt x="3956" y="64867"/>
                    <a:pt x="109" y="64867"/>
                    <a:pt x="109" y="69008"/>
                  </a:cubicBezTo>
                  <a:cubicBezTo>
                    <a:pt x="109" y="73149"/>
                    <a:pt x="3956" y="73149"/>
                    <a:pt x="6790" y="73149"/>
                  </a:cubicBezTo>
                  <a:lnTo>
                    <a:pt x="63473" y="73149"/>
                  </a:lnTo>
                  <a:lnTo>
                    <a:pt x="63473" y="131120"/>
                  </a:lnTo>
                  <a:cubicBezTo>
                    <a:pt x="63473" y="134019"/>
                    <a:pt x="63473" y="137953"/>
                    <a:pt x="67522" y="137953"/>
                  </a:cubicBezTo>
                  <a:cubicBezTo>
                    <a:pt x="71571" y="137953"/>
                    <a:pt x="71571" y="134019"/>
                    <a:pt x="71571" y="131120"/>
                  </a:cubicBezTo>
                  <a:lnTo>
                    <a:pt x="71571" y="73149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188" name="フリーフォーム: 図形 1187">
              <a:extLst>
                <a:ext uri="{FF2B5EF4-FFF2-40B4-BE49-F238E27FC236}">
                  <a16:creationId xmlns:a16="http://schemas.microsoft.com/office/drawing/2014/main" id="{72160AE5-8BCC-1FD3-DB22-1CF80E933DCE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9439002" y="4100172"/>
              <a:ext cx="66805" cy="137889"/>
            </a:xfrm>
            <a:custGeom>
              <a:avLst/>
              <a:gdLst>
                <a:gd name="connsiteX0" fmla="*/ 41617 w 66805"/>
                <a:gd name="connsiteY0" fmla="*/ 5446 h 137889"/>
                <a:gd name="connsiteX1" fmla="*/ 36961 w 66805"/>
                <a:gd name="connsiteY1" fmla="*/ 63 h 137889"/>
                <a:gd name="connsiteX2" fmla="*/ 117 w 66805"/>
                <a:gd name="connsiteY2" fmla="*/ 13313 h 137889"/>
                <a:gd name="connsiteX3" fmla="*/ 117 w 66805"/>
                <a:gd name="connsiteY3" fmla="*/ 19732 h 137889"/>
                <a:gd name="connsiteX4" fmla="*/ 26637 w 66805"/>
                <a:gd name="connsiteY4" fmla="*/ 14349 h 137889"/>
                <a:gd name="connsiteX5" fmla="*/ 26637 w 66805"/>
                <a:gd name="connsiteY5" fmla="*/ 121596 h 137889"/>
                <a:gd name="connsiteX6" fmla="*/ 7810 w 66805"/>
                <a:gd name="connsiteY6" fmla="*/ 131534 h 137889"/>
                <a:gd name="connsiteX7" fmla="*/ 1332 w 66805"/>
                <a:gd name="connsiteY7" fmla="*/ 131534 h 137889"/>
                <a:gd name="connsiteX8" fmla="*/ 1332 w 66805"/>
                <a:gd name="connsiteY8" fmla="*/ 137953 h 137889"/>
                <a:gd name="connsiteX9" fmla="*/ 34127 w 66805"/>
                <a:gd name="connsiteY9" fmla="*/ 137331 h 137889"/>
                <a:gd name="connsiteX10" fmla="*/ 66923 w 66805"/>
                <a:gd name="connsiteY10" fmla="*/ 137953 h 137889"/>
                <a:gd name="connsiteX11" fmla="*/ 66923 w 66805"/>
                <a:gd name="connsiteY11" fmla="*/ 131534 h 137889"/>
                <a:gd name="connsiteX12" fmla="*/ 60444 w 66805"/>
                <a:gd name="connsiteY12" fmla="*/ 131534 h 137889"/>
                <a:gd name="connsiteX13" fmla="*/ 41617 w 66805"/>
                <a:gd name="connsiteY13" fmla="*/ 121596 h 137889"/>
                <a:gd name="connsiteX14" fmla="*/ 41617 w 66805"/>
                <a:gd name="connsiteY14" fmla="*/ 5446 h 1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805" h="137889">
                  <a:moveTo>
                    <a:pt x="41617" y="5446"/>
                  </a:moveTo>
                  <a:cubicBezTo>
                    <a:pt x="41617" y="477"/>
                    <a:pt x="41617" y="63"/>
                    <a:pt x="36961" y="63"/>
                  </a:cubicBezTo>
                  <a:cubicBezTo>
                    <a:pt x="24410" y="13313"/>
                    <a:pt x="6595" y="13313"/>
                    <a:pt x="117" y="13313"/>
                  </a:cubicBezTo>
                  <a:lnTo>
                    <a:pt x="117" y="19732"/>
                  </a:lnTo>
                  <a:cubicBezTo>
                    <a:pt x="4166" y="19732"/>
                    <a:pt x="16110" y="19732"/>
                    <a:pt x="26637" y="14349"/>
                  </a:cubicBezTo>
                  <a:lnTo>
                    <a:pt x="26637" y="121596"/>
                  </a:lnTo>
                  <a:cubicBezTo>
                    <a:pt x="26637" y="129050"/>
                    <a:pt x="26029" y="131534"/>
                    <a:pt x="7810" y="131534"/>
                  </a:cubicBezTo>
                  <a:lnTo>
                    <a:pt x="1332" y="131534"/>
                  </a:lnTo>
                  <a:lnTo>
                    <a:pt x="1332" y="137953"/>
                  </a:lnTo>
                  <a:cubicBezTo>
                    <a:pt x="8417" y="137331"/>
                    <a:pt x="26029" y="137331"/>
                    <a:pt x="34127" y="137331"/>
                  </a:cubicBezTo>
                  <a:cubicBezTo>
                    <a:pt x="42225" y="137331"/>
                    <a:pt x="59837" y="137331"/>
                    <a:pt x="66923" y="137953"/>
                  </a:cubicBezTo>
                  <a:lnTo>
                    <a:pt x="66923" y="131534"/>
                  </a:lnTo>
                  <a:lnTo>
                    <a:pt x="60444" y="131534"/>
                  </a:lnTo>
                  <a:cubicBezTo>
                    <a:pt x="42225" y="131534"/>
                    <a:pt x="41617" y="129257"/>
                    <a:pt x="41617" y="121596"/>
                  </a:cubicBezTo>
                  <a:lnTo>
                    <a:pt x="41617" y="5446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 descr="\documentclass{article}&#10;\usepackage{amsmath,amsfonts,amssymb}&#10;\usepackage{mathtools}&#10;\usepackage{physics}&#10;\usepackage{bm}&#10;\pagestyle{empty}&#10;\begin{document}&#10;&#10;$\displaystyle \bm{a}_2^{\top} \bm{y} = +1$&#10;&#10;\end{document}" title="IguanaTex Vector Display">
            <a:extLst>
              <a:ext uri="{FF2B5EF4-FFF2-40B4-BE49-F238E27FC236}">
                <a16:creationId xmlns:a16="http://schemas.microsoft.com/office/drawing/2014/main" id="{E2471617-08CA-F643-36F3-3757E70B8752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337212" y="2760741"/>
            <a:ext cx="894846" cy="237251"/>
            <a:chOff x="7676605" y="4775117"/>
            <a:chExt cx="894846" cy="237251"/>
          </a:xfrm>
        </p:grpSpPr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F56C4A75-8BC9-7001-6600-5CAA38346722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7676605" y="4867601"/>
              <a:ext cx="112152" cy="95239"/>
            </a:xfrm>
            <a:custGeom>
              <a:avLst/>
              <a:gdLst>
                <a:gd name="connsiteX0" fmla="*/ 95224 w 112152"/>
                <a:gd name="connsiteY0" fmla="*/ 28013 h 95239"/>
                <a:gd name="connsiteX1" fmla="*/ 98463 w 112152"/>
                <a:gd name="connsiteY1" fmla="*/ 12692 h 95239"/>
                <a:gd name="connsiteX2" fmla="*/ 88948 w 112152"/>
                <a:gd name="connsiteY2" fmla="*/ 3582 h 95239"/>
                <a:gd name="connsiteX3" fmla="*/ 78624 w 112152"/>
                <a:gd name="connsiteY3" fmla="*/ 8759 h 95239"/>
                <a:gd name="connsiteX4" fmla="*/ 57165 w 112152"/>
                <a:gd name="connsiteY4" fmla="*/ 63 h 95239"/>
                <a:gd name="connsiteX5" fmla="*/ 77 w 112152"/>
                <a:gd name="connsiteY5" fmla="*/ 61140 h 95239"/>
                <a:gd name="connsiteX6" fmla="*/ 35504 w 112152"/>
                <a:gd name="connsiteY6" fmla="*/ 95302 h 95239"/>
                <a:gd name="connsiteX7" fmla="*/ 63643 w 112152"/>
                <a:gd name="connsiteY7" fmla="*/ 84122 h 95239"/>
                <a:gd name="connsiteX8" fmla="*/ 86924 w 112152"/>
                <a:gd name="connsiteY8" fmla="*/ 95302 h 95239"/>
                <a:gd name="connsiteX9" fmla="*/ 104536 w 112152"/>
                <a:gd name="connsiteY9" fmla="*/ 83501 h 95239"/>
                <a:gd name="connsiteX10" fmla="*/ 112229 w 112152"/>
                <a:gd name="connsiteY10" fmla="*/ 63003 h 95239"/>
                <a:gd name="connsiteX11" fmla="*/ 107370 w 112152"/>
                <a:gd name="connsiteY11" fmla="*/ 60105 h 95239"/>
                <a:gd name="connsiteX12" fmla="*/ 103322 w 112152"/>
                <a:gd name="connsiteY12" fmla="*/ 61140 h 95239"/>
                <a:gd name="connsiteX13" fmla="*/ 101702 w 112152"/>
                <a:gd name="connsiteY13" fmla="*/ 67144 h 95239"/>
                <a:gd name="connsiteX14" fmla="*/ 87936 w 112152"/>
                <a:gd name="connsiteY14" fmla="*/ 87848 h 95239"/>
                <a:gd name="connsiteX15" fmla="*/ 83280 w 112152"/>
                <a:gd name="connsiteY15" fmla="*/ 80188 h 95239"/>
                <a:gd name="connsiteX16" fmla="*/ 86114 w 112152"/>
                <a:gd name="connsiteY16" fmla="*/ 65074 h 95239"/>
                <a:gd name="connsiteX17" fmla="*/ 90568 w 112152"/>
                <a:gd name="connsiteY17" fmla="*/ 46440 h 95239"/>
                <a:gd name="connsiteX18" fmla="*/ 95224 w 112152"/>
                <a:gd name="connsiteY18" fmla="*/ 28013 h 95239"/>
                <a:gd name="connsiteX19" fmla="*/ 61619 w 112152"/>
                <a:gd name="connsiteY19" fmla="*/ 74391 h 95239"/>
                <a:gd name="connsiteX20" fmla="*/ 36516 w 112152"/>
                <a:gd name="connsiteY20" fmla="*/ 87848 h 95239"/>
                <a:gd name="connsiteX21" fmla="*/ 22953 w 112152"/>
                <a:gd name="connsiteY21" fmla="*/ 72113 h 95239"/>
                <a:gd name="connsiteX22" fmla="*/ 33075 w 112152"/>
                <a:gd name="connsiteY22" fmla="*/ 27806 h 95239"/>
                <a:gd name="connsiteX23" fmla="*/ 57570 w 112152"/>
                <a:gd name="connsiteY23" fmla="*/ 7516 h 95239"/>
                <a:gd name="connsiteX24" fmla="*/ 74373 w 112152"/>
                <a:gd name="connsiteY24" fmla="*/ 19525 h 95239"/>
                <a:gd name="connsiteX25" fmla="*/ 73968 w 112152"/>
                <a:gd name="connsiteY25" fmla="*/ 22423 h 95239"/>
                <a:gd name="connsiteX26" fmla="*/ 61619 w 112152"/>
                <a:gd name="connsiteY26" fmla="*/ 74391 h 9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152" h="95239">
                  <a:moveTo>
                    <a:pt x="95224" y="28013"/>
                  </a:moveTo>
                  <a:cubicBezTo>
                    <a:pt x="96439" y="22837"/>
                    <a:pt x="98463" y="14556"/>
                    <a:pt x="98463" y="12692"/>
                  </a:cubicBezTo>
                  <a:cubicBezTo>
                    <a:pt x="98463" y="6067"/>
                    <a:pt x="93200" y="3582"/>
                    <a:pt x="88948" y="3582"/>
                  </a:cubicBezTo>
                  <a:cubicBezTo>
                    <a:pt x="85102" y="3582"/>
                    <a:pt x="81053" y="5653"/>
                    <a:pt x="78624" y="8759"/>
                  </a:cubicBezTo>
                  <a:cubicBezTo>
                    <a:pt x="75587" y="5446"/>
                    <a:pt x="68907" y="63"/>
                    <a:pt x="57165" y="63"/>
                  </a:cubicBezTo>
                  <a:cubicBezTo>
                    <a:pt x="21940" y="63"/>
                    <a:pt x="77" y="32775"/>
                    <a:pt x="77" y="61140"/>
                  </a:cubicBezTo>
                  <a:cubicBezTo>
                    <a:pt x="77" y="86606"/>
                    <a:pt x="18701" y="95302"/>
                    <a:pt x="35504" y="95302"/>
                  </a:cubicBezTo>
                  <a:cubicBezTo>
                    <a:pt x="49877" y="95302"/>
                    <a:pt x="60404" y="87227"/>
                    <a:pt x="63643" y="84122"/>
                  </a:cubicBezTo>
                  <a:cubicBezTo>
                    <a:pt x="71336" y="95302"/>
                    <a:pt x="84697" y="95302"/>
                    <a:pt x="86924" y="95302"/>
                  </a:cubicBezTo>
                  <a:cubicBezTo>
                    <a:pt x="94414" y="95302"/>
                    <a:pt x="100285" y="90954"/>
                    <a:pt x="104536" y="83501"/>
                  </a:cubicBezTo>
                  <a:cubicBezTo>
                    <a:pt x="109597" y="75219"/>
                    <a:pt x="112229" y="64039"/>
                    <a:pt x="112229" y="63003"/>
                  </a:cubicBezTo>
                  <a:cubicBezTo>
                    <a:pt x="112229" y="60105"/>
                    <a:pt x="109192" y="60105"/>
                    <a:pt x="107370" y="60105"/>
                  </a:cubicBezTo>
                  <a:cubicBezTo>
                    <a:pt x="105144" y="60105"/>
                    <a:pt x="104334" y="60105"/>
                    <a:pt x="103322" y="61140"/>
                  </a:cubicBezTo>
                  <a:cubicBezTo>
                    <a:pt x="102917" y="61554"/>
                    <a:pt x="102917" y="61968"/>
                    <a:pt x="101702" y="67144"/>
                  </a:cubicBezTo>
                  <a:cubicBezTo>
                    <a:pt x="97653" y="83708"/>
                    <a:pt x="92997" y="87848"/>
                    <a:pt x="87936" y="87848"/>
                  </a:cubicBezTo>
                  <a:cubicBezTo>
                    <a:pt x="85709" y="87848"/>
                    <a:pt x="83280" y="87020"/>
                    <a:pt x="83280" y="80188"/>
                  </a:cubicBezTo>
                  <a:cubicBezTo>
                    <a:pt x="83280" y="76668"/>
                    <a:pt x="84090" y="73356"/>
                    <a:pt x="86114" y="65074"/>
                  </a:cubicBezTo>
                  <a:cubicBezTo>
                    <a:pt x="87531" y="59277"/>
                    <a:pt x="89556" y="50995"/>
                    <a:pt x="90568" y="46440"/>
                  </a:cubicBezTo>
                  <a:lnTo>
                    <a:pt x="95224" y="28013"/>
                  </a:lnTo>
                  <a:close/>
                  <a:moveTo>
                    <a:pt x="61619" y="74391"/>
                  </a:moveTo>
                  <a:cubicBezTo>
                    <a:pt x="55748" y="81430"/>
                    <a:pt x="46233" y="87848"/>
                    <a:pt x="36516" y="87848"/>
                  </a:cubicBezTo>
                  <a:cubicBezTo>
                    <a:pt x="23965" y="87848"/>
                    <a:pt x="22953" y="76668"/>
                    <a:pt x="22953" y="72113"/>
                  </a:cubicBezTo>
                  <a:cubicBezTo>
                    <a:pt x="22953" y="61347"/>
                    <a:pt x="29836" y="35881"/>
                    <a:pt x="33075" y="27806"/>
                  </a:cubicBezTo>
                  <a:cubicBezTo>
                    <a:pt x="39350" y="12692"/>
                    <a:pt x="49270" y="7516"/>
                    <a:pt x="57570" y="7516"/>
                  </a:cubicBezTo>
                  <a:cubicBezTo>
                    <a:pt x="69514" y="7516"/>
                    <a:pt x="74373" y="17247"/>
                    <a:pt x="74373" y="19525"/>
                  </a:cubicBezTo>
                  <a:lnTo>
                    <a:pt x="73968" y="22423"/>
                  </a:lnTo>
                  <a:lnTo>
                    <a:pt x="61619" y="7439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CABB5F77-4C13-75E7-901C-DEACC72412CB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7806525" y="4775117"/>
              <a:ext cx="104722" cy="100580"/>
            </a:xfrm>
            <a:custGeom>
              <a:avLst/>
              <a:gdLst>
                <a:gd name="connsiteX0" fmla="*/ 55916 w 104722"/>
                <a:gd name="connsiteY0" fmla="*/ 7160 h 100580"/>
                <a:gd name="connsiteX1" fmla="*/ 99137 w 104722"/>
                <a:gd name="connsiteY1" fmla="*/ 7160 h 100580"/>
                <a:gd name="connsiteX2" fmla="*/ 104806 w 104722"/>
                <a:gd name="connsiteY2" fmla="*/ 3682 h 100580"/>
                <a:gd name="connsiteX3" fmla="*/ 99137 w 104722"/>
                <a:gd name="connsiteY3" fmla="*/ 59 h 100580"/>
                <a:gd name="connsiteX4" fmla="*/ 5751 w 104722"/>
                <a:gd name="connsiteY4" fmla="*/ 59 h 100580"/>
                <a:gd name="connsiteX5" fmla="*/ 83 w 104722"/>
                <a:gd name="connsiteY5" fmla="*/ 3537 h 100580"/>
                <a:gd name="connsiteX6" fmla="*/ 5751 w 104722"/>
                <a:gd name="connsiteY6" fmla="*/ 7160 h 100580"/>
                <a:gd name="connsiteX7" fmla="*/ 48972 w 104722"/>
                <a:gd name="connsiteY7" fmla="*/ 7160 h 100580"/>
                <a:gd name="connsiteX8" fmla="*/ 48972 w 104722"/>
                <a:gd name="connsiteY8" fmla="*/ 94987 h 100580"/>
                <a:gd name="connsiteX9" fmla="*/ 52515 w 104722"/>
                <a:gd name="connsiteY9" fmla="*/ 100640 h 100580"/>
                <a:gd name="connsiteX10" fmla="*/ 55916 w 104722"/>
                <a:gd name="connsiteY10" fmla="*/ 94987 h 100580"/>
                <a:gd name="connsiteX11" fmla="*/ 55916 w 104722"/>
                <a:gd name="connsiteY11" fmla="*/ 7160 h 10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22" h="100580">
                  <a:moveTo>
                    <a:pt x="55916" y="7160"/>
                  </a:moveTo>
                  <a:lnTo>
                    <a:pt x="99137" y="7160"/>
                  </a:lnTo>
                  <a:cubicBezTo>
                    <a:pt x="101405" y="7160"/>
                    <a:pt x="104806" y="7160"/>
                    <a:pt x="104806" y="3682"/>
                  </a:cubicBezTo>
                  <a:cubicBezTo>
                    <a:pt x="104806" y="59"/>
                    <a:pt x="101546" y="59"/>
                    <a:pt x="99137" y="59"/>
                  </a:cubicBezTo>
                  <a:lnTo>
                    <a:pt x="5751" y="59"/>
                  </a:lnTo>
                  <a:cubicBezTo>
                    <a:pt x="3626" y="59"/>
                    <a:pt x="83" y="59"/>
                    <a:pt x="83" y="3537"/>
                  </a:cubicBezTo>
                  <a:cubicBezTo>
                    <a:pt x="83" y="7160"/>
                    <a:pt x="3342" y="7160"/>
                    <a:pt x="5751" y="7160"/>
                  </a:cubicBezTo>
                  <a:lnTo>
                    <a:pt x="48972" y="7160"/>
                  </a:lnTo>
                  <a:lnTo>
                    <a:pt x="48972" y="94987"/>
                  </a:lnTo>
                  <a:cubicBezTo>
                    <a:pt x="48972" y="97306"/>
                    <a:pt x="48972" y="100640"/>
                    <a:pt x="52515" y="100640"/>
                  </a:cubicBezTo>
                  <a:cubicBezTo>
                    <a:pt x="55916" y="100640"/>
                    <a:pt x="55916" y="97161"/>
                    <a:pt x="55916" y="94987"/>
                  </a:cubicBezTo>
                  <a:lnTo>
                    <a:pt x="55916" y="7160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FBC209B6-09FA-8D22-CFFD-3474688C2F42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7804541" y="4916135"/>
              <a:ext cx="62635" cy="96233"/>
            </a:xfrm>
            <a:custGeom>
              <a:avLst/>
              <a:gdLst>
                <a:gd name="connsiteX0" fmla="*/ 62718 w 62635"/>
                <a:gd name="connsiteY0" fmla="*/ 69921 h 96233"/>
                <a:gd name="connsiteX1" fmla="*/ 57900 w 62635"/>
                <a:gd name="connsiteY1" fmla="*/ 69921 h 96233"/>
                <a:gd name="connsiteX2" fmla="*/ 54216 w 62635"/>
                <a:gd name="connsiteY2" fmla="*/ 83110 h 96233"/>
                <a:gd name="connsiteX3" fmla="*/ 40187 w 62635"/>
                <a:gd name="connsiteY3" fmla="*/ 83979 h 96233"/>
                <a:gd name="connsiteX4" fmla="*/ 14112 w 62635"/>
                <a:gd name="connsiteY4" fmla="*/ 83979 h 96233"/>
                <a:gd name="connsiteX5" fmla="*/ 42454 w 62635"/>
                <a:gd name="connsiteY5" fmla="*/ 59631 h 96233"/>
                <a:gd name="connsiteX6" fmla="*/ 62718 w 62635"/>
                <a:gd name="connsiteY6" fmla="*/ 28326 h 96233"/>
                <a:gd name="connsiteX7" fmla="*/ 29558 w 62635"/>
                <a:gd name="connsiteY7" fmla="*/ 65 h 96233"/>
                <a:gd name="connsiteX8" fmla="*/ 83 w 62635"/>
                <a:gd name="connsiteY8" fmla="*/ 26008 h 96233"/>
                <a:gd name="connsiteX9" fmla="*/ 7594 w 62635"/>
                <a:gd name="connsiteY9" fmla="*/ 34124 h 96233"/>
                <a:gd name="connsiteX10" fmla="*/ 15104 w 62635"/>
                <a:gd name="connsiteY10" fmla="*/ 26442 h 96233"/>
                <a:gd name="connsiteX11" fmla="*/ 6743 w 62635"/>
                <a:gd name="connsiteY11" fmla="*/ 18761 h 96233"/>
                <a:gd name="connsiteX12" fmla="*/ 27433 w 62635"/>
                <a:gd name="connsiteY12" fmla="*/ 5283 h 96233"/>
                <a:gd name="connsiteX13" fmla="*/ 48972 w 62635"/>
                <a:gd name="connsiteY13" fmla="*/ 28326 h 96233"/>
                <a:gd name="connsiteX14" fmla="*/ 35652 w 62635"/>
                <a:gd name="connsiteY14" fmla="*/ 56153 h 96233"/>
                <a:gd name="connsiteX15" fmla="*/ 1500 w 62635"/>
                <a:gd name="connsiteY15" fmla="*/ 90646 h 96233"/>
                <a:gd name="connsiteX16" fmla="*/ 83 w 62635"/>
                <a:gd name="connsiteY16" fmla="*/ 96298 h 96233"/>
                <a:gd name="connsiteX17" fmla="*/ 58467 w 62635"/>
                <a:gd name="connsiteY17" fmla="*/ 96298 h 96233"/>
                <a:gd name="connsiteX18" fmla="*/ 62718 w 62635"/>
                <a:gd name="connsiteY18" fmla="*/ 69921 h 9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635" h="96233">
                  <a:moveTo>
                    <a:pt x="62718" y="69921"/>
                  </a:moveTo>
                  <a:lnTo>
                    <a:pt x="57900" y="69921"/>
                  </a:lnTo>
                  <a:cubicBezTo>
                    <a:pt x="57475" y="73110"/>
                    <a:pt x="56058" y="81660"/>
                    <a:pt x="54216" y="83110"/>
                  </a:cubicBezTo>
                  <a:cubicBezTo>
                    <a:pt x="53082" y="83979"/>
                    <a:pt x="42170" y="83979"/>
                    <a:pt x="40187" y="83979"/>
                  </a:cubicBezTo>
                  <a:lnTo>
                    <a:pt x="14112" y="83979"/>
                  </a:lnTo>
                  <a:cubicBezTo>
                    <a:pt x="28992" y="70501"/>
                    <a:pt x="33951" y="66443"/>
                    <a:pt x="42454" y="59631"/>
                  </a:cubicBezTo>
                  <a:cubicBezTo>
                    <a:pt x="52940" y="51080"/>
                    <a:pt x="62718" y="42095"/>
                    <a:pt x="62718" y="28326"/>
                  </a:cubicBezTo>
                  <a:cubicBezTo>
                    <a:pt x="62718" y="10790"/>
                    <a:pt x="47697" y="65"/>
                    <a:pt x="29558" y="65"/>
                  </a:cubicBezTo>
                  <a:cubicBezTo>
                    <a:pt x="11987" y="65"/>
                    <a:pt x="83" y="12674"/>
                    <a:pt x="83" y="26008"/>
                  </a:cubicBezTo>
                  <a:cubicBezTo>
                    <a:pt x="83" y="33399"/>
                    <a:pt x="6176" y="34124"/>
                    <a:pt x="7594" y="34124"/>
                  </a:cubicBezTo>
                  <a:cubicBezTo>
                    <a:pt x="10995" y="34124"/>
                    <a:pt x="15104" y="31660"/>
                    <a:pt x="15104" y="26442"/>
                  </a:cubicBezTo>
                  <a:cubicBezTo>
                    <a:pt x="15104" y="23834"/>
                    <a:pt x="14112" y="18761"/>
                    <a:pt x="6743" y="18761"/>
                  </a:cubicBezTo>
                  <a:cubicBezTo>
                    <a:pt x="11136" y="8471"/>
                    <a:pt x="20772" y="5283"/>
                    <a:pt x="27433" y="5283"/>
                  </a:cubicBezTo>
                  <a:cubicBezTo>
                    <a:pt x="41604" y="5283"/>
                    <a:pt x="48972" y="16587"/>
                    <a:pt x="48972" y="28326"/>
                  </a:cubicBezTo>
                  <a:cubicBezTo>
                    <a:pt x="48972" y="40935"/>
                    <a:pt x="40187" y="50935"/>
                    <a:pt x="35652" y="56153"/>
                  </a:cubicBezTo>
                  <a:lnTo>
                    <a:pt x="1500" y="90646"/>
                  </a:lnTo>
                  <a:cubicBezTo>
                    <a:pt x="83" y="91950"/>
                    <a:pt x="83" y="92240"/>
                    <a:pt x="83" y="96298"/>
                  </a:cubicBezTo>
                  <a:lnTo>
                    <a:pt x="58467" y="96298"/>
                  </a:lnTo>
                  <a:lnTo>
                    <a:pt x="62718" y="6992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98E09ED-C307-EF9F-57EF-F602676AA5C6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7938739" y="4867601"/>
              <a:ext cx="111342" cy="135405"/>
            </a:xfrm>
            <a:custGeom>
              <a:avLst/>
              <a:gdLst>
                <a:gd name="connsiteX0" fmla="*/ 110420 w 111342"/>
                <a:gd name="connsiteY0" fmla="*/ 15591 h 135405"/>
                <a:gd name="connsiteX1" fmla="*/ 111432 w 111342"/>
                <a:gd name="connsiteY1" fmla="*/ 10829 h 135405"/>
                <a:gd name="connsiteX2" fmla="*/ 101917 w 111342"/>
                <a:gd name="connsiteY2" fmla="*/ 1719 h 135405"/>
                <a:gd name="connsiteX3" fmla="*/ 87544 w 111342"/>
                <a:gd name="connsiteY3" fmla="*/ 17040 h 135405"/>
                <a:gd name="connsiteX4" fmla="*/ 82281 w 111342"/>
                <a:gd name="connsiteY4" fmla="*/ 38573 h 135405"/>
                <a:gd name="connsiteX5" fmla="*/ 73778 w 111342"/>
                <a:gd name="connsiteY5" fmla="*/ 72941 h 135405"/>
                <a:gd name="connsiteX6" fmla="*/ 65883 w 111342"/>
                <a:gd name="connsiteY6" fmla="*/ 82879 h 135405"/>
                <a:gd name="connsiteX7" fmla="*/ 52117 w 111342"/>
                <a:gd name="connsiteY7" fmla="*/ 87848 h 135405"/>
                <a:gd name="connsiteX8" fmla="*/ 39971 w 111342"/>
                <a:gd name="connsiteY8" fmla="*/ 72734 h 135405"/>
                <a:gd name="connsiteX9" fmla="*/ 51915 w 111342"/>
                <a:gd name="connsiteY9" fmla="*/ 29049 h 135405"/>
                <a:gd name="connsiteX10" fmla="*/ 54546 w 111342"/>
                <a:gd name="connsiteY10" fmla="*/ 18697 h 135405"/>
                <a:gd name="connsiteX11" fmla="*/ 31671 w 111342"/>
                <a:gd name="connsiteY11" fmla="*/ 63 h 135405"/>
                <a:gd name="connsiteX12" fmla="*/ 90 w 111342"/>
                <a:gd name="connsiteY12" fmla="*/ 32361 h 135405"/>
                <a:gd name="connsiteX13" fmla="*/ 4948 w 111342"/>
                <a:gd name="connsiteY13" fmla="*/ 35260 h 135405"/>
                <a:gd name="connsiteX14" fmla="*/ 9604 w 111342"/>
                <a:gd name="connsiteY14" fmla="*/ 32568 h 135405"/>
                <a:gd name="connsiteX15" fmla="*/ 30456 w 111342"/>
                <a:gd name="connsiteY15" fmla="*/ 7516 h 135405"/>
                <a:gd name="connsiteX16" fmla="*/ 33897 w 111342"/>
                <a:gd name="connsiteY16" fmla="*/ 11864 h 135405"/>
                <a:gd name="connsiteX17" fmla="*/ 30456 w 111342"/>
                <a:gd name="connsiteY17" fmla="*/ 25322 h 135405"/>
                <a:gd name="connsiteX18" fmla="*/ 18309 w 111342"/>
                <a:gd name="connsiteY18" fmla="*/ 68387 h 135405"/>
                <a:gd name="connsiteX19" fmla="*/ 50498 w 111342"/>
                <a:gd name="connsiteY19" fmla="*/ 95302 h 135405"/>
                <a:gd name="connsiteX20" fmla="*/ 69932 w 111342"/>
                <a:gd name="connsiteY20" fmla="*/ 89091 h 135405"/>
                <a:gd name="connsiteX21" fmla="*/ 35112 w 111342"/>
                <a:gd name="connsiteY21" fmla="*/ 128015 h 135405"/>
                <a:gd name="connsiteX22" fmla="*/ 22763 w 111342"/>
                <a:gd name="connsiteY22" fmla="*/ 125116 h 135405"/>
                <a:gd name="connsiteX23" fmla="*/ 32480 w 111342"/>
                <a:gd name="connsiteY23" fmla="*/ 111244 h 135405"/>
                <a:gd name="connsiteX24" fmla="*/ 22561 w 111342"/>
                <a:gd name="connsiteY24" fmla="*/ 101720 h 135405"/>
                <a:gd name="connsiteX25" fmla="*/ 7985 w 111342"/>
                <a:gd name="connsiteY25" fmla="*/ 117455 h 135405"/>
                <a:gd name="connsiteX26" fmla="*/ 35112 w 111342"/>
                <a:gd name="connsiteY26" fmla="*/ 135468 h 135405"/>
                <a:gd name="connsiteX27" fmla="*/ 91391 w 111342"/>
                <a:gd name="connsiteY27" fmla="*/ 93853 h 135405"/>
                <a:gd name="connsiteX28" fmla="*/ 110420 w 111342"/>
                <a:gd name="connsiteY28" fmla="*/ 15591 h 1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342" h="135405">
                  <a:moveTo>
                    <a:pt x="110420" y="15591"/>
                  </a:moveTo>
                  <a:cubicBezTo>
                    <a:pt x="111432" y="11864"/>
                    <a:pt x="111432" y="11450"/>
                    <a:pt x="111432" y="10829"/>
                  </a:cubicBezTo>
                  <a:cubicBezTo>
                    <a:pt x="111432" y="6274"/>
                    <a:pt x="108193" y="1719"/>
                    <a:pt x="101917" y="1719"/>
                  </a:cubicBezTo>
                  <a:cubicBezTo>
                    <a:pt x="91391" y="1719"/>
                    <a:pt x="88961" y="11450"/>
                    <a:pt x="87544" y="17040"/>
                  </a:cubicBezTo>
                  <a:lnTo>
                    <a:pt x="82281" y="38573"/>
                  </a:lnTo>
                  <a:cubicBezTo>
                    <a:pt x="79851" y="48511"/>
                    <a:pt x="76005" y="64453"/>
                    <a:pt x="73778" y="72941"/>
                  </a:cubicBezTo>
                  <a:cubicBezTo>
                    <a:pt x="72766" y="77496"/>
                    <a:pt x="66490" y="82465"/>
                    <a:pt x="65883" y="82879"/>
                  </a:cubicBezTo>
                  <a:cubicBezTo>
                    <a:pt x="63656" y="84329"/>
                    <a:pt x="58798" y="87848"/>
                    <a:pt x="52117" y="87848"/>
                  </a:cubicBezTo>
                  <a:cubicBezTo>
                    <a:pt x="40173" y="87848"/>
                    <a:pt x="39971" y="77496"/>
                    <a:pt x="39971" y="72734"/>
                  </a:cubicBezTo>
                  <a:cubicBezTo>
                    <a:pt x="39971" y="60105"/>
                    <a:pt x="46246" y="43956"/>
                    <a:pt x="51915" y="29049"/>
                  </a:cubicBezTo>
                  <a:cubicBezTo>
                    <a:pt x="53939" y="23666"/>
                    <a:pt x="54546" y="22216"/>
                    <a:pt x="54546" y="18697"/>
                  </a:cubicBezTo>
                  <a:cubicBezTo>
                    <a:pt x="54546" y="6688"/>
                    <a:pt x="42805" y="63"/>
                    <a:pt x="31671" y="63"/>
                  </a:cubicBezTo>
                  <a:cubicBezTo>
                    <a:pt x="10212" y="63"/>
                    <a:pt x="90" y="28220"/>
                    <a:pt x="90" y="32361"/>
                  </a:cubicBezTo>
                  <a:cubicBezTo>
                    <a:pt x="90" y="35260"/>
                    <a:pt x="3126" y="35260"/>
                    <a:pt x="4948" y="35260"/>
                  </a:cubicBezTo>
                  <a:cubicBezTo>
                    <a:pt x="7378" y="35260"/>
                    <a:pt x="8795" y="35260"/>
                    <a:pt x="9604" y="32568"/>
                  </a:cubicBezTo>
                  <a:cubicBezTo>
                    <a:pt x="16285" y="9587"/>
                    <a:pt x="27419" y="7516"/>
                    <a:pt x="30456" y="7516"/>
                  </a:cubicBezTo>
                  <a:cubicBezTo>
                    <a:pt x="31873" y="7516"/>
                    <a:pt x="33897" y="7516"/>
                    <a:pt x="33897" y="11864"/>
                  </a:cubicBezTo>
                  <a:cubicBezTo>
                    <a:pt x="33897" y="16626"/>
                    <a:pt x="31671" y="22009"/>
                    <a:pt x="30456" y="25322"/>
                  </a:cubicBezTo>
                  <a:cubicBezTo>
                    <a:pt x="22561" y="46026"/>
                    <a:pt x="18309" y="57827"/>
                    <a:pt x="18309" y="68387"/>
                  </a:cubicBezTo>
                  <a:cubicBezTo>
                    <a:pt x="18309" y="91989"/>
                    <a:pt x="38554" y="95302"/>
                    <a:pt x="50498" y="95302"/>
                  </a:cubicBezTo>
                  <a:cubicBezTo>
                    <a:pt x="55559" y="95302"/>
                    <a:pt x="62442" y="94474"/>
                    <a:pt x="69932" y="89091"/>
                  </a:cubicBezTo>
                  <a:cubicBezTo>
                    <a:pt x="64263" y="114557"/>
                    <a:pt x="49080" y="128015"/>
                    <a:pt x="35112" y="128015"/>
                  </a:cubicBezTo>
                  <a:cubicBezTo>
                    <a:pt x="32480" y="128015"/>
                    <a:pt x="26812" y="127600"/>
                    <a:pt x="22763" y="125116"/>
                  </a:cubicBezTo>
                  <a:cubicBezTo>
                    <a:pt x="29241" y="122424"/>
                    <a:pt x="32480" y="116834"/>
                    <a:pt x="32480" y="111244"/>
                  </a:cubicBezTo>
                  <a:cubicBezTo>
                    <a:pt x="32480" y="103791"/>
                    <a:pt x="26609" y="101720"/>
                    <a:pt x="22561" y="101720"/>
                  </a:cubicBezTo>
                  <a:cubicBezTo>
                    <a:pt x="15070" y="101720"/>
                    <a:pt x="7985" y="108346"/>
                    <a:pt x="7985" y="117455"/>
                  </a:cubicBezTo>
                  <a:cubicBezTo>
                    <a:pt x="7985" y="128015"/>
                    <a:pt x="18714" y="135468"/>
                    <a:pt x="35112" y="135468"/>
                  </a:cubicBezTo>
                  <a:cubicBezTo>
                    <a:pt x="58393" y="135468"/>
                    <a:pt x="85115" y="119526"/>
                    <a:pt x="91391" y="93853"/>
                  </a:cubicBezTo>
                  <a:lnTo>
                    <a:pt x="110420" y="1559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54563AD7-263F-13B5-F461-324058F9D5D9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8126824" y="4885199"/>
              <a:ext cx="134623" cy="48447"/>
            </a:xfrm>
            <a:custGeom>
              <a:avLst/>
              <a:gdLst>
                <a:gd name="connsiteX0" fmla="*/ 127839 w 134623"/>
                <a:gd name="connsiteY0" fmla="*/ 8344 h 48447"/>
                <a:gd name="connsiteX1" fmla="*/ 134722 w 134623"/>
                <a:gd name="connsiteY1" fmla="*/ 4204 h 48447"/>
                <a:gd name="connsiteX2" fmla="*/ 128041 w 134623"/>
                <a:gd name="connsiteY2" fmla="*/ 63 h 48447"/>
                <a:gd name="connsiteX3" fmla="*/ 6779 w 134623"/>
                <a:gd name="connsiteY3" fmla="*/ 63 h 48447"/>
                <a:gd name="connsiteX4" fmla="*/ 99 w 134623"/>
                <a:gd name="connsiteY4" fmla="*/ 4204 h 48447"/>
                <a:gd name="connsiteX5" fmla="*/ 6982 w 134623"/>
                <a:gd name="connsiteY5" fmla="*/ 8344 h 48447"/>
                <a:gd name="connsiteX6" fmla="*/ 127839 w 134623"/>
                <a:gd name="connsiteY6" fmla="*/ 8344 h 48447"/>
                <a:gd name="connsiteX7" fmla="*/ 128041 w 134623"/>
                <a:gd name="connsiteY7" fmla="*/ 48511 h 48447"/>
                <a:gd name="connsiteX8" fmla="*/ 134722 w 134623"/>
                <a:gd name="connsiteY8" fmla="*/ 44370 h 48447"/>
                <a:gd name="connsiteX9" fmla="*/ 127839 w 134623"/>
                <a:gd name="connsiteY9" fmla="*/ 40229 h 48447"/>
                <a:gd name="connsiteX10" fmla="*/ 6982 w 134623"/>
                <a:gd name="connsiteY10" fmla="*/ 40229 h 48447"/>
                <a:gd name="connsiteX11" fmla="*/ 99 w 134623"/>
                <a:gd name="connsiteY11" fmla="*/ 44370 h 48447"/>
                <a:gd name="connsiteX12" fmla="*/ 6779 w 134623"/>
                <a:gd name="connsiteY12" fmla="*/ 48511 h 48447"/>
                <a:gd name="connsiteX13" fmla="*/ 128041 w 134623"/>
                <a:gd name="connsiteY13" fmla="*/ 48511 h 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623" h="48447">
                  <a:moveTo>
                    <a:pt x="127839" y="8344"/>
                  </a:moveTo>
                  <a:cubicBezTo>
                    <a:pt x="130876" y="8344"/>
                    <a:pt x="134722" y="8344"/>
                    <a:pt x="134722" y="4204"/>
                  </a:cubicBezTo>
                  <a:cubicBezTo>
                    <a:pt x="134722" y="63"/>
                    <a:pt x="130876" y="63"/>
                    <a:pt x="128041" y="63"/>
                  </a:cubicBezTo>
                  <a:lnTo>
                    <a:pt x="6779" y="63"/>
                  </a:lnTo>
                  <a:cubicBezTo>
                    <a:pt x="3945" y="63"/>
                    <a:pt x="99" y="63"/>
                    <a:pt x="99" y="4204"/>
                  </a:cubicBezTo>
                  <a:cubicBezTo>
                    <a:pt x="99" y="8344"/>
                    <a:pt x="3945" y="8344"/>
                    <a:pt x="6982" y="8344"/>
                  </a:cubicBezTo>
                  <a:lnTo>
                    <a:pt x="127839" y="8344"/>
                  </a:lnTo>
                  <a:close/>
                  <a:moveTo>
                    <a:pt x="128041" y="48511"/>
                  </a:moveTo>
                  <a:cubicBezTo>
                    <a:pt x="130876" y="48511"/>
                    <a:pt x="134722" y="48511"/>
                    <a:pt x="134722" y="44370"/>
                  </a:cubicBezTo>
                  <a:cubicBezTo>
                    <a:pt x="134722" y="40229"/>
                    <a:pt x="130876" y="40229"/>
                    <a:pt x="127839" y="40229"/>
                  </a:cubicBezTo>
                  <a:lnTo>
                    <a:pt x="6982" y="40229"/>
                  </a:lnTo>
                  <a:cubicBezTo>
                    <a:pt x="3945" y="40229"/>
                    <a:pt x="99" y="40229"/>
                    <a:pt x="99" y="44370"/>
                  </a:cubicBezTo>
                  <a:cubicBezTo>
                    <a:pt x="99" y="48511"/>
                    <a:pt x="3945" y="48511"/>
                    <a:pt x="6779" y="48511"/>
                  </a:cubicBezTo>
                  <a:lnTo>
                    <a:pt x="128041" y="4851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E586A194-41DE-603A-101E-987A639AD2BE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8340511" y="4840478"/>
              <a:ext cx="134623" cy="137889"/>
            </a:xfrm>
            <a:custGeom>
              <a:avLst/>
              <a:gdLst>
                <a:gd name="connsiteX0" fmla="*/ 71571 w 134623"/>
                <a:gd name="connsiteY0" fmla="*/ 73149 h 137889"/>
                <a:gd name="connsiteX1" fmla="*/ 128052 w 134623"/>
                <a:gd name="connsiteY1" fmla="*/ 73149 h 137889"/>
                <a:gd name="connsiteX2" fmla="*/ 134732 w 134623"/>
                <a:gd name="connsiteY2" fmla="*/ 69008 h 137889"/>
                <a:gd name="connsiteX3" fmla="*/ 128052 w 134623"/>
                <a:gd name="connsiteY3" fmla="*/ 64867 h 137889"/>
                <a:gd name="connsiteX4" fmla="*/ 71571 w 134623"/>
                <a:gd name="connsiteY4" fmla="*/ 64867 h 137889"/>
                <a:gd name="connsiteX5" fmla="*/ 71571 w 134623"/>
                <a:gd name="connsiteY5" fmla="*/ 6895 h 137889"/>
                <a:gd name="connsiteX6" fmla="*/ 67522 w 134623"/>
                <a:gd name="connsiteY6" fmla="*/ 63 h 137889"/>
                <a:gd name="connsiteX7" fmla="*/ 63473 w 134623"/>
                <a:gd name="connsiteY7" fmla="*/ 6895 h 137889"/>
                <a:gd name="connsiteX8" fmla="*/ 63473 w 134623"/>
                <a:gd name="connsiteY8" fmla="*/ 64867 h 137889"/>
                <a:gd name="connsiteX9" fmla="*/ 6790 w 134623"/>
                <a:gd name="connsiteY9" fmla="*/ 64867 h 137889"/>
                <a:gd name="connsiteX10" fmla="*/ 109 w 134623"/>
                <a:gd name="connsiteY10" fmla="*/ 69008 h 137889"/>
                <a:gd name="connsiteX11" fmla="*/ 6790 w 134623"/>
                <a:gd name="connsiteY11" fmla="*/ 73149 h 137889"/>
                <a:gd name="connsiteX12" fmla="*/ 63473 w 134623"/>
                <a:gd name="connsiteY12" fmla="*/ 73149 h 137889"/>
                <a:gd name="connsiteX13" fmla="*/ 63473 w 134623"/>
                <a:gd name="connsiteY13" fmla="*/ 131120 h 137889"/>
                <a:gd name="connsiteX14" fmla="*/ 67522 w 134623"/>
                <a:gd name="connsiteY14" fmla="*/ 137953 h 137889"/>
                <a:gd name="connsiteX15" fmla="*/ 71571 w 134623"/>
                <a:gd name="connsiteY15" fmla="*/ 131120 h 137889"/>
                <a:gd name="connsiteX16" fmla="*/ 71571 w 134623"/>
                <a:gd name="connsiteY16" fmla="*/ 73149 h 1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623" h="137889">
                  <a:moveTo>
                    <a:pt x="71571" y="73149"/>
                  </a:moveTo>
                  <a:lnTo>
                    <a:pt x="128052" y="73149"/>
                  </a:lnTo>
                  <a:cubicBezTo>
                    <a:pt x="130886" y="73149"/>
                    <a:pt x="134732" y="73149"/>
                    <a:pt x="134732" y="69008"/>
                  </a:cubicBezTo>
                  <a:cubicBezTo>
                    <a:pt x="134732" y="64867"/>
                    <a:pt x="130886" y="64867"/>
                    <a:pt x="128052" y="64867"/>
                  </a:cubicBezTo>
                  <a:lnTo>
                    <a:pt x="71571" y="64867"/>
                  </a:lnTo>
                  <a:lnTo>
                    <a:pt x="71571" y="6895"/>
                  </a:lnTo>
                  <a:cubicBezTo>
                    <a:pt x="71571" y="3997"/>
                    <a:pt x="71571" y="63"/>
                    <a:pt x="67522" y="63"/>
                  </a:cubicBezTo>
                  <a:cubicBezTo>
                    <a:pt x="63473" y="63"/>
                    <a:pt x="63473" y="3997"/>
                    <a:pt x="63473" y="6895"/>
                  </a:cubicBezTo>
                  <a:lnTo>
                    <a:pt x="63473" y="64867"/>
                  </a:lnTo>
                  <a:lnTo>
                    <a:pt x="6790" y="64867"/>
                  </a:lnTo>
                  <a:cubicBezTo>
                    <a:pt x="3956" y="64867"/>
                    <a:pt x="109" y="64867"/>
                    <a:pt x="109" y="69008"/>
                  </a:cubicBezTo>
                  <a:cubicBezTo>
                    <a:pt x="109" y="73149"/>
                    <a:pt x="3956" y="73149"/>
                    <a:pt x="6790" y="73149"/>
                  </a:cubicBezTo>
                  <a:lnTo>
                    <a:pt x="63473" y="73149"/>
                  </a:lnTo>
                  <a:lnTo>
                    <a:pt x="63473" y="131120"/>
                  </a:lnTo>
                  <a:cubicBezTo>
                    <a:pt x="63473" y="134019"/>
                    <a:pt x="63473" y="137953"/>
                    <a:pt x="67522" y="137953"/>
                  </a:cubicBezTo>
                  <a:cubicBezTo>
                    <a:pt x="71571" y="137953"/>
                    <a:pt x="71571" y="134019"/>
                    <a:pt x="71571" y="131120"/>
                  </a:cubicBezTo>
                  <a:lnTo>
                    <a:pt x="71571" y="73149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CF0B6F62-184A-B84A-D43F-D43CC64BE993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8504646" y="4823294"/>
              <a:ext cx="66805" cy="137889"/>
            </a:xfrm>
            <a:custGeom>
              <a:avLst/>
              <a:gdLst>
                <a:gd name="connsiteX0" fmla="*/ 41617 w 66805"/>
                <a:gd name="connsiteY0" fmla="*/ 5446 h 137889"/>
                <a:gd name="connsiteX1" fmla="*/ 36961 w 66805"/>
                <a:gd name="connsiteY1" fmla="*/ 63 h 137889"/>
                <a:gd name="connsiteX2" fmla="*/ 117 w 66805"/>
                <a:gd name="connsiteY2" fmla="*/ 13313 h 137889"/>
                <a:gd name="connsiteX3" fmla="*/ 117 w 66805"/>
                <a:gd name="connsiteY3" fmla="*/ 19732 h 137889"/>
                <a:gd name="connsiteX4" fmla="*/ 26637 w 66805"/>
                <a:gd name="connsiteY4" fmla="*/ 14349 h 137889"/>
                <a:gd name="connsiteX5" fmla="*/ 26637 w 66805"/>
                <a:gd name="connsiteY5" fmla="*/ 121596 h 137889"/>
                <a:gd name="connsiteX6" fmla="*/ 7810 w 66805"/>
                <a:gd name="connsiteY6" fmla="*/ 131534 h 137889"/>
                <a:gd name="connsiteX7" fmla="*/ 1332 w 66805"/>
                <a:gd name="connsiteY7" fmla="*/ 131534 h 137889"/>
                <a:gd name="connsiteX8" fmla="*/ 1332 w 66805"/>
                <a:gd name="connsiteY8" fmla="*/ 137953 h 137889"/>
                <a:gd name="connsiteX9" fmla="*/ 34127 w 66805"/>
                <a:gd name="connsiteY9" fmla="*/ 137331 h 137889"/>
                <a:gd name="connsiteX10" fmla="*/ 66923 w 66805"/>
                <a:gd name="connsiteY10" fmla="*/ 137953 h 137889"/>
                <a:gd name="connsiteX11" fmla="*/ 66923 w 66805"/>
                <a:gd name="connsiteY11" fmla="*/ 131534 h 137889"/>
                <a:gd name="connsiteX12" fmla="*/ 60444 w 66805"/>
                <a:gd name="connsiteY12" fmla="*/ 131534 h 137889"/>
                <a:gd name="connsiteX13" fmla="*/ 41617 w 66805"/>
                <a:gd name="connsiteY13" fmla="*/ 121596 h 137889"/>
                <a:gd name="connsiteX14" fmla="*/ 41617 w 66805"/>
                <a:gd name="connsiteY14" fmla="*/ 5446 h 1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805" h="137889">
                  <a:moveTo>
                    <a:pt x="41617" y="5446"/>
                  </a:moveTo>
                  <a:cubicBezTo>
                    <a:pt x="41617" y="477"/>
                    <a:pt x="41617" y="63"/>
                    <a:pt x="36961" y="63"/>
                  </a:cubicBezTo>
                  <a:cubicBezTo>
                    <a:pt x="24410" y="13313"/>
                    <a:pt x="6595" y="13313"/>
                    <a:pt x="117" y="13313"/>
                  </a:cubicBezTo>
                  <a:lnTo>
                    <a:pt x="117" y="19732"/>
                  </a:lnTo>
                  <a:cubicBezTo>
                    <a:pt x="4166" y="19732"/>
                    <a:pt x="16110" y="19732"/>
                    <a:pt x="26637" y="14349"/>
                  </a:cubicBezTo>
                  <a:lnTo>
                    <a:pt x="26637" y="121596"/>
                  </a:lnTo>
                  <a:cubicBezTo>
                    <a:pt x="26637" y="129050"/>
                    <a:pt x="26029" y="131534"/>
                    <a:pt x="7810" y="131534"/>
                  </a:cubicBezTo>
                  <a:lnTo>
                    <a:pt x="1332" y="131534"/>
                  </a:lnTo>
                  <a:lnTo>
                    <a:pt x="1332" y="137953"/>
                  </a:lnTo>
                  <a:cubicBezTo>
                    <a:pt x="8417" y="137331"/>
                    <a:pt x="26029" y="137331"/>
                    <a:pt x="34127" y="137331"/>
                  </a:cubicBezTo>
                  <a:cubicBezTo>
                    <a:pt x="42225" y="137331"/>
                    <a:pt x="59837" y="137331"/>
                    <a:pt x="66923" y="137953"/>
                  </a:cubicBezTo>
                  <a:lnTo>
                    <a:pt x="66923" y="131534"/>
                  </a:lnTo>
                  <a:lnTo>
                    <a:pt x="60444" y="131534"/>
                  </a:lnTo>
                  <a:cubicBezTo>
                    <a:pt x="42225" y="131534"/>
                    <a:pt x="41617" y="129257"/>
                    <a:pt x="41617" y="121596"/>
                  </a:cubicBezTo>
                  <a:lnTo>
                    <a:pt x="41617" y="5446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971" name="グループ化 970" descr="\documentclass{article}&#10;\usepackage{amsmath,amsfonts,amssymb}&#10;\usepackage{mathtools}&#10;\usepackage{physics}&#10;\usepackage{bm}&#10;\pagestyle{empty}&#10;\begin{document}&#10;&#10;$\displaystyle \bm{a}_3^{\top} \bm{y} = -1$&#10;&#10;\end{document}" title="IguanaTex Vector Display">
            <a:extLst>
              <a:ext uri="{FF2B5EF4-FFF2-40B4-BE49-F238E27FC236}">
                <a16:creationId xmlns:a16="http://schemas.microsoft.com/office/drawing/2014/main" id="{58F48651-B67E-FC3B-DE57-60E9A27B89A4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1492981" y="3232456"/>
            <a:ext cx="894846" cy="240149"/>
            <a:chOff x="7841704" y="5182295"/>
            <a:chExt cx="894846" cy="240149"/>
          </a:xfrm>
        </p:grpSpPr>
        <p:sp>
          <p:nvSpPr>
            <p:cNvPr id="964" name="フリーフォーム: 図形 963">
              <a:extLst>
                <a:ext uri="{FF2B5EF4-FFF2-40B4-BE49-F238E27FC236}">
                  <a16:creationId xmlns:a16="http://schemas.microsoft.com/office/drawing/2014/main" id="{EB022C52-3218-9721-0482-D20E598CA942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7841704" y="5274779"/>
              <a:ext cx="112152" cy="95239"/>
            </a:xfrm>
            <a:custGeom>
              <a:avLst/>
              <a:gdLst>
                <a:gd name="connsiteX0" fmla="*/ 95224 w 112152"/>
                <a:gd name="connsiteY0" fmla="*/ 28013 h 95239"/>
                <a:gd name="connsiteX1" fmla="*/ 98463 w 112152"/>
                <a:gd name="connsiteY1" fmla="*/ 12692 h 95239"/>
                <a:gd name="connsiteX2" fmla="*/ 88948 w 112152"/>
                <a:gd name="connsiteY2" fmla="*/ 3582 h 95239"/>
                <a:gd name="connsiteX3" fmla="*/ 78624 w 112152"/>
                <a:gd name="connsiteY3" fmla="*/ 8759 h 95239"/>
                <a:gd name="connsiteX4" fmla="*/ 57165 w 112152"/>
                <a:gd name="connsiteY4" fmla="*/ 63 h 95239"/>
                <a:gd name="connsiteX5" fmla="*/ 77 w 112152"/>
                <a:gd name="connsiteY5" fmla="*/ 61140 h 95239"/>
                <a:gd name="connsiteX6" fmla="*/ 35504 w 112152"/>
                <a:gd name="connsiteY6" fmla="*/ 95302 h 95239"/>
                <a:gd name="connsiteX7" fmla="*/ 63643 w 112152"/>
                <a:gd name="connsiteY7" fmla="*/ 84122 h 95239"/>
                <a:gd name="connsiteX8" fmla="*/ 86924 w 112152"/>
                <a:gd name="connsiteY8" fmla="*/ 95302 h 95239"/>
                <a:gd name="connsiteX9" fmla="*/ 104536 w 112152"/>
                <a:gd name="connsiteY9" fmla="*/ 83501 h 95239"/>
                <a:gd name="connsiteX10" fmla="*/ 112229 w 112152"/>
                <a:gd name="connsiteY10" fmla="*/ 63003 h 95239"/>
                <a:gd name="connsiteX11" fmla="*/ 107370 w 112152"/>
                <a:gd name="connsiteY11" fmla="*/ 60105 h 95239"/>
                <a:gd name="connsiteX12" fmla="*/ 103322 w 112152"/>
                <a:gd name="connsiteY12" fmla="*/ 61140 h 95239"/>
                <a:gd name="connsiteX13" fmla="*/ 101702 w 112152"/>
                <a:gd name="connsiteY13" fmla="*/ 67144 h 95239"/>
                <a:gd name="connsiteX14" fmla="*/ 87936 w 112152"/>
                <a:gd name="connsiteY14" fmla="*/ 87848 h 95239"/>
                <a:gd name="connsiteX15" fmla="*/ 83280 w 112152"/>
                <a:gd name="connsiteY15" fmla="*/ 80188 h 95239"/>
                <a:gd name="connsiteX16" fmla="*/ 86114 w 112152"/>
                <a:gd name="connsiteY16" fmla="*/ 65074 h 95239"/>
                <a:gd name="connsiteX17" fmla="*/ 90568 w 112152"/>
                <a:gd name="connsiteY17" fmla="*/ 46440 h 95239"/>
                <a:gd name="connsiteX18" fmla="*/ 95224 w 112152"/>
                <a:gd name="connsiteY18" fmla="*/ 28013 h 95239"/>
                <a:gd name="connsiteX19" fmla="*/ 61619 w 112152"/>
                <a:gd name="connsiteY19" fmla="*/ 74391 h 95239"/>
                <a:gd name="connsiteX20" fmla="*/ 36516 w 112152"/>
                <a:gd name="connsiteY20" fmla="*/ 87848 h 95239"/>
                <a:gd name="connsiteX21" fmla="*/ 22953 w 112152"/>
                <a:gd name="connsiteY21" fmla="*/ 72113 h 95239"/>
                <a:gd name="connsiteX22" fmla="*/ 33075 w 112152"/>
                <a:gd name="connsiteY22" fmla="*/ 27806 h 95239"/>
                <a:gd name="connsiteX23" fmla="*/ 57570 w 112152"/>
                <a:gd name="connsiteY23" fmla="*/ 7516 h 95239"/>
                <a:gd name="connsiteX24" fmla="*/ 74373 w 112152"/>
                <a:gd name="connsiteY24" fmla="*/ 19525 h 95239"/>
                <a:gd name="connsiteX25" fmla="*/ 73968 w 112152"/>
                <a:gd name="connsiteY25" fmla="*/ 22423 h 95239"/>
                <a:gd name="connsiteX26" fmla="*/ 61619 w 112152"/>
                <a:gd name="connsiteY26" fmla="*/ 74391 h 9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152" h="95239">
                  <a:moveTo>
                    <a:pt x="95224" y="28013"/>
                  </a:moveTo>
                  <a:cubicBezTo>
                    <a:pt x="96439" y="22837"/>
                    <a:pt x="98463" y="14556"/>
                    <a:pt x="98463" y="12692"/>
                  </a:cubicBezTo>
                  <a:cubicBezTo>
                    <a:pt x="98463" y="6067"/>
                    <a:pt x="93200" y="3582"/>
                    <a:pt x="88948" y="3582"/>
                  </a:cubicBezTo>
                  <a:cubicBezTo>
                    <a:pt x="85102" y="3582"/>
                    <a:pt x="81053" y="5653"/>
                    <a:pt x="78624" y="8759"/>
                  </a:cubicBezTo>
                  <a:cubicBezTo>
                    <a:pt x="75587" y="5446"/>
                    <a:pt x="68907" y="63"/>
                    <a:pt x="57165" y="63"/>
                  </a:cubicBezTo>
                  <a:cubicBezTo>
                    <a:pt x="21940" y="63"/>
                    <a:pt x="77" y="32775"/>
                    <a:pt x="77" y="61140"/>
                  </a:cubicBezTo>
                  <a:cubicBezTo>
                    <a:pt x="77" y="86606"/>
                    <a:pt x="18701" y="95302"/>
                    <a:pt x="35504" y="95302"/>
                  </a:cubicBezTo>
                  <a:cubicBezTo>
                    <a:pt x="49877" y="95302"/>
                    <a:pt x="60404" y="87227"/>
                    <a:pt x="63643" y="84122"/>
                  </a:cubicBezTo>
                  <a:cubicBezTo>
                    <a:pt x="71336" y="95302"/>
                    <a:pt x="84697" y="95302"/>
                    <a:pt x="86924" y="95302"/>
                  </a:cubicBezTo>
                  <a:cubicBezTo>
                    <a:pt x="94414" y="95302"/>
                    <a:pt x="100285" y="90954"/>
                    <a:pt x="104536" y="83501"/>
                  </a:cubicBezTo>
                  <a:cubicBezTo>
                    <a:pt x="109597" y="75219"/>
                    <a:pt x="112229" y="64039"/>
                    <a:pt x="112229" y="63003"/>
                  </a:cubicBezTo>
                  <a:cubicBezTo>
                    <a:pt x="112229" y="60105"/>
                    <a:pt x="109192" y="60105"/>
                    <a:pt x="107370" y="60105"/>
                  </a:cubicBezTo>
                  <a:cubicBezTo>
                    <a:pt x="105144" y="60105"/>
                    <a:pt x="104334" y="60105"/>
                    <a:pt x="103322" y="61140"/>
                  </a:cubicBezTo>
                  <a:cubicBezTo>
                    <a:pt x="102917" y="61554"/>
                    <a:pt x="102917" y="61968"/>
                    <a:pt x="101702" y="67144"/>
                  </a:cubicBezTo>
                  <a:cubicBezTo>
                    <a:pt x="97653" y="83708"/>
                    <a:pt x="92997" y="87848"/>
                    <a:pt x="87936" y="87848"/>
                  </a:cubicBezTo>
                  <a:cubicBezTo>
                    <a:pt x="85709" y="87848"/>
                    <a:pt x="83280" y="87020"/>
                    <a:pt x="83280" y="80188"/>
                  </a:cubicBezTo>
                  <a:cubicBezTo>
                    <a:pt x="83280" y="76668"/>
                    <a:pt x="84090" y="73356"/>
                    <a:pt x="86114" y="65074"/>
                  </a:cubicBezTo>
                  <a:cubicBezTo>
                    <a:pt x="87531" y="59277"/>
                    <a:pt x="89556" y="50995"/>
                    <a:pt x="90568" y="46440"/>
                  </a:cubicBezTo>
                  <a:lnTo>
                    <a:pt x="95224" y="28013"/>
                  </a:lnTo>
                  <a:close/>
                  <a:moveTo>
                    <a:pt x="61619" y="74391"/>
                  </a:moveTo>
                  <a:cubicBezTo>
                    <a:pt x="55748" y="81430"/>
                    <a:pt x="46233" y="87848"/>
                    <a:pt x="36516" y="87848"/>
                  </a:cubicBezTo>
                  <a:cubicBezTo>
                    <a:pt x="23965" y="87848"/>
                    <a:pt x="22953" y="76668"/>
                    <a:pt x="22953" y="72113"/>
                  </a:cubicBezTo>
                  <a:cubicBezTo>
                    <a:pt x="22953" y="61347"/>
                    <a:pt x="29836" y="35881"/>
                    <a:pt x="33075" y="27806"/>
                  </a:cubicBezTo>
                  <a:cubicBezTo>
                    <a:pt x="39350" y="12692"/>
                    <a:pt x="49270" y="7516"/>
                    <a:pt x="57570" y="7516"/>
                  </a:cubicBezTo>
                  <a:cubicBezTo>
                    <a:pt x="69514" y="7516"/>
                    <a:pt x="74373" y="17247"/>
                    <a:pt x="74373" y="19525"/>
                  </a:cubicBezTo>
                  <a:lnTo>
                    <a:pt x="73968" y="22423"/>
                  </a:lnTo>
                  <a:lnTo>
                    <a:pt x="61619" y="7439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65" name="フリーフォーム: 図形 964">
              <a:extLst>
                <a:ext uri="{FF2B5EF4-FFF2-40B4-BE49-F238E27FC236}">
                  <a16:creationId xmlns:a16="http://schemas.microsoft.com/office/drawing/2014/main" id="{A9B82FD4-7782-A267-7E23-1AB63F561361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7971624" y="5182295"/>
              <a:ext cx="104722" cy="100580"/>
            </a:xfrm>
            <a:custGeom>
              <a:avLst/>
              <a:gdLst>
                <a:gd name="connsiteX0" fmla="*/ 55916 w 104722"/>
                <a:gd name="connsiteY0" fmla="*/ 7160 h 100580"/>
                <a:gd name="connsiteX1" fmla="*/ 99137 w 104722"/>
                <a:gd name="connsiteY1" fmla="*/ 7160 h 100580"/>
                <a:gd name="connsiteX2" fmla="*/ 104806 w 104722"/>
                <a:gd name="connsiteY2" fmla="*/ 3682 h 100580"/>
                <a:gd name="connsiteX3" fmla="*/ 99137 w 104722"/>
                <a:gd name="connsiteY3" fmla="*/ 59 h 100580"/>
                <a:gd name="connsiteX4" fmla="*/ 5751 w 104722"/>
                <a:gd name="connsiteY4" fmla="*/ 59 h 100580"/>
                <a:gd name="connsiteX5" fmla="*/ 83 w 104722"/>
                <a:gd name="connsiteY5" fmla="*/ 3537 h 100580"/>
                <a:gd name="connsiteX6" fmla="*/ 5751 w 104722"/>
                <a:gd name="connsiteY6" fmla="*/ 7160 h 100580"/>
                <a:gd name="connsiteX7" fmla="*/ 48972 w 104722"/>
                <a:gd name="connsiteY7" fmla="*/ 7160 h 100580"/>
                <a:gd name="connsiteX8" fmla="*/ 48972 w 104722"/>
                <a:gd name="connsiteY8" fmla="*/ 94987 h 100580"/>
                <a:gd name="connsiteX9" fmla="*/ 52515 w 104722"/>
                <a:gd name="connsiteY9" fmla="*/ 100640 h 100580"/>
                <a:gd name="connsiteX10" fmla="*/ 55916 w 104722"/>
                <a:gd name="connsiteY10" fmla="*/ 94987 h 100580"/>
                <a:gd name="connsiteX11" fmla="*/ 55916 w 104722"/>
                <a:gd name="connsiteY11" fmla="*/ 7160 h 10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22" h="100580">
                  <a:moveTo>
                    <a:pt x="55916" y="7160"/>
                  </a:moveTo>
                  <a:lnTo>
                    <a:pt x="99137" y="7160"/>
                  </a:lnTo>
                  <a:cubicBezTo>
                    <a:pt x="101405" y="7160"/>
                    <a:pt x="104806" y="7160"/>
                    <a:pt x="104806" y="3682"/>
                  </a:cubicBezTo>
                  <a:cubicBezTo>
                    <a:pt x="104806" y="59"/>
                    <a:pt x="101546" y="59"/>
                    <a:pt x="99137" y="59"/>
                  </a:cubicBezTo>
                  <a:lnTo>
                    <a:pt x="5751" y="59"/>
                  </a:lnTo>
                  <a:cubicBezTo>
                    <a:pt x="3626" y="59"/>
                    <a:pt x="83" y="59"/>
                    <a:pt x="83" y="3537"/>
                  </a:cubicBezTo>
                  <a:cubicBezTo>
                    <a:pt x="83" y="7160"/>
                    <a:pt x="3342" y="7160"/>
                    <a:pt x="5751" y="7160"/>
                  </a:cubicBezTo>
                  <a:lnTo>
                    <a:pt x="48972" y="7160"/>
                  </a:lnTo>
                  <a:lnTo>
                    <a:pt x="48972" y="94987"/>
                  </a:lnTo>
                  <a:cubicBezTo>
                    <a:pt x="48972" y="97306"/>
                    <a:pt x="48972" y="100640"/>
                    <a:pt x="52515" y="100640"/>
                  </a:cubicBezTo>
                  <a:cubicBezTo>
                    <a:pt x="55916" y="100640"/>
                    <a:pt x="55916" y="97161"/>
                    <a:pt x="55916" y="94987"/>
                  </a:cubicBezTo>
                  <a:lnTo>
                    <a:pt x="55916" y="7160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66" name="フリーフォーム: 図形 965">
              <a:extLst>
                <a:ext uri="{FF2B5EF4-FFF2-40B4-BE49-F238E27FC236}">
                  <a16:creationId xmlns:a16="http://schemas.microsoft.com/office/drawing/2014/main" id="{36FA5853-AEE9-2DF2-BC53-74F7BD5F1AC8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7968365" y="5323313"/>
              <a:ext cx="65185" cy="99131"/>
            </a:xfrm>
            <a:custGeom>
              <a:avLst/>
              <a:gdLst>
                <a:gd name="connsiteX0" fmla="*/ 31117 w 65185"/>
                <a:gd name="connsiteY0" fmla="*/ 47892 h 99131"/>
                <a:gd name="connsiteX1" fmla="*/ 50106 w 65185"/>
                <a:gd name="connsiteY1" fmla="*/ 71225 h 99131"/>
                <a:gd name="connsiteX2" fmla="*/ 31684 w 65185"/>
                <a:gd name="connsiteY2" fmla="*/ 94559 h 99131"/>
                <a:gd name="connsiteX3" fmla="*/ 7594 w 65185"/>
                <a:gd name="connsiteY3" fmla="*/ 84414 h 99131"/>
                <a:gd name="connsiteX4" fmla="*/ 15813 w 65185"/>
                <a:gd name="connsiteY4" fmla="*/ 76298 h 99131"/>
                <a:gd name="connsiteX5" fmla="*/ 8019 w 65185"/>
                <a:gd name="connsiteY5" fmla="*/ 68327 h 99131"/>
                <a:gd name="connsiteX6" fmla="*/ 83 w 65185"/>
                <a:gd name="connsiteY6" fmla="*/ 76733 h 99131"/>
                <a:gd name="connsiteX7" fmla="*/ 31967 w 65185"/>
                <a:gd name="connsiteY7" fmla="*/ 99197 h 99131"/>
                <a:gd name="connsiteX8" fmla="*/ 65269 w 65185"/>
                <a:gd name="connsiteY8" fmla="*/ 71225 h 99131"/>
                <a:gd name="connsiteX9" fmla="*/ 40612 w 65185"/>
                <a:gd name="connsiteY9" fmla="*/ 45283 h 99131"/>
                <a:gd name="connsiteX10" fmla="*/ 60876 w 65185"/>
                <a:gd name="connsiteY10" fmla="*/ 20065 h 99131"/>
                <a:gd name="connsiteX11" fmla="*/ 32251 w 65185"/>
                <a:gd name="connsiteY11" fmla="*/ 65 h 99131"/>
                <a:gd name="connsiteX12" fmla="*/ 4476 w 65185"/>
                <a:gd name="connsiteY12" fmla="*/ 19486 h 99131"/>
                <a:gd name="connsiteX13" fmla="*/ 11845 w 65185"/>
                <a:gd name="connsiteY13" fmla="*/ 27167 h 99131"/>
                <a:gd name="connsiteX14" fmla="*/ 19072 w 65185"/>
                <a:gd name="connsiteY14" fmla="*/ 19776 h 99131"/>
                <a:gd name="connsiteX15" fmla="*/ 11845 w 65185"/>
                <a:gd name="connsiteY15" fmla="*/ 12239 h 99131"/>
                <a:gd name="connsiteX16" fmla="*/ 31826 w 65185"/>
                <a:gd name="connsiteY16" fmla="*/ 4268 h 99131"/>
                <a:gd name="connsiteX17" fmla="*/ 47130 w 65185"/>
                <a:gd name="connsiteY17" fmla="*/ 20065 h 99131"/>
                <a:gd name="connsiteX18" fmla="*/ 41462 w 65185"/>
                <a:gd name="connsiteY18" fmla="*/ 37312 h 99131"/>
                <a:gd name="connsiteX19" fmla="*/ 25732 w 65185"/>
                <a:gd name="connsiteY19" fmla="*/ 43544 h 99131"/>
                <a:gd name="connsiteX20" fmla="*/ 21198 w 65185"/>
                <a:gd name="connsiteY20" fmla="*/ 43979 h 99131"/>
                <a:gd name="connsiteX21" fmla="*/ 19781 w 65185"/>
                <a:gd name="connsiteY21" fmla="*/ 45863 h 99131"/>
                <a:gd name="connsiteX22" fmla="*/ 23465 w 65185"/>
                <a:gd name="connsiteY22" fmla="*/ 47892 h 99131"/>
                <a:gd name="connsiteX23" fmla="*/ 31117 w 65185"/>
                <a:gd name="connsiteY23" fmla="*/ 47892 h 9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5185" h="99131">
                  <a:moveTo>
                    <a:pt x="31117" y="47892"/>
                  </a:moveTo>
                  <a:cubicBezTo>
                    <a:pt x="42170" y="47892"/>
                    <a:pt x="50106" y="55718"/>
                    <a:pt x="50106" y="71225"/>
                  </a:cubicBezTo>
                  <a:cubicBezTo>
                    <a:pt x="50106" y="89197"/>
                    <a:pt x="39903" y="94559"/>
                    <a:pt x="31684" y="94559"/>
                  </a:cubicBezTo>
                  <a:cubicBezTo>
                    <a:pt x="26016" y="94559"/>
                    <a:pt x="13545" y="92965"/>
                    <a:pt x="7594" y="84414"/>
                  </a:cubicBezTo>
                  <a:cubicBezTo>
                    <a:pt x="14254" y="84124"/>
                    <a:pt x="15813" y="79342"/>
                    <a:pt x="15813" y="76298"/>
                  </a:cubicBezTo>
                  <a:cubicBezTo>
                    <a:pt x="15813" y="71660"/>
                    <a:pt x="12412" y="68327"/>
                    <a:pt x="8019" y="68327"/>
                  </a:cubicBezTo>
                  <a:cubicBezTo>
                    <a:pt x="4051" y="68327"/>
                    <a:pt x="83" y="70791"/>
                    <a:pt x="83" y="76733"/>
                  </a:cubicBezTo>
                  <a:cubicBezTo>
                    <a:pt x="83" y="90356"/>
                    <a:pt x="14821" y="99197"/>
                    <a:pt x="31967" y="99197"/>
                  </a:cubicBezTo>
                  <a:cubicBezTo>
                    <a:pt x="51665" y="99197"/>
                    <a:pt x="65269" y="85718"/>
                    <a:pt x="65269" y="71225"/>
                  </a:cubicBezTo>
                  <a:cubicBezTo>
                    <a:pt x="65269" y="59921"/>
                    <a:pt x="56200" y="48617"/>
                    <a:pt x="40612" y="45283"/>
                  </a:cubicBezTo>
                  <a:cubicBezTo>
                    <a:pt x="55491" y="39776"/>
                    <a:pt x="60876" y="28906"/>
                    <a:pt x="60876" y="20065"/>
                  </a:cubicBezTo>
                  <a:cubicBezTo>
                    <a:pt x="60876" y="8616"/>
                    <a:pt x="47981" y="65"/>
                    <a:pt x="32251" y="65"/>
                  </a:cubicBezTo>
                  <a:cubicBezTo>
                    <a:pt x="16521" y="65"/>
                    <a:pt x="4476" y="7891"/>
                    <a:pt x="4476" y="19486"/>
                  </a:cubicBezTo>
                  <a:cubicBezTo>
                    <a:pt x="4476" y="24413"/>
                    <a:pt x="7594" y="27167"/>
                    <a:pt x="11845" y="27167"/>
                  </a:cubicBezTo>
                  <a:cubicBezTo>
                    <a:pt x="16238" y="27167"/>
                    <a:pt x="19072" y="23834"/>
                    <a:pt x="19072" y="19776"/>
                  </a:cubicBezTo>
                  <a:cubicBezTo>
                    <a:pt x="19072" y="15573"/>
                    <a:pt x="16238" y="12529"/>
                    <a:pt x="11845" y="12239"/>
                  </a:cubicBezTo>
                  <a:cubicBezTo>
                    <a:pt x="16805" y="5862"/>
                    <a:pt x="26583" y="4268"/>
                    <a:pt x="31826" y="4268"/>
                  </a:cubicBezTo>
                  <a:cubicBezTo>
                    <a:pt x="38203" y="4268"/>
                    <a:pt x="47130" y="7457"/>
                    <a:pt x="47130" y="20065"/>
                  </a:cubicBezTo>
                  <a:cubicBezTo>
                    <a:pt x="47130" y="26152"/>
                    <a:pt x="45146" y="32819"/>
                    <a:pt x="41462" y="37312"/>
                  </a:cubicBezTo>
                  <a:cubicBezTo>
                    <a:pt x="36786" y="42819"/>
                    <a:pt x="32818" y="43109"/>
                    <a:pt x="25732" y="43544"/>
                  </a:cubicBezTo>
                  <a:cubicBezTo>
                    <a:pt x="22190" y="43834"/>
                    <a:pt x="21906" y="43834"/>
                    <a:pt x="21198" y="43979"/>
                  </a:cubicBezTo>
                  <a:cubicBezTo>
                    <a:pt x="20914" y="43979"/>
                    <a:pt x="19781" y="44269"/>
                    <a:pt x="19781" y="45863"/>
                  </a:cubicBezTo>
                  <a:cubicBezTo>
                    <a:pt x="19781" y="47892"/>
                    <a:pt x="21056" y="47892"/>
                    <a:pt x="23465" y="47892"/>
                  </a:cubicBezTo>
                  <a:lnTo>
                    <a:pt x="31117" y="47892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67" name="フリーフォーム: 図形 966">
              <a:extLst>
                <a:ext uri="{FF2B5EF4-FFF2-40B4-BE49-F238E27FC236}">
                  <a16:creationId xmlns:a16="http://schemas.microsoft.com/office/drawing/2014/main" id="{F807A3D2-95C5-6434-1665-9F0C1A07DA95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8103838" y="5274779"/>
              <a:ext cx="111342" cy="135405"/>
            </a:xfrm>
            <a:custGeom>
              <a:avLst/>
              <a:gdLst>
                <a:gd name="connsiteX0" fmla="*/ 110420 w 111342"/>
                <a:gd name="connsiteY0" fmla="*/ 15591 h 135405"/>
                <a:gd name="connsiteX1" fmla="*/ 111432 w 111342"/>
                <a:gd name="connsiteY1" fmla="*/ 10829 h 135405"/>
                <a:gd name="connsiteX2" fmla="*/ 101917 w 111342"/>
                <a:gd name="connsiteY2" fmla="*/ 1719 h 135405"/>
                <a:gd name="connsiteX3" fmla="*/ 87544 w 111342"/>
                <a:gd name="connsiteY3" fmla="*/ 17040 h 135405"/>
                <a:gd name="connsiteX4" fmla="*/ 82281 w 111342"/>
                <a:gd name="connsiteY4" fmla="*/ 38573 h 135405"/>
                <a:gd name="connsiteX5" fmla="*/ 73778 w 111342"/>
                <a:gd name="connsiteY5" fmla="*/ 72941 h 135405"/>
                <a:gd name="connsiteX6" fmla="*/ 65883 w 111342"/>
                <a:gd name="connsiteY6" fmla="*/ 82879 h 135405"/>
                <a:gd name="connsiteX7" fmla="*/ 52117 w 111342"/>
                <a:gd name="connsiteY7" fmla="*/ 87848 h 135405"/>
                <a:gd name="connsiteX8" fmla="*/ 39971 w 111342"/>
                <a:gd name="connsiteY8" fmla="*/ 72734 h 135405"/>
                <a:gd name="connsiteX9" fmla="*/ 51915 w 111342"/>
                <a:gd name="connsiteY9" fmla="*/ 29049 h 135405"/>
                <a:gd name="connsiteX10" fmla="*/ 54546 w 111342"/>
                <a:gd name="connsiteY10" fmla="*/ 18697 h 135405"/>
                <a:gd name="connsiteX11" fmla="*/ 31671 w 111342"/>
                <a:gd name="connsiteY11" fmla="*/ 63 h 135405"/>
                <a:gd name="connsiteX12" fmla="*/ 90 w 111342"/>
                <a:gd name="connsiteY12" fmla="*/ 32361 h 135405"/>
                <a:gd name="connsiteX13" fmla="*/ 4948 w 111342"/>
                <a:gd name="connsiteY13" fmla="*/ 35260 h 135405"/>
                <a:gd name="connsiteX14" fmla="*/ 9604 w 111342"/>
                <a:gd name="connsiteY14" fmla="*/ 32568 h 135405"/>
                <a:gd name="connsiteX15" fmla="*/ 30456 w 111342"/>
                <a:gd name="connsiteY15" fmla="*/ 7516 h 135405"/>
                <a:gd name="connsiteX16" fmla="*/ 33897 w 111342"/>
                <a:gd name="connsiteY16" fmla="*/ 11864 h 135405"/>
                <a:gd name="connsiteX17" fmla="*/ 30456 w 111342"/>
                <a:gd name="connsiteY17" fmla="*/ 25322 h 135405"/>
                <a:gd name="connsiteX18" fmla="*/ 18309 w 111342"/>
                <a:gd name="connsiteY18" fmla="*/ 68387 h 135405"/>
                <a:gd name="connsiteX19" fmla="*/ 50498 w 111342"/>
                <a:gd name="connsiteY19" fmla="*/ 95302 h 135405"/>
                <a:gd name="connsiteX20" fmla="*/ 69932 w 111342"/>
                <a:gd name="connsiteY20" fmla="*/ 89091 h 135405"/>
                <a:gd name="connsiteX21" fmla="*/ 35112 w 111342"/>
                <a:gd name="connsiteY21" fmla="*/ 128015 h 135405"/>
                <a:gd name="connsiteX22" fmla="*/ 22763 w 111342"/>
                <a:gd name="connsiteY22" fmla="*/ 125116 h 135405"/>
                <a:gd name="connsiteX23" fmla="*/ 32480 w 111342"/>
                <a:gd name="connsiteY23" fmla="*/ 111244 h 135405"/>
                <a:gd name="connsiteX24" fmla="*/ 22561 w 111342"/>
                <a:gd name="connsiteY24" fmla="*/ 101720 h 135405"/>
                <a:gd name="connsiteX25" fmla="*/ 7985 w 111342"/>
                <a:gd name="connsiteY25" fmla="*/ 117455 h 135405"/>
                <a:gd name="connsiteX26" fmla="*/ 35112 w 111342"/>
                <a:gd name="connsiteY26" fmla="*/ 135468 h 135405"/>
                <a:gd name="connsiteX27" fmla="*/ 91391 w 111342"/>
                <a:gd name="connsiteY27" fmla="*/ 93853 h 135405"/>
                <a:gd name="connsiteX28" fmla="*/ 110420 w 111342"/>
                <a:gd name="connsiteY28" fmla="*/ 15591 h 13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1342" h="135405">
                  <a:moveTo>
                    <a:pt x="110420" y="15591"/>
                  </a:moveTo>
                  <a:cubicBezTo>
                    <a:pt x="111432" y="11864"/>
                    <a:pt x="111432" y="11450"/>
                    <a:pt x="111432" y="10829"/>
                  </a:cubicBezTo>
                  <a:cubicBezTo>
                    <a:pt x="111432" y="6274"/>
                    <a:pt x="108193" y="1719"/>
                    <a:pt x="101917" y="1719"/>
                  </a:cubicBezTo>
                  <a:cubicBezTo>
                    <a:pt x="91391" y="1719"/>
                    <a:pt x="88961" y="11450"/>
                    <a:pt x="87544" y="17040"/>
                  </a:cubicBezTo>
                  <a:lnTo>
                    <a:pt x="82281" y="38573"/>
                  </a:lnTo>
                  <a:cubicBezTo>
                    <a:pt x="79851" y="48511"/>
                    <a:pt x="76005" y="64453"/>
                    <a:pt x="73778" y="72941"/>
                  </a:cubicBezTo>
                  <a:cubicBezTo>
                    <a:pt x="72766" y="77496"/>
                    <a:pt x="66490" y="82465"/>
                    <a:pt x="65883" y="82879"/>
                  </a:cubicBezTo>
                  <a:cubicBezTo>
                    <a:pt x="63656" y="84329"/>
                    <a:pt x="58798" y="87848"/>
                    <a:pt x="52117" y="87848"/>
                  </a:cubicBezTo>
                  <a:cubicBezTo>
                    <a:pt x="40173" y="87848"/>
                    <a:pt x="39971" y="77496"/>
                    <a:pt x="39971" y="72734"/>
                  </a:cubicBezTo>
                  <a:cubicBezTo>
                    <a:pt x="39971" y="60105"/>
                    <a:pt x="46246" y="43956"/>
                    <a:pt x="51915" y="29049"/>
                  </a:cubicBezTo>
                  <a:cubicBezTo>
                    <a:pt x="53939" y="23666"/>
                    <a:pt x="54546" y="22216"/>
                    <a:pt x="54546" y="18697"/>
                  </a:cubicBezTo>
                  <a:cubicBezTo>
                    <a:pt x="54546" y="6688"/>
                    <a:pt x="42805" y="63"/>
                    <a:pt x="31671" y="63"/>
                  </a:cubicBezTo>
                  <a:cubicBezTo>
                    <a:pt x="10212" y="63"/>
                    <a:pt x="90" y="28220"/>
                    <a:pt x="90" y="32361"/>
                  </a:cubicBezTo>
                  <a:cubicBezTo>
                    <a:pt x="90" y="35260"/>
                    <a:pt x="3126" y="35260"/>
                    <a:pt x="4948" y="35260"/>
                  </a:cubicBezTo>
                  <a:cubicBezTo>
                    <a:pt x="7378" y="35260"/>
                    <a:pt x="8795" y="35260"/>
                    <a:pt x="9604" y="32568"/>
                  </a:cubicBezTo>
                  <a:cubicBezTo>
                    <a:pt x="16285" y="9587"/>
                    <a:pt x="27419" y="7516"/>
                    <a:pt x="30456" y="7516"/>
                  </a:cubicBezTo>
                  <a:cubicBezTo>
                    <a:pt x="31873" y="7516"/>
                    <a:pt x="33897" y="7516"/>
                    <a:pt x="33897" y="11864"/>
                  </a:cubicBezTo>
                  <a:cubicBezTo>
                    <a:pt x="33897" y="16626"/>
                    <a:pt x="31671" y="22009"/>
                    <a:pt x="30456" y="25322"/>
                  </a:cubicBezTo>
                  <a:cubicBezTo>
                    <a:pt x="22561" y="46026"/>
                    <a:pt x="18309" y="57827"/>
                    <a:pt x="18309" y="68387"/>
                  </a:cubicBezTo>
                  <a:cubicBezTo>
                    <a:pt x="18309" y="91989"/>
                    <a:pt x="38554" y="95302"/>
                    <a:pt x="50498" y="95302"/>
                  </a:cubicBezTo>
                  <a:cubicBezTo>
                    <a:pt x="55559" y="95302"/>
                    <a:pt x="62442" y="94474"/>
                    <a:pt x="69932" y="89091"/>
                  </a:cubicBezTo>
                  <a:cubicBezTo>
                    <a:pt x="64263" y="114557"/>
                    <a:pt x="49080" y="128015"/>
                    <a:pt x="35112" y="128015"/>
                  </a:cubicBezTo>
                  <a:cubicBezTo>
                    <a:pt x="32480" y="128015"/>
                    <a:pt x="26812" y="127600"/>
                    <a:pt x="22763" y="125116"/>
                  </a:cubicBezTo>
                  <a:cubicBezTo>
                    <a:pt x="29241" y="122424"/>
                    <a:pt x="32480" y="116834"/>
                    <a:pt x="32480" y="111244"/>
                  </a:cubicBezTo>
                  <a:cubicBezTo>
                    <a:pt x="32480" y="103791"/>
                    <a:pt x="26609" y="101720"/>
                    <a:pt x="22561" y="101720"/>
                  </a:cubicBezTo>
                  <a:cubicBezTo>
                    <a:pt x="15070" y="101720"/>
                    <a:pt x="7985" y="108346"/>
                    <a:pt x="7985" y="117455"/>
                  </a:cubicBezTo>
                  <a:cubicBezTo>
                    <a:pt x="7985" y="128015"/>
                    <a:pt x="18714" y="135468"/>
                    <a:pt x="35112" y="135468"/>
                  </a:cubicBezTo>
                  <a:cubicBezTo>
                    <a:pt x="58393" y="135468"/>
                    <a:pt x="85115" y="119526"/>
                    <a:pt x="91391" y="93853"/>
                  </a:cubicBezTo>
                  <a:lnTo>
                    <a:pt x="110420" y="1559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68" name="フリーフォーム: 図形 967">
              <a:extLst>
                <a:ext uri="{FF2B5EF4-FFF2-40B4-BE49-F238E27FC236}">
                  <a16:creationId xmlns:a16="http://schemas.microsoft.com/office/drawing/2014/main" id="{FCF99FB3-DDAC-94B8-57E5-72EDCEC41DBE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8291923" y="5292377"/>
              <a:ext cx="134623" cy="48447"/>
            </a:xfrm>
            <a:custGeom>
              <a:avLst/>
              <a:gdLst>
                <a:gd name="connsiteX0" fmla="*/ 127839 w 134623"/>
                <a:gd name="connsiteY0" fmla="*/ 8344 h 48447"/>
                <a:gd name="connsiteX1" fmla="*/ 134722 w 134623"/>
                <a:gd name="connsiteY1" fmla="*/ 4204 h 48447"/>
                <a:gd name="connsiteX2" fmla="*/ 128041 w 134623"/>
                <a:gd name="connsiteY2" fmla="*/ 63 h 48447"/>
                <a:gd name="connsiteX3" fmla="*/ 6779 w 134623"/>
                <a:gd name="connsiteY3" fmla="*/ 63 h 48447"/>
                <a:gd name="connsiteX4" fmla="*/ 99 w 134623"/>
                <a:gd name="connsiteY4" fmla="*/ 4204 h 48447"/>
                <a:gd name="connsiteX5" fmla="*/ 6982 w 134623"/>
                <a:gd name="connsiteY5" fmla="*/ 8344 h 48447"/>
                <a:gd name="connsiteX6" fmla="*/ 127839 w 134623"/>
                <a:gd name="connsiteY6" fmla="*/ 8344 h 48447"/>
                <a:gd name="connsiteX7" fmla="*/ 128041 w 134623"/>
                <a:gd name="connsiteY7" fmla="*/ 48511 h 48447"/>
                <a:gd name="connsiteX8" fmla="*/ 134722 w 134623"/>
                <a:gd name="connsiteY8" fmla="*/ 44370 h 48447"/>
                <a:gd name="connsiteX9" fmla="*/ 127839 w 134623"/>
                <a:gd name="connsiteY9" fmla="*/ 40229 h 48447"/>
                <a:gd name="connsiteX10" fmla="*/ 6982 w 134623"/>
                <a:gd name="connsiteY10" fmla="*/ 40229 h 48447"/>
                <a:gd name="connsiteX11" fmla="*/ 99 w 134623"/>
                <a:gd name="connsiteY11" fmla="*/ 44370 h 48447"/>
                <a:gd name="connsiteX12" fmla="*/ 6779 w 134623"/>
                <a:gd name="connsiteY12" fmla="*/ 48511 h 48447"/>
                <a:gd name="connsiteX13" fmla="*/ 128041 w 134623"/>
                <a:gd name="connsiteY13" fmla="*/ 48511 h 48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4623" h="48447">
                  <a:moveTo>
                    <a:pt x="127839" y="8344"/>
                  </a:moveTo>
                  <a:cubicBezTo>
                    <a:pt x="130876" y="8344"/>
                    <a:pt x="134722" y="8344"/>
                    <a:pt x="134722" y="4204"/>
                  </a:cubicBezTo>
                  <a:cubicBezTo>
                    <a:pt x="134722" y="63"/>
                    <a:pt x="130876" y="63"/>
                    <a:pt x="128041" y="63"/>
                  </a:cubicBezTo>
                  <a:lnTo>
                    <a:pt x="6779" y="63"/>
                  </a:lnTo>
                  <a:cubicBezTo>
                    <a:pt x="3945" y="63"/>
                    <a:pt x="99" y="63"/>
                    <a:pt x="99" y="4204"/>
                  </a:cubicBezTo>
                  <a:cubicBezTo>
                    <a:pt x="99" y="8344"/>
                    <a:pt x="3945" y="8344"/>
                    <a:pt x="6982" y="8344"/>
                  </a:cubicBezTo>
                  <a:lnTo>
                    <a:pt x="127839" y="8344"/>
                  </a:lnTo>
                  <a:close/>
                  <a:moveTo>
                    <a:pt x="128041" y="48511"/>
                  </a:moveTo>
                  <a:cubicBezTo>
                    <a:pt x="130876" y="48511"/>
                    <a:pt x="134722" y="48511"/>
                    <a:pt x="134722" y="44370"/>
                  </a:cubicBezTo>
                  <a:cubicBezTo>
                    <a:pt x="134722" y="40229"/>
                    <a:pt x="130876" y="40229"/>
                    <a:pt x="127839" y="40229"/>
                  </a:cubicBezTo>
                  <a:lnTo>
                    <a:pt x="6982" y="40229"/>
                  </a:lnTo>
                  <a:cubicBezTo>
                    <a:pt x="3945" y="40229"/>
                    <a:pt x="99" y="40229"/>
                    <a:pt x="99" y="44370"/>
                  </a:cubicBezTo>
                  <a:cubicBezTo>
                    <a:pt x="99" y="48511"/>
                    <a:pt x="3945" y="48511"/>
                    <a:pt x="6779" y="48511"/>
                  </a:cubicBezTo>
                  <a:lnTo>
                    <a:pt x="128041" y="48511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69" name="フリーフォーム: 図形 968">
              <a:extLst>
                <a:ext uri="{FF2B5EF4-FFF2-40B4-BE49-F238E27FC236}">
                  <a16:creationId xmlns:a16="http://schemas.microsoft.com/office/drawing/2014/main" id="{497AF4D8-66C0-CCB2-C10F-54678A763770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8511076" y="5312460"/>
              <a:ext cx="123691" cy="8281"/>
            </a:xfrm>
            <a:custGeom>
              <a:avLst/>
              <a:gdLst>
                <a:gd name="connsiteX0" fmla="*/ 116715 w 123691"/>
                <a:gd name="connsiteY0" fmla="*/ 8344 h 8281"/>
                <a:gd name="connsiteX1" fmla="*/ 123801 w 123691"/>
                <a:gd name="connsiteY1" fmla="*/ 4204 h 8281"/>
                <a:gd name="connsiteX2" fmla="*/ 116715 w 123691"/>
                <a:gd name="connsiteY2" fmla="*/ 63 h 8281"/>
                <a:gd name="connsiteX3" fmla="*/ 7195 w 123691"/>
                <a:gd name="connsiteY3" fmla="*/ 63 h 8281"/>
                <a:gd name="connsiteX4" fmla="*/ 109 w 123691"/>
                <a:gd name="connsiteY4" fmla="*/ 4204 h 8281"/>
                <a:gd name="connsiteX5" fmla="*/ 7195 w 123691"/>
                <a:gd name="connsiteY5" fmla="*/ 8344 h 8281"/>
                <a:gd name="connsiteX6" fmla="*/ 116715 w 123691"/>
                <a:gd name="connsiteY6" fmla="*/ 8344 h 8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91" h="8281">
                  <a:moveTo>
                    <a:pt x="116715" y="8344"/>
                  </a:moveTo>
                  <a:cubicBezTo>
                    <a:pt x="120157" y="8344"/>
                    <a:pt x="123801" y="8344"/>
                    <a:pt x="123801" y="4204"/>
                  </a:cubicBezTo>
                  <a:cubicBezTo>
                    <a:pt x="123801" y="63"/>
                    <a:pt x="120157" y="63"/>
                    <a:pt x="116715" y="63"/>
                  </a:cubicBezTo>
                  <a:lnTo>
                    <a:pt x="7195" y="63"/>
                  </a:lnTo>
                  <a:cubicBezTo>
                    <a:pt x="3753" y="63"/>
                    <a:pt x="109" y="63"/>
                    <a:pt x="109" y="4204"/>
                  </a:cubicBezTo>
                  <a:cubicBezTo>
                    <a:pt x="109" y="8344"/>
                    <a:pt x="3753" y="8344"/>
                    <a:pt x="7195" y="8344"/>
                  </a:cubicBezTo>
                  <a:lnTo>
                    <a:pt x="116715" y="8344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970" name="フリーフォーム: 図形 969">
              <a:extLst>
                <a:ext uri="{FF2B5EF4-FFF2-40B4-BE49-F238E27FC236}">
                  <a16:creationId xmlns:a16="http://schemas.microsoft.com/office/drawing/2014/main" id="{105FE75F-C319-E3EA-658F-020588B070B7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8669745" y="5230472"/>
              <a:ext cx="66805" cy="137889"/>
            </a:xfrm>
            <a:custGeom>
              <a:avLst/>
              <a:gdLst>
                <a:gd name="connsiteX0" fmla="*/ 41617 w 66805"/>
                <a:gd name="connsiteY0" fmla="*/ 5446 h 137889"/>
                <a:gd name="connsiteX1" fmla="*/ 36961 w 66805"/>
                <a:gd name="connsiteY1" fmla="*/ 63 h 137889"/>
                <a:gd name="connsiteX2" fmla="*/ 117 w 66805"/>
                <a:gd name="connsiteY2" fmla="*/ 13313 h 137889"/>
                <a:gd name="connsiteX3" fmla="*/ 117 w 66805"/>
                <a:gd name="connsiteY3" fmla="*/ 19732 h 137889"/>
                <a:gd name="connsiteX4" fmla="*/ 26637 w 66805"/>
                <a:gd name="connsiteY4" fmla="*/ 14349 h 137889"/>
                <a:gd name="connsiteX5" fmla="*/ 26637 w 66805"/>
                <a:gd name="connsiteY5" fmla="*/ 121596 h 137889"/>
                <a:gd name="connsiteX6" fmla="*/ 7810 w 66805"/>
                <a:gd name="connsiteY6" fmla="*/ 131534 h 137889"/>
                <a:gd name="connsiteX7" fmla="*/ 1332 w 66805"/>
                <a:gd name="connsiteY7" fmla="*/ 131534 h 137889"/>
                <a:gd name="connsiteX8" fmla="*/ 1332 w 66805"/>
                <a:gd name="connsiteY8" fmla="*/ 137953 h 137889"/>
                <a:gd name="connsiteX9" fmla="*/ 34127 w 66805"/>
                <a:gd name="connsiteY9" fmla="*/ 137331 h 137889"/>
                <a:gd name="connsiteX10" fmla="*/ 66923 w 66805"/>
                <a:gd name="connsiteY10" fmla="*/ 137953 h 137889"/>
                <a:gd name="connsiteX11" fmla="*/ 66923 w 66805"/>
                <a:gd name="connsiteY11" fmla="*/ 131534 h 137889"/>
                <a:gd name="connsiteX12" fmla="*/ 60444 w 66805"/>
                <a:gd name="connsiteY12" fmla="*/ 131534 h 137889"/>
                <a:gd name="connsiteX13" fmla="*/ 41617 w 66805"/>
                <a:gd name="connsiteY13" fmla="*/ 121596 h 137889"/>
                <a:gd name="connsiteX14" fmla="*/ 41617 w 66805"/>
                <a:gd name="connsiteY14" fmla="*/ 5446 h 13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805" h="137889">
                  <a:moveTo>
                    <a:pt x="41617" y="5446"/>
                  </a:moveTo>
                  <a:cubicBezTo>
                    <a:pt x="41617" y="477"/>
                    <a:pt x="41617" y="63"/>
                    <a:pt x="36961" y="63"/>
                  </a:cubicBezTo>
                  <a:cubicBezTo>
                    <a:pt x="24410" y="13313"/>
                    <a:pt x="6595" y="13313"/>
                    <a:pt x="117" y="13313"/>
                  </a:cubicBezTo>
                  <a:lnTo>
                    <a:pt x="117" y="19732"/>
                  </a:lnTo>
                  <a:cubicBezTo>
                    <a:pt x="4166" y="19732"/>
                    <a:pt x="16110" y="19732"/>
                    <a:pt x="26637" y="14349"/>
                  </a:cubicBezTo>
                  <a:lnTo>
                    <a:pt x="26637" y="121596"/>
                  </a:lnTo>
                  <a:cubicBezTo>
                    <a:pt x="26637" y="129050"/>
                    <a:pt x="26029" y="131534"/>
                    <a:pt x="7810" y="131534"/>
                  </a:cubicBezTo>
                  <a:lnTo>
                    <a:pt x="1332" y="131534"/>
                  </a:lnTo>
                  <a:lnTo>
                    <a:pt x="1332" y="137953"/>
                  </a:lnTo>
                  <a:cubicBezTo>
                    <a:pt x="8417" y="137331"/>
                    <a:pt x="26029" y="137331"/>
                    <a:pt x="34127" y="137331"/>
                  </a:cubicBezTo>
                  <a:cubicBezTo>
                    <a:pt x="42225" y="137331"/>
                    <a:pt x="59837" y="137331"/>
                    <a:pt x="66923" y="137953"/>
                  </a:cubicBezTo>
                  <a:lnTo>
                    <a:pt x="66923" y="131534"/>
                  </a:lnTo>
                  <a:lnTo>
                    <a:pt x="60444" y="131534"/>
                  </a:lnTo>
                  <a:cubicBezTo>
                    <a:pt x="42225" y="131534"/>
                    <a:pt x="41617" y="129257"/>
                    <a:pt x="41617" y="121596"/>
                  </a:cubicBezTo>
                  <a:lnTo>
                    <a:pt x="41617" y="5446"/>
                  </a:lnTo>
                  <a:close/>
                </a:path>
              </a:pathLst>
            </a:custGeom>
            <a:solidFill>
              <a:schemeClr val="accent2"/>
            </a:solidFill>
            <a:ln w="228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cxnSp>
        <p:nvCxnSpPr>
          <p:cNvPr id="961" name="直線コネクタ 960">
            <a:extLst>
              <a:ext uri="{FF2B5EF4-FFF2-40B4-BE49-F238E27FC236}">
                <a16:creationId xmlns:a16="http://schemas.microsoft.com/office/drawing/2014/main" id="{D6C06E11-606E-0A4C-0AAB-D3304447835F}"/>
              </a:ext>
            </a:extLst>
          </p:cNvPr>
          <p:cNvCxnSpPr>
            <a:cxnSpLocks/>
          </p:cNvCxnSpPr>
          <p:nvPr/>
        </p:nvCxnSpPr>
        <p:spPr>
          <a:xfrm flipH="1" flipV="1">
            <a:off x="3558661" y="2095066"/>
            <a:ext cx="260318" cy="1637993"/>
          </a:xfrm>
          <a:prstGeom prst="line">
            <a:avLst/>
          </a:prstGeom>
          <a:ln w="28575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5C7E6A8-900B-C69E-C089-312435E26FE1}"/>
              </a:ext>
            </a:extLst>
          </p:cNvPr>
          <p:cNvGrpSpPr/>
          <p:nvPr/>
        </p:nvGrpSpPr>
        <p:grpSpPr>
          <a:xfrm>
            <a:off x="6098698" y="1782612"/>
            <a:ext cx="3788078" cy="1950995"/>
            <a:chOff x="6192676" y="2641600"/>
            <a:chExt cx="3788078" cy="1950995"/>
          </a:xfrm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928E3C5D-3F67-91C0-EBE6-B28B65029016}"/>
                </a:ext>
              </a:extLst>
            </p:cNvPr>
            <p:cNvSpPr/>
            <p:nvPr/>
          </p:nvSpPr>
          <p:spPr>
            <a:xfrm rot="510175">
              <a:off x="7531758" y="3417830"/>
              <a:ext cx="1568393" cy="594633"/>
            </a:xfrm>
            <a:prstGeom prst="triangle">
              <a:avLst>
                <a:gd name="adj" fmla="val 42606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258FEA73-165E-2514-3189-412D6342D990}"/>
                </a:ext>
              </a:extLst>
            </p:cNvPr>
            <p:cNvSpPr/>
            <p:nvPr/>
          </p:nvSpPr>
          <p:spPr>
            <a:xfrm rot="13227545">
              <a:off x="8380022" y="3869114"/>
              <a:ext cx="688726" cy="243112"/>
            </a:xfrm>
            <a:prstGeom prst="triangle">
              <a:avLst>
                <a:gd name="adj" fmla="val 587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 descr="\documentclass{article}&#10;\usepackage{amsmath,amsfonts,amssymb}&#10;\usepackage{mathtools}&#10;\usepackage{physics}&#10;\usepackage{bm}&#10;\pagestyle{empty}&#10;\begin{document}&#10;&#10;$\displaystyle \bm{a}_4^{\top} \bm{y} = -1$&#10;&#10;\end{document}" title="IguanaTex Vector Display">
              <a:extLst>
                <a:ext uri="{FF2B5EF4-FFF2-40B4-BE49-F238E27FC236}">
                  <a16:creationId xmlns:a16="http://schemas.microsoft.com/office/drawing/2014/main" id="{B70FDCA5-CCFD-21C7-5793-394BD678C810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>
            <a:xfrm>
              <a:off x="8229600" y="2641600"/>
              <a:ext cx="894846" cy="237251"/>
              <a:chOff x="9799837" y="3755748"/>
              <a:chExt cx="894846" cy="237251"/>
            </a:xfrm>
          </p:grpSpPr>
          <p:sp>
            <p:nvSpPr>
              <p:cNvPr id="1000" name="フリーフォーム: 図形 999">
                <a:extLst>
                  <a:ext uri="{FF2B5EF4-FFF2-40B4-BE49-F238E27FC236}">
                    <a16:creationId xmlns:a16="http://schemas.microsoft.com/office/drawing/2014/main" id="{CAC915B2-9C9A-B3B2-B664-9B8A77FB458F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9799837" y="3848232"/>
                <a:ext cx="112152" cy="95239"/>
              </a:xfrm>
              <a:custGeom>
                <a:avLst/>
                <a:gdLst>
                  <a:gd name="connsiteX0" fmla="*/ 95224 w 112152"/>
                  <a:gd name="connsiteY0" fmla="*/ 28013 h 95239"/>
                  <a:gd name="connsiteX1" fmla="*/ 98463 w 112152"/>
                  <a:gd name="connsiteY1" fmla="*/ 12692 h 95239"/>
                  <a:gd name="connsiteX2" fmla="*/ 88948 w 112152"/>
                  <a:gd name="connsiteY2" fmla="*/ 3582 h 95239"/>
                  <a:gd name="connsiteX3" fmla="*/ 78624 w 112152"/>
                  <a:gd name="connsiteY3" fmla="*/ 8759 h 95239"/>
                  <a:gd name="connsiteX4" fmla="*/ 57165 w 112152"/>
                  <a:gd name="connsiteY4" fmla="*/ 63 h 95239"/>
                  <a:gd name="connsiteX5" fmla="*/ 77 w 112152"/>
                  <a:gd name="connsiteY5" fmla="*/ 61140 h 95239"/>
                  <a:gd name="connsiteX6" fmla="*/ 35504 w 112152"/>
                  <a:gd name="connsiteY6" fmla="*/ 95302 h 95239"/>
                  <a:gd name="connsiteX7" fmla="*/ 63643 w 112152"/>
                  <a:gd name="connsiteY7" fmla="*/ 84122 h 95239"/>
                  <a:gd name="connsiteX8" fmla="*/ 86924 w 112152"/>
                  <a:gd name="connsiteY8" fmla="*/ 95302 h 95239"/>
                  <a:gd name="connsiteX9" fmla="*/ 104536 w 112152"/>
                  <a:gd name="connsiteY9" fmla="*/ 83501 h 95239"/>
                  <a:gd name="connsiteX10" fmla="*/ 112229 w 112152"/>
                  <a:gd name="connsiteY10" fmla="*/ 63003 h 95239"/>
                  <a:gd name="connsiteX11" fmla="*/ 107370 w 112152"/>
                  <a:gd name="connsiteY11" fmla="*/ 60105 h 95239"/>
                  <a:gd name="connsiteX12" fmla="*/ 103322 w 112152"/>
                  <a:gd name="connsiteY12" fmla="*/ 61140 h 95239"/>
                  <a:gd name="connsiteX13" fmla="*/ 101702 w 112152"/>
                  <a:gd name="connsiteY13" fmla="*/ 67144 h 95239"/>
                  <a:gd name="connsiteX14" fmla="*/ 87936 w 112152"/>
                  <a:gd name="connsiteY14" fmla="*/ 87848 h 95239"/>
                  <a:gd name="connsiteX15" fmla="*/ 83280 w 112152"/>
                  <a:gd name="connsiteY15" fmla="*/ 80188 h 95239"/>
                  <a:gd name="connsiteX16" fmla="*/ 86114 w 112152"/>
                  <a:gd name="connsiteY16" fmla="*/ 65074 h 95239"/>
                  <a:gd name="connsiteX17" fmla="*/ 90568 w 112152"/>
                  <a:gd name="connsiteY17" fmla="*/ 46440 h 95239"/>
                  <a:gd name="connsiteX18" fmla="*/ 95224 w 112152"/>
                  <a:gd name="connsiteY18" fmla="*/ 28013 h 95239"/>
                  <a:gd name="connsiteX19" fmla="*/ 61619 w 112152"/>
                  <a:gd name="connsiteY19" fmla="*/ 74391 h 95239"/>
                  <a:gd name="connsiteX20" fmla="*/ 36516 w 112152"/>
                  <a:gd name="connsiteY20" fmla="*/ 87848 h 95239"/>
                  <a:gd name="connsiteX21" fmla="*/ 22953 w 112152"/>
                  <a:gd name="connsiteY21" fmla="*/ 72113 h 95239"/>
                  <a:gd name="connsiteX22" fmla="*/ 33075 w 112152"/>
                  <a:gd name="connsiteY22" fmla="*/ 27806 h 95239"/>
                  <a:gd name="connsiteX23" fmla="*/ 57570 w 112152"/>
                  <a:gd name="connsiteY23" fmla="*/ 7516 h 95239"/>
                  <a:gd name="connsiteX24" fmla="*/ 74373 w 112152"/>
                  <a:gd name="connsiteY24" fmla="*/ 19525 h 95239"/>
                  <a:gd name="connsiteX25" fmla="*/ 73968 w 112152"/>
                  <a:gd name="connsiteY25" fmla="*/ 22423 h 95239"/>
                  <a:gd name="connsiteX26" fmla="*/ 61619 w 112152"/>
                  <a:gd name="connsiteY26" fmla="*/ 74391 h 9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152" h="95239">
                    <a:moveTo>
                      <a:pt x="95224" y="28013"/>
                    </a:moveTo>
                    <a:cubicBezTo>
                      <a:pt x="96439" y="22837"/>
                      <a:pt x="98463" y="14556"/>
                      <a:pt x="98463" y="12692"/>
                    </a:cubicBezTo>
                    <a:cubicBezTo>
                      <a:pt x="98463" y="6067"/>
                      <a:pt x="93200" y="3582"/>
                      <a:pt x="88948" y="3582"/>
                    </a:cubicBezTo>
                    <a:cubicBezTo>
                      <a:pt x="85102" y="3582"/>
                      <a:pt x="81053" y="5653"/>
                      <a:pt x="78624" y="8759"/>
                    </a:cubicBezTo>
                    <a:cubicBezTo>
                      <a:pt x="75587" y="5446"/>
                      <a:pt x="68907" y="63"/>
                      <a:pt x="57165" y="63"/>
                    </a:cubicBezTo>
                    <a:cubicBezTo>
                      <a:pt x="21940" y="63"/>
                      <a:pt x="77" y="32775"/>
                      <a:pt x="77" y="61140"/>
                    </a:cubicBezTo>
                    <a:cubicBezTo>
                      <a:pt x="77" y="86606"/>
                      <a:pt x="18701" y="95302"/>
                      <a:pt x="35504" y="95302"/>
                    </a:cubicBezTo>
                    <a:cubicBezTo>
                      <a:pt x="49877" y="95302"/>
                      <a:pt x="60404" y="87227"/>
                      <a:pt x="63643" y="84122"/>
                    </a:cubicBezTo>
                    <a:cubicBezTo>
                      <a:pt x="71336" y="95302"/>
                      <a:pt x="84697" y="95302"/>
                      <a:pt x="86924" y="95302"/>
                    </a:cubicBezTo>
                    <a:cubicBezTo>
                      <a:pt x="94414" y="95302"/>
                      <a:pt x="100285" y="90954"/>
                      <a:pt x="104536" y="83501"/>
                    </a:cubicBezTo>
                    <a:cubicBezTo>
                      <a:pt x="109597" y="75219"/>
                      <a:pt x="112229" y="64039"/>
                      <a:pt x="112229" y="63003"/>
                    </a:cubicBezTo>
                    <a:cubicBezTo>
                      <a:pt x="112229" y="60105"/>
                      <a:pt x="109192" y="60105"/>
                      <a:pt x="107370" y="60105"/>
                    </a:cubicBezTo>
                    <a:cubicBezTo>
                      <a:pt x="105144" y="60105"/>
                      <a:pt x="104334" y="60105"/>
                      <a:pt x="103322" y="61140"/>
                    </a:cubicBezTo>
                    <a:cubicBezTo>
                      <a:pt x="102917" y="61554"/>
                      <a:pt x="102917" y="61968"/>
                      <a:pt x="101702" y="67144"/>
                    </a:cubicBezTo>
                    <a:cubicBezTo>
                      <a:pt x="97653" y="83708"/>
                      <a:pt x="92997" y="87848"/>
                      <a:pt x="87936" y="87848"/>
                    </a:cubicBezTo>
                    <a:cubicBezTo>
                      <a:pt x="85709" y="87848"/>
                      <a:pt x="83280" y="87020"/>
                      <a:pt x="83280" y="80188"/>
                    </a:cubicBezTo>
                    <a:cubicBezTo>
                      <a:pt x="83280" y="76668"/>
                      <a:pt x="84090" y="73356"/>
                      <a:pt x="86114" y="65074"/>
                    </a:cubicBezTo>
                    <a:cubicBezTo>
                      <a:pt x="87531" y="59277"/>
                      <a:pt x="89556" y="50995"/>
                      <a:pt x="90568" y="46440"/>
                    </a:cubicBezTo>
                    <a:lnTo>
                      <a:pt x="95224" y="28013"/>
                    </a:lnTo>
                    <a:close/>
                    <a:moveTo>
                      <a:pt x="61619" y="74391"/>
                    </a:moveTo>
                    <a:cubicBezTo>
                      <a:pt x="55748" y="81430"/>
                      <a:pt x="46233" y="87848"/>
                      <a:pt x="36516" y="87848"/>
                    </a:cubicBezTo>
                    <a:cubicBezTo>
                      <a:pt x="23965" y="87848"/>
                      <a:pt x="22953" y="76668"/>
                      <a:pt x="22953" y="72113"/>
                    </a:cubicBezTo>
                    <a:cubicBezTo>
                      <a:pt x="22953" y="61347"/>
                      <a:pt x="29836" y="35881"/>
                      <a:pt x="33075" y="27806"/>
                    </a:cubicBezTo>
                    <a:cubicBezTo>
                      <a:pt x="39350" y="12692"/>
                      <a:pt x="49270" y="7516"/>
                      <a:pt x="57570" y="7516"/>
                    </a:cubicBezTo>
                    <a:cubicBezTo>
                      <a:pt x="69514" y="7516"/>
                      <a:pt x="74373" y="17247"/>
                      <a:pt x="74373" y="19525"/>
                    </a:cubicBezTo>
                    <a:lnTo>
                      <a:pt x="73968" y="22423"/>
                    </a:lnTo>
                    <a:lnTo>
                      <a:pt x="61619" y="74391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01" name="フリーフォーム: 図形 1000">
                <a:extLst>
                  <a:ext uri="{FF2B5EF4-FFF2-40B4-BE49-F238E27FC236}">
                    <a16:creationId xmlns:a16="http://schemas.microsoft.com/office/drawing/2014/main" id="{4A923295-174E-2E0F-CC37-14F9CBF1AD6C}"/>
                  </a:ext>
                </a:extLst>
              </p:cNvPr>
              <p:cNvSpPr/>
              <p:nvPr>
                <p:custDataLst>
                  <p:tags r:id="rId69"/>
                </p:custDataLst>
              </p:nvPr>
            </p:nvSpPr>
            <p:spPr>
              <a:xfrm>
                <a:off x="9929757" y="3755748"/>
                <a:ext cx="104722" cy="100580"/>
              </a:xfrm>
              <a:custGeom>
                <a:avLst/>
                <a:gdLst>
                  <a:gd name="connsiteX0" fmla="*/ 55916 w 104722"/>
                  <a:gd name="connsiteY0" fmla="*/ 7160 h 100580"/>
                  <a:gd name="connsiteX1" fmla="*/ 99137 w 104722"/>
                  <a:gd name="connsiteY1" fmla="*/ 7160 h 100580"/>
                  <a:gd name="connsiteX2" fmla="*/ 104806 w 104722"/>
                  <a:gd name="connsiteY2" fmla="*/ 3682 h 100580"/>
                  <a:gd name="connsiteX3" fmla="*/ 99137 w 104722"/>
                  <a:gd name="connsiteY3" fmla="*/ 59 h 100580"/>
                  <a:gd name="connsiteX4" fmla="*/ 5751 w 104722"/>
                  <a:gd name="connsiteY4" fmla="*/ 59 h 100580"/>
                  <a:gd name="connsiteX5" fmla="*/ 83 w 104722"/>
                  <a:gd name="connsiteY5" fmla="*/ 3537 h 100580"/>
                  <a:gd name="connsiteX6" fmla="*/ 5751 w 104722"/>
                  <a:gd name="connsiteY6" fmla="*/ 7160 h 100580"/>
                  <a:gd name="connsiteX7" fmla="*/ 48972 w 104722"/>
                  <a:gd name="connsiteY7" fmla="*/ 7160 h 100580"/>
                  <a:gd name="connsiteX8" fmla="*/ 48972 w 104722"/>
                  <a:gd name="connsiteY8" fmla="*/ 94987 h 100580"/>
                  <a:gd name="connsiteX9" fmla="*/ 52515 w 104722"/>
                  <a:gd name="connsiteY9" fmla="*/ 100640 h 100580"/>
                  <a:gd name="connsiteX10" fmla="*/ 55916 w 104722"/>
                  <a:gd name="connsiteY10" fmla="*/ 94987 h 100580"/>
                  <a:gd name="connsiteX11" fmla="*/ 55916 w 104722"/>
                  <a:gd name="connsiteY11" fmla="*/ 7160 h 100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22" h="100580">
                    <a:moveTo>
                      <a:pt x="55916" y="7160"/>
                    </a:moveTo>
                    <a:lnTo>
                      <a:pt x="99137" y="7160"/>
                    </a:lnTo>
                    <a:cubicBezTo>
                      <a:pt x="101405" y="7160"/>
                      <a:pt x="104806" y="7160"/>
                      <a:pt x="104806" y="3682"/>
                    </a:cubicBezTo>
                    <a:cubicBezTo>
                      <a:pt x="104806" y="59"/>
                      <a:pt x="101546" y="59"/>
                      <a:pt x="99137" y="59"/>
                    </a:cubicBezTo>
                    <a:lnTo>
                      <a:pt x="5751" y="59"/>
                    </a:lnTo>
                    <a:cubicBezTo>
                      <a:pt x="3626" y="59"/>
                      <a:pt x="83" y="59"/>
                      <a:pt x="83" y="3537"/>
                    </a:cubicBezTo>
                    <a:cubicBezTo>
                      <a:pt x="83" y="7160"/>
                      <a:pt x="3342" y="7160"/>
                      <a:pt x="5751" y="7160"/>
                    </a:cubicBezTo>
                    <a:lnTo>
                      <a:pt x="48972" y="7160"/>
                    </a:lnTo>
                    <a:lnTo>
                      <a:pt x="48972" y="94987"/>
                    </a:lnTo>
                    <a:cubicBezTo>
                      <a:pt x="48972" y="97306"/>
                      <a:pt x="48972" y="100640"/>
                      <a:pt x="52515" y="100640"/>
                    </a:cubicBezTo>
                    <a:cubicBezTo>
                      <a:pt x="55916" y="100640"/>
                      <a:pt x="55916" y="97161"/>
                      <a:pt x="55916" y="94987"/>
                    </a:cubicBezTo>
                    <a:lnTo>
                      <a:pt x="55916" y="7160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02" name="フリーフォーム: 図形 1001">
                <a:extLst>
                  <a:ext uri="{FF2B5EF4-FFF2-40B4-BE49-F238E27FC236}">
                    <a16:creationId xmlns:a16="http://schemas.microsoft.com/office/drawing/2014/main" id="{4F0543DB-F13C-1935-322A-D19943160571}"/>
                  </a:ext>
                </a:extLst>
              </p:cNvPr>
              <p:cNvSpPr/>
              <p:nvPr>
                <p:custDataLst>
                  <p:tags r:id="rId70"/>
                </p:custDataLst>
              </p:nvPr>
            </p:nvSpPr>
            <p:spPr>
              <a:xfrm>
                <a:off x="9924372" y="3895317"/>
                <a:ext cx="69437" cy="97682"/>
              </a:xfrm>
              <a:custGeom>
                <a:avLst/>
                <a:gdLst>
                  <a:gd name="connsiteX0" fmla="*/ 69520 w 69437"/>
                  <a:gd name="connsiteY0" fmla="*/ 73979 h 97682"/>
                  <a:gd name="connsiteX1" fmla="*/ 69520 w 69437"/>
                  <a:gd name="connsiteY1" fmla="*/ 68762 h 97682"/>
                  <a:gd name="connsiteX2" fmla="*/ 53791 w 69437"/>
                  <a:gd name="connsiteY2" fmla="*/ 68762 h 97682"/>
                  <a:gd name="connsiteX3" fmla="*/ 53791 w 69437"/>
                  <a:gd name="connsiteY3" fmla="*/ 4123 h 97682"/>
                  <a:gd name="connsiteX4" fmla="*/ 50673 w 69437"/>
                  <a:gd name="connsiteY4" fmla="*/ 65 h 97682"/>
                  <a:gd name="connsiteX5" fmla="*/ 46989 w 69437"/>
                  <a:gd name="connsiteY5" fmla="*/ 2094 h 97682"/>
                  <a:gd name="connsiteX6" fmla="*/ 83 w 69437"/>
                  <a:gd name="connsiteY6" fmla="*/ 68762 h 97682"/>
                  <a:gd name="connsiteX7" fmla="*/ 83 w 69437"/>
                  <a:gd name="connsiteY7" fmla="*/ 73979 h 97682"/>
                  <a:gd name="connsiteX8" fmla="*/ 41745 w 69437"/>
                  <a:gd name="connsiteY8" fmla="*/ 73979 h 97682"/>
                  <a:gd name="connsiteX9" fmla="*/ 41745 w 69437"/>
                  <a:gd name="connsiteY9" fmla="*/ 85863 h 97682"/>
                  <a:gd name="connsiteX10" fmla="*/ 30267 w 69437"/>
                  <a:gd name="connsiteY10" fmla="*/ 92530 h 97682"/>
                  <a:gd name="connsiteX11" fmla="*/ 26441 w 69437"/>
                  <a:gd name="connsiteY11" fmla="*/ 92530 h 97682"/>
                  <a:gd name="connsiteX12" fmla="*/ 26441 w 69437"/>
                  <a:gd name="connsiteY12" fmla="*/ 97748 h 97682"/>
                  <a:gd name="connsiteX13" fmla="*/ 47697 w 69437"/>
                  <a:gd name="connsiteY13" fmla="*/ 97168 h 97682"/>
                  <a:gd name="connsiteX14" fmla="*/ 69095 w 69437"/>
                  <a:gd name="connsiteY14" fmla="*/ 97748 h 97682"/>
                  <a:gd name="connsiteX15" fmla="*/ 69095 w 69437"/>
                  <a:gd name="connsiteY15" fmla="*/ 92530 h 97682"/>
                  <a:gd name="connsiteX16" fmla="*/ 65269 w 69437"/>
                  <a:gd name="connsiteY16" fmla="*/ 92530 h 97682"/>
                  <a:gd name="connsiteX17" fmla="*/ 53791 w 69437"/>
                  <a:gd name="connsiteY17" fmla="*/ 85863 h 97682"/>
                  <a:gd name="connsiteX18" fmla="*/ 53791 w 69437"/>
                  <a:gd name="connsiteY18" fmla="*/ 73979 h 97682"/>
                  <a:gd name="connsiteX19" fmla="*/ 69520 w 69437"/>
                  <a:gd name="connsiteY19" fmla="*/ 73979 h 97682"/>
                  <a:gd name="connsiteX20" fmla="*/ 42737 w 69437"/>
                  <a:gd name="connsiteY20" fmla="*/ 15718 h 97682"/>
                  <a:gd name="connsiteX21" fmla="*/ 42737 w 69437"/>
                  <a:gd name="connsiteY21" fmla="*/ 68762 h 97682"/>
                  <a:gd name="connsiteX22" fmla="*/ 5326 w 69437"/>
                  <a:gd name="connsiteY22" fmla="*/ 68762 h 97682"/>
                  <a:gd name="connsiteX23" fmla="*/ 42737 w 69437"/>
                  <a:gd name="connsiteY23" fmla="*/ 15718 h 97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437" h="97682">
                    <a:moveTo>
                      <a:pt x="69520" y="73979"/>
                    </a:moveTo>
                    <a:lnTo>
                      <a:pt x="69520" y="68762"/>
                    </a:lnTo>
                    <a:lnTo>
                      <a:pt x="53791" y="68762"/>
                    </a:lnTo>
                    <a:lnTo>
                      <a:pt x="53791" y="4123"/>
                    </a:lnTo>
                    <a:cubicBezTo>
                      <a:pt x="53791" y="1080"/>
                      <a:pt x="53791" y="65"/>
                      <a:pt x="50673" y="65"/>
                    </a:cubicBezTo>
                    <a:cubicBezTo>
                      <a:pt x="48972" y="65"/>
                      <a:pt x="48406" y="65"/>
                      <a:pt x="46989" y="2094"/>
                    </a:cubicBezTo>
                    <a:lnTo>
                      <a:pt x="83" y="68762"/>
                    </a:lnTo>
                    <a:lnTo>
                      <a:pt x="83" y="73979"/>
                    </a:lnTo>
                    <a:lnTo>
                      <a:pt x="41745" y="73979"/>
                    </a:lnTo>
                    <a:lnTo>
                      <a:pt x="41745" y="85863"/>
                    </a:lnTo>
                    <a:cubicBezTo>
                      <a:pt x="41745" y="90791"/>
                      <a:pt x="41745" y="92530"/>
                      <a:pt x="30267" y="92530"/>
                    </a:cubicBezTo>
                    <a:lnTo>
                      <a:pt x="26441" y="92530"/>
                    </a:lnTo>
                    <a:lnTo>
                      <a:pt x="26441" y="97748"/>
                    </a:lnTo>
                    <a:cubicBezTo>
                      <a:pt x="33526" y="97458"/>
                      <a:pt x="42596" y="97168"/>
                      <a:pt x="47697" y="97168"/>
                    </a:cubicBezTo>
                    <a:cubicBezTo>
                      <a:pt x="52940" y="97168"/>
                      <a:pt x="62010" y="97458"/>
                      <a:pt x="69095" y="97748"/>
                    </a:cubicBezTo>
                    <a:lnTo>
                      <a:pt x="69095" y="92530"/>
                    </a:lnTo>
                    <a:lnTo>
                      <a:pt x="65269" y="92530"/>
                    </a:lnTo>
                    <a:cubicBezTo>
                      <a:pt x="53791" y="92530"/>
                      <a:pt x="53791" y="90791"/>
                      <a:pt x="53791" y="85863"/>
                    </a:cubicBezTo>
                    <a:lnTo>
                      <a:pt x="53791" y="73979"/>
                    </a:lnTo>
                    <a:lnTo>
                      <a:pt x="69520" y="73979"/>
                    </a:lnTo>
                    <a:close/>
                    <a:moveTo>
                      <a:pt x="42737" y="15718"/>
                    </a:moveTo>
                    <a:lnTo>
                      <a:pt x="42737" y="68762"/>
                    </a:lnTo>
                    <a:lnTo>
                      <a:pt x="5326" y="68762"/>
                    </a:lnTo>
                    <a:lnTo>
                      <a:pt x="42737" y="15718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06" name="フリーフォーム: 図形 1005">
                <a:extLst>
                  <a:ext uri="{FF2B5EF4-FFF2-40B4-BE49-F238E27FC236}">
                    <a16:creationId xmlns:a16="http://schemas.microsoft.com/office/drawing/2014/main" id="{69145630-F329-5BDE-2668-3B27F0583D80}"/>
                  </a:ext>
                </a:extLst>
              </p:cNvPr>
              <p:cNvSpPr/>
              <p:nvPr>
                <p:custDataLst>
                  <p:tags r:id="rId71"/>
                </p:custDataLst>
              </p:nvPr>
            </p:nvSpPr>
            <p:spPr>
              <a:xfrm>
                <a:off x="10061971" y="3848232"/>
                <a:ext cx="111342" cy="135405"/>
              </a:xfrm>
              <a:custGeom>
                <a:avLst/>
                <a:gdLst>
                  <a:gd name="connsiteX0" fmla="*/ 110420 w 111342"/>
                  <a:gd name="connsiteY0" fmla="*/ 15591 h 135405"/>
                  <a:gd name="connsiteX1" fmla="*/ 111432 w 111342"/>
                  <a:gd name="connsiteY1" fmla="*/ 10829 h 135405"/>
                  <a:gd name="connsiteX2" fmla="*/ 101917 w 111342"/>
                  <a:gd name="connsiteY2" fmla="*/ 1719 h 135405"/>
                  <a:gd name="connsiteX3" fmla="*/ 87544 w 111342"/>
                  <a:gd name="connsiteY3" fmla="*/ 17040 h 135405"/>
                  <a:gd name="connsiteX4" fmla="*/ 82281 w 111342"/>
                  <a:gd name="connsiteY4" fmla="*/ 38573 h 135405"/>
                  <a:gd name="connsiteX5" fmla="*/ 73778 w 111342"/>
                  <a:gd name="connsiteY5" fmla="*/ 72941 h 135405"/>
                  <a:gd name="connsiteX6" fmla="*/ 65883 w 111342"/>
                  <a:gd name="connsiteY6" fmla="*/ 82879 h 135405"/>
                  <a:gd name="connsiteX7" fmla="*/ 52117 w 111342"/>
                  <a:gd name="connsiteY7" fmla="*/ 87848 h 135405"/>
                  <a:gd name="connsiteX8" fmla="*/ 39971 w 111342"/>
                  <a:gd name="connsiteY8" fmla="*/ 72734 h 135405"/>
                  <a:gd name="connsiteX9" fmla="*/ 51915 w 111342"/>
                  <a:gd name="connsiteY9" fmla="*/ 29049 h 135405"/>
                  <a:gd name="connsiteX10" fmla="*/ 54546 w 111342"/>
                  <a:gd name="connsiteY10" fmla="*/ 18697 h 135405"/>
                  <a:gd name="connsiteX11" fmla="*/ 31671 w 111342"/>
                  <a:gd name="connsiteY11" fmla="*/ 63 h 135405"/>
                  <a:gd name="connsiteX12" fmla="*/ 90 w 111342"/>
                  <a:gd name="connsiteY12" fmla="*/ 32361 h 135405"/>
                  <a:gd name="connsiteX13" fmla="*/ 4948 w 111342"/>
                  <a:gd name="connsiteY13" fmla="*/ 35260 h 135405"/>
                  <a:gd name="connsiteX14" fmla="*/ 9604 w 111342"/>
                  <a:gd name="connsiteY14" fmla="*/ 32568 h 135405"/>
                  <a:gd name="connsiteX15" fmla="*/ 30456 w 111342"/>
                  <a:gd name="connsiteY15" fmla="*/ 7516 h 135405"/>
                  <a:gd name="connsiteX16" fmla="*/ 33897 w 111342"/>
                  <a:gd name="connsiteY16" fmla="*/ 11864 h 135405"/>
                  <a:gd name="connsiteX17" fmla="*/ 30456 w 111342"/>
                  <a:gd name="connsiteY17" fmla="*/ 25322 h 135405"/>
                  <a:gd name="connsiteX18" fmla="*/ 18309 w 111342"/>
                  <a:gd name="connsiteY18" fmla="*/ 68387 h 135405"/>
                  <a:gd name="connsiteX19" fmla="*/ 50498 w 111342"/>
                  <a:gd name="connsiteY19" fmla="*/ 95302 h 135405"/>
                  <a:gd name="connsiteX20" fmla="*/ 69932 w 111342"/>
                  <a:gd name="connsiteY20" fmla="*/ 89091 h 135405"/>
                  <a:gd name="connsiteX21" fmla="*/ 35112 w 111342"/>
                  <a:gd name="connsiteY21" fmla="*/ 128015 h 135405"/>
                  <a:gd name="connsiteX22" fmla="*/ 22763 w 111342"/>
                  <a:gd name="connsiteY22" fmla="*/ 125116 h 135405"/>
                  <a:gd name="connsiteX23" fmla="*/ 32480 w 111342"/>
                  <a:gd name="connsiteY23" fmla="*/ 111244 h 135405"/>
                  <a:gd name="connsiteX24" fmla="*/ 22561 w 111342"/>
                  <a:gd name="connsiteY24" fmla="*/ 101720 h 135405"/>
                  <a:gd name="connsiteX25" fmla="*/ 7985 w 111342"/>
                  <a:gd name="connsiteY25" fmla="*/ 117455 h 135405"/>
                  <a:gd name="connsiteX26" fmla="*/ 35112 w 111342"/>
                  <a:gd name="connsiteY26" fmla="*/ 135468 h 135405"/>
                  <a:gd name="connsiteX27" fmla="*/ 91391 w 111342"/>
                  <a:gd name="connsiteY27" fmla="*/ 93853 h 135405"/>
                  <a:gd name="connsiteX28" fmla="*/ 110420 w 111342"/>
                  <a:gd name="connsiteY28" fmla="*/ 15591 h 1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342" h="135405">
                    <a:moveTo>
                      <a:pt x="110420" y="15591"/>
                    </a:moveTo>
                    <a:cubicBezTo>
                      <a:pt x="111432" y="11864"/>
                      <a:pt x="111432" y="11450"/>
                      <a:pt x="111432" y="10829"/>
                    </a:cubicBezTo>
                    <a:cubicBezTo>
                      <a:pt x="111432" y="6274"/>
                      <a:pt x="108193" y="1719"/>
                      <a:pt x="101917" y="1719"/>
                    </a:cubicBezTo>
                    <a:cubicBezTo>
                      <a:pt x="91391" y="1719"/>
                      <a:pt x="88961" y="11450"/>
                      <a:pt x="87544" y="17040"/>
                    </a:cubicBezTo>
                    <a:lnTo>
                      <a:pt x="82281" y="38573"/>
                    </a:lnTo>
                    <a:cubicBezTo>
                      <a:pt x="79851" y="48511"/>
                      <a:pt x="76005" y="64453"/>
                      <a:pt x="73778" y="72941"/>
                    </a:cubicBezTo>
                    <a:cubicBezTo>
                      <a:pt x="72766" y="77496"/>
                      <a:pt x="66490" y="82465"/>
                      <a:pt x="65883" y="82879"/>
                    </a:cubicBezTo>
                    <a:cubicBezTo>
                      <a:pt x="63656" y="84329"/>
                      <a:pt x="58798" y="87848"/>
                      <a:pt x="52117" y="87848"/>
                    </a:cubicBezTo>
                    <a:cubicBezTo>
                      <a:pt x="40173" y="87848"/>
                      <a:pt x="39971" y="77496"/>
                      <a:pt x="39971" y="72734"/>
                    </a:cubicBezTo>
                    <a:cubicBezTo>
                      <a:pt x="39971" y="60105"/>
                      <a:pt x="46246" y="43956"/>
                      <a:pt x="51915" y="29049"/>
                    </a:cubicBezTo>
                    <a:cubicBezTo>
                      <a:pt x="53939" y="23666"/>
                      <a:pt x="54546" y="22216"/>
                      <a:pt x="54546" y="18697"/>
                    </a:cubicBezTo>
                    <a:cubicBezTo>
                      <a:pt x="54546" y="6688"/>
                      <a:pt x="42805" y="63"/>
                      <a:pt x="31671" y="63"/>
                    </a:cubicBezTo>
                    <a:cubicBezTo>
                      <a:pt x="10212" y="63"/>
                      <a:pt x="90" y="28220"/>
                      <a:pt x="90" y="32361"/>
                    </a:cubicBezTo>
                    <a:cubicBezTo>
                      <a:pt x="90" y="35260"/>
                      <a:pt x="3126" y="35260"/>
                      <a:pt x="4948" y="35260"/>
                    </a:cubicBezTo>
                    <a:cubicBezTo>
                      <a:pt x="7378" y="35260"/>
                      <a:pt x="8795" y="35260"/>
                      <a:pt x="9604" y="32568"/>
                    </a:cubicBezTo>
                    <a:cubicBezTo>
                      <a:pt x="16285" y="9587"/>
                      <a:pt x="27419" y="7516"/>
                      <a:pt x="30456" y="7516"/>
                    </a:cubicBezTo>
                    <a:cubicBezTo>
                      <a:pt x="31873" y="7516"/>
                      <a:pt x="33897" y="7516"/>
                      <a:pt x="33897" y="11864"/>
                    </a:cubicBezTo>
                    <a:cubicBezTo>
                      <a:pt x="33897" y="16626"/>
                      <a:pt x="31671" y="22009"/>
                      <a:pt x="30456" y="25322"/>
                    </a:cubicBezTo>
                    <a:cubicBezTo>
                      <a:pt x="22561" y="46026"/>
                      <a:pt x="18309" y="57827"/>
                      <a:pt x="18309" y="68387"/>
                    </a:cubicBezTo>
                    <a:cubicBezTo>
                      <a:pt x="18309" y="91989"/>
                      <a:pt x="38554" y="95302"/>
                      <a:pt x="50498" y="95302"/>
                    </a:cubicBezTo>
                    <a:cubicBezTo>
                      <a:pt x="55559" y="95302"/>
                      <a:pt x="62442" y="94474"/>
                      <a:pt x="69932" y="89091"/>
                    </a:cubicBezTo>
                    <a:cubicBezTo>
                      <a:pt x="64263" y="114557"/>
                      <a:pt x="49080" y="128015"/>
                      <a:pt x="35112" y="128015"/>
                    </a:cubicBezTo>
                    <a:cubicBezTo>
                      <a:pt x="32480" y="128015"/>
                      <a:pt x="26812" y="127600"/>
                      <a:pt x="22763" y="125116"/>
                    </a:cubicBezTo>
                    <a:cubicBezTo>
                      <a:pt x="29241" y="122424"/>
                      <a:pt x="32480" y="116834"/>
                      <a:pt x="32480" y="111244"/>
                    </a:cubicBezTo>
                    <a:cubicBezTo>
                      <a:pt x="32480" y="103791"/>
                      <a:pt x="26609" y="101720"/>
                      <a:pt x="22561" y="101720"/>
                    </a:cubicBezTo>
                    <a:cubicBezTo>
                      <a:pt x="15070" y="101720"/>
                      <a:pt x="7985" y="108346"/>
                      <a:pt x="7985" y="117455"/>
                    </a:cubicBezTo>
                    <a:cubicBezTo>
                      <a:pt x="7985" y="128015"/>
                      <a:pt x="18714" y="135468"/>
                      <a:pt x="35112" y="135468"/>
                    </a:cubicBezTo>
                    <a:cubicBezTo>
                      <a:pt x="58393" y="135468"/>
                      <a:pt x="85115" y="119526"/>
                      <a:pt x="91391" y="93853"/>
                    </a:cubicBezTo>
                    <a:lnTo>
                      <a:pt x="110420" y="15591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07" name="フリーフォーム: 図形 1006">
                <a:extLst>
                  <a:ext uri="{FF2B5EF4-FFF2-40B4-BE49-F238E27FC236}">
                    <a16:creationId xmlns:a16="http://schemas.microsoft.com/office/drawing/2014/main" id="{2F26ECC8-F719-AB8D-9AFE-2A42A86F373A}"/>
                  </a:ext>
                </a:extLst>
              </p:cNvPr>
              <p:cNvSpPr/>
              <p:nvPr>
                <p:custDataLst>
                  <p:tags r:id="rId72"/>
                </p:custDataLst>
              </p:nvPr>
            </p:nvSpPr>
            <p:spPr>
              <a:xfrm>
                <a:off x="10250056" y="3865830"/>
                <a:ext cx="134623" cy="48447"/>
              </a:xfrm>
              <a:custGeom>
                <a:avLst/>
                <a:gdLst>
                  <a:gd name="connsiteX0" fmla="*/ 127839 w 134623"/>
                  <a:gd name="connsiteY0" fmla="*/ 8344 h 48447"/>
                  <a:gd name="connsiteX1" fmla="*/ 134722 w 134623"/>
                  <a:gd name="connsiteY1" fmla="*/ 4204 h 48447"/>
                  <a:gd name="connsiteX2" fmla="*/ 128041 w 134623"/>
                  <a:gd name="connsiteY2" fmla="*/ 63 h 48447"/>
                  <a:gd name="connsiteX3" fmla="*/ 6779 w 134623"/>
                  <a:gd name="connsiteY3" fmla="*/ 63 h 48447"/>
                  <a:gd name="connsiteX4" fmla="*/ 99 w 134623"/>
                  <a:gd name="connsiteY4" fmla="*/ 4204 h 48447"/>
                  <a:gd name="connsiteX5" fmla="*/ 6982 w 134623"/>
                  <a:gd name="connsiteY5" fmla="*/ 8344 h 48447"/>
                  <a:gd name="connsiteX6" fmla="*/ 127839 w 134623"/>
                  <a:gd name="connsiteY6" fmla="*/ 8344 h 48447"/>
                  <a:gd name="connsiteX7" fmla="*/ 128041 w 134623"/>
                  <a:gd name="connsiteY7" fmla="*/ 48511 h 48447"/>
                  <a:gd name="connsiteX8" fmla="*/ 134722 w 134623"/>
                  <a:gd name="connsiteY8" fmla="*/ 44370 h 48447"/>
                  <a:gd name="connsiteX9" fmla="*/ 127839 w 134623"/>
                  <a:gd name="connsiteY9" fmla="*/ 40229 h 48447"/>
                  <a:gd name="connsiteX10" fmla="*/ 6982 w 134623"/>
                  <a:gd name="connsiteY10" fmla="*/ 40229 h 48447"/>
                  <a:gd name="connsiteX11" fmla="*/ 99 w 134623"/>
                  <a:gd name="connsiteY11" fmla="*/ 44370 h 48447"/>
                  <a:gd name="connsiteX12" fmla="*/ 6779 w 134623"/>
                  <a:gd name="connsiteY12" fmla="*/ 48511 h 48447"/>
                  <a:gd name="connsiteX13" fmla="*/ 128041 w 134623"/>
                  <a:gd name="connsiteY13" fmla="*/ 48511 h 4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623" h="48447">
                    <a:moveTo>
                      <a:pt x="127839" y="8344"/>
                    </a:moveTo>
                    <a:cubicBezTo>
                      <a:pt x="130876" y="8344"/>
                      <a:pt x="134722" y="8344"/>
                      <a:pt x="134722" y="4204"/>
                    </a:cubicBezTo>
                    <a:cubicBezTo>
                      <a:pt x="134722" y="63"/>
                      <a:pt x="130876" y="63"/>
                      <a:pt x="128041" y="63"/>
                    </a:cubicBezTo>
                    <a:lnTo>
                      <a:pt x="6779" y="63"/>
                    </a:lnTo>
                    <a:cubicBezTo>
                      <a:pt x="3945" y="63"/>
                      <a:pt x="99" y="63"/>
                      <a:pt x="99" y="4204"/>
                    </a:cubicBezTo>
                    <a:cubicBezTo>
                      <a:pt x="99" y="8344"/>
                      <a:pt x="3945" y="8344"/>
                      <a:pt x="6982" y="8344"/>
                    </a:cubicBezTo>
                    <a:lnTo>
                      <a:pt x="127839" y="8344"/>
                    </a:lnTo>
                    <a:close/>
                    <a:moveTo>
                      <a:pt x="128041" y="48511"/>
                    </a:moveTo>
                    <a:cubicBezTo>
                      <a:pt x="130876" y="48511"/>
                      <a:pt x="134722" y="48511"/>
                      <a:pt x="134722" y="44370"/>
                    </a:cubicBezTo>
                    <a:cubicBezTo>
                      <a:pt x="134722" y="40229"/>
                      <a:pt x="130876" y="40229"/>
                      <a:pt x="127839" y="40229"/>
                    </a:cubicBezTo>
                    <a:lnTo>
                      <a:pt x="6982" y="40229"/>
                    </a:lnTo>
                    <a:cubicBezTo>
                      <a:pt x="3945" y="40229"/>
                      <a:pt x="99" y="40229"/>
                      <a:pt x="99" y="44370"/>
                    </a:cubicBezTo>
                    <a:cubicBezTo>
                      <a:pt x="99" y="48511"/>
                      <a:pt x="3945" y="48511"/>
                      <a:pt x="6779" y="48511"/>
                    </a:cubicBezTo>
                    <a:lnTo>
                      <a:pt x="128041" y="48511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08" name="フリーフォーム: 図形 1007">
                <a:extLst>
                  <a:ext uri="{FF2B5EF4-FFF2-40B4-BE49-F238E27FC236}">
                    <a16:creationId xmlns:a16="http://schemas.microsoft.com/office/drawing/2014/main" id="{13058A9A-F609-8FF9-EABB-B45372215B4B}"/>
                  </a:ext>
                </a:extLst>
              </p:cNvPr>
              <p:cNvSpPr/>
              <p:nvPr>
                <p:custDataLst>
                  <p:tags r:id="rId73"/>
                </p:custDataLst>
              </p:nvPr>
            </p:nvSpPr>
            <p:spPr>
              <a:xfrm>
                <a:off x="10469209" y="3885913"/>
                <a:ext cx="123691" cy="8281"/>
              </a:xfrm>
              <a:custGeom>
                <a:avLst/>
                <a:gdLst>
                  <a:gd name="connsiteX0" fmla="*/ 116715 w 123691"/>
                  <a:gd name="connsiteY0" fmla="*/ 8344 h 8281"/>
                  <a:gd name="connsiteX1" fmla="*/ 123801 w 123691"/>
                  <a:gd name="connsiteY1" fmla="*/ 4204 h 8281"/>
                  <a:gd name="connsiteX2" fmla="*/ 116715 w 123691"/>
                  <a:gd name="connsiteY2" fmla="*/ 63 h 8281"/>
                  <a:gd name="connsiteX3" fmla="*/ 7195 w 123691"/>
                  <a:gd name="connsiteY3" fmla="*/ 63 h 8281"/>
                  <a:gd name="connsiteX4" fmla="*/ 109 w 123691"/>
                  <a:gd name="connsiteY4" fmla="*/ 4204 h 8281"/>
                  <a:gd name="connsiteX5" fmla="*/ 7195 w 123691"/>
                  <a:gd name="connsiteY5" fmla="*/ 8344 h 8281"/>
                  <a:gd name="connsiteX6" fmla="*/ 116715 w 123691"/>
                  <a:gd name="connsiteY6" fmla="*/ 8344 h 8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91" h="8281">
                    <a:moveTo>
                      <a:pt x="116715" y="8344"/>
                    </a:moveTo>
                    <a:cubicBezTo>
                      <a:pt x="120157" y="8344"/>
                      <a:pt x="123801" y="8344"/>
                      <a:pt x="123801" y="4204"/>
                    </a:cubicBezTo>
                    <a:cubicBezTo>
                      <a:pt x="123801" y="63"/>
                      <a:pt x="120157" y="63"/>
                      <a:pt x="116715" y="63"/>
                    </a:cubicBezTo>
                    <a:lnTo>
                      <a:pt x="7195" y="63"/>
                    </a:lnTo>
                    <a:cubicBezTo>
                      <a:pt x="3753" y="63"/>
                      <a:pt x="109" y="63"/>
                      <a:pt x="109" y="4204"/>
                    </a:cubicBezTo>
                    <a:cubicBezTo>
                      <a:pt x="109" y="8344"/>
                      <a:pt x="3753" y="8344"/>
                      <a:pt x="7195" y="8344"/>
                    </a:cubicBezTo>
                    <a:lnTo>
                      <a:pt x="116715" y="8344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09" name="フリーフォーム: 図形 1008">
                <a:extLst>
                  <a:ext uri="{FF2B5EF4-FFF2-40B4-BE49-F238E27FC236}">
                    <a16:creationId xmlns:a16="http://schemas.microsoft.com/office/drawing/2014/main" id="{C463DCE1-E393-7361-D2FC-94F4DDD80D3C}"/>
                  </a:ext>
                </a:extLst>
              </p:cNvPr>
              <p:cNvSpPr/>
              <p:nvPr>
                <p:custDataLst>
                  <p:tags r:id="rId74"/>
                </p:custDataLst>
              </p:nvPr>
            </p:nvSpPr>
            <p:spPr>
              <a:xfrm>
                <a:off x="10627878" y="3803925"/>
                <a:ext cx="66805" cy="137889"/>
              </a:xfrm>
              <a:custGeom>
                <a:avLst/>
                <a:gdLst>
                  <a:gd name="connsiteX0" fmla="*/ 41617 w 66805"/>
                  <a:gd name="connsiteY0" fmla="*/ 5446 h 137889"/>
                  <a:gd name="connsiteX1" fmla="*/ 36961 w 66805"/>
                  <a:gd name="connsiteY1" fmla="*/ 63 h 137889"/>
                  <a:gd name="connsiteX2" fmla="*/ 117 w 66805"/>
                  <a:gd name="connsiteY2" fmla="*/ 13313 h 137889"/>
                  <a:gd name="connsiteX3" fmla="*/ 117 w 66805"/>
                  <a:gd name="connsiteY3" fmla="*/ 19732 h 137889"/>
                  <a:gd name="connsiteX4" fmla="*/ 26637 w 66805"/>
                  <a:gd name="connsiteY4" fmla="*/ 14349 h 137889"/>
                  <a:gd name="connsiteX5" fmla="*/ 26637 w 66805"/>
                  <a:gd name="connsiteY5" fmla="*/ 121596 h 137889"/>
                  <a:gd name="connsiteX6" fmla="*/ 7810 w 66805"/>
                  <a:gd name="connsiteY6" fmla="*/ 131534 h 137889"/>
                  <a:gd name="connsiteX7" fmla="*/ 1332 w 66805"/>
                  <a:gd name="connsiteY7" fmla="*/ 131534 h 137889"/>
                  <a:gd name="connsiteX8" fmla="*/ 1332 w 66805"/>
                  <a:gd name="connsiteY8" fmla="*/ 137953 h 137889"/>
                  <a:gd name="connsiteX9" fmla="*/ 34127 w 66805"/>
                  <a:gd name="connsiteY9" fmla="*/ 137331 h 137889"/>
                  <a:gd name="connsiteX10" fmla="*/ 66923 w 66805"/>
                  <a:gd name="connsiteY10" fmla="*/ 137953 h 137889"/>
                  <a:gd name="connsiteX11" fmla="*/ 66923 w 66805"/>
                  <a:gd name="connsiteY11" fmla="*/ 131534 h 137889"/>
                  <a:gd name="connsiteX12" fmla="*/ 60444 w 66805"/>
                  <a:gd name="connsiteY12" fmla="*/ 131534 h 137889"/>
                  <a:gd name="connsiteX13" fmla="*/ 41617 w 66805"/>
                  <a:gd name="connsiteY13" fmla="*/ 121596 h 137889"/>
                  <a:gd name="connsiteX14" fmla="*/ 41617 w 66805"/>
                  <a:gd name="connsiteY14" fmla="*/ 5446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805" h="137889">
                    <a:moveTo>
                      <a:pt x="41617" y="5446"/>
                    </a:moveTo>
                    <a:cubicBezTo>
                      <a:pt x="41617" y="477"/>
                      <a:pt x="41617" y="63"/>
                      <a:pt x="36961" y="63"/>
                    </a:cubicBezTo>
                    <a:cubicBezTo>
                      <a:pt x="24410" y="13313"/>
                      <a:pt x="6595" y="13313"/>
                      <a:pt x="117" y="13313"/>
                    </a:cubicBezTo>
                    <a:lnTo>
                      <a:pt x="117" y="19732"/>
                    </a:lnTo>
                    <a:cubicBezTo>
                      <a:pt x="4166" y="19732"/>
                      <a:pt x="16110" y="19732"/>
                      <a:pt x="26637" y="14349"/>
                    </a:cubicBezTo>
                    <a:lnTo>
                      <a:pt x="26637" y="121596"/>
                    </a:lnTo>
                    <a:cubicBezTo>
                      <a:pt x="26637" y="129050"/>
                      <a:pt x="26029" y="131534"/>
                      <a:pt x="7810" y="131534"/>
                    </a:cubicBezTo>
                    <a:lnTo>
                      <a:pt x="1332" y="131534"/>
                    </a:lnTo>
                    <a:lnTo>
                      <a:pt x="1332" y="137953"/>
                    </a:lnTo>
                    <a:cubicBezTo>
                      <a:pt x="8417" y="137331"/>
                      <a:pt x="26029" y="137331"/>
                      <a:pt x="34127" y="137331"/>
                    </a:cubicBezTo>
                    <a:cubicBezTo>
                      <a:pt x="42225" y="137331"/>
                      <a:pt x="59837" y="137331"/>
                      <a:pt x="66923" y="137953"/>
                    </a:cubicBezTo>
                    <a:lnTo>
                      <a:pt x="66923" y="131534"/>
                    </a:lnTo>
                    <a:lnTo>
                      <a:pt x="60444" y="131534"/>
                    </a:lnTo>
                    <a:cubicBezTo>
                      <a:pt x="42225" y="131534"/>
                      <a:pt x="41617" y="129257"/>
                      <a:pt x="41617" y="121596"/>
                    </a:cubicBezTo>
                    <a:lnTo>
                      <a:pt x="41617" y="5446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A1E0EA7-500A-10BC-F4F1-C2E34E501A23}"/>
                </a:ext>
              </a:extLst>
            </p:cNvPr>
            <p:cNvSpPr/>
            <p:nvPr/>
          </p:nvSpPr>
          <p:spPr>
            <a:xfrm>
              <a:off x="8441415" y="3062805"/>
              <a:ext cx="185772" cy="20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62C64C0-BC2B-8DED-667F-DC9103038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7786" y="3172883"/>
              <a:ext cx="1338697" cy="889527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41D33492-D5D8-9FE1-EC13-2E5FCA7F4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0435" y="3225726"/>
              <a:ext cx="1153744" cy="1030444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92B66F98-2E6B-AAD1-5131-2FB9EB5D4F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2101" y="3833423"/>
              <a:ext cx="2210609" cy="34348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BBC49C6-6708-81BF-E02D-DB5B6FE4AF4F}"/>
                </a:ext>
              </a:extLst>
            </p:cNvPr>
            <p:cNvCxnSpPr>
              <a:cxnSpLocks/>
            </p:cNvCxnSpPr>
            <p:nvPr/>
          </p:nvCxnSpPr>
          <p:spPr>
            <a:xfrm rot="21277335" flipH="1" flipV="1">
              <a:off x="7435707" y="3402975"/>
              <a:ext cx="581276" cy="110970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101A53F5-7163-8432-14E5-3E153256E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6836" y="3262184"/>
              <a:ext cx="1835423" cy="42390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D80F989F-A720-DA03-57F3-FF00D7AF1110}"/>
                </a:ext>
              </a:extLst>
            </p:cNvPr>
            <p:cNvSpPr/>
            <p:nvPr/>
          </p:nvSpPr>
          <p:spPr>
            <a:xfrm>
              <a:off x="9001345" y="4060481"/>
              <a:ext cx="133148" cy="1331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4997FC49-9D62-AB12-2154-00CDD88FC4DE}"/>
                </a:ext>
              </a:extLst>
            </p:cNvPr>
            <p:cNvCxnSpPr/>
            <p:nvPr/>
          </p:nvCxnSpPr>
          <p:spPr>
            <a:xfrm>
              <a:off x="9362776" y="3823294"/>
              <a:ext cx="413938" cy="2554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グラフィックス 832" descr="\documentclass{article}&#10;\usepackage{amsmath,amsfonts,amssymb}&#10;\usepackage{mathtools}&#10;\usepackage{physics}&#10;\usepackage{bm}&#10;\pagestyle{empty}&#10;\begin{document}&#10;&#10;$\displaystyle \bm{b}$&#10;&#10;\end{document}" title="IguanaTex Vector Display">
              <a:extLst>
                <a:ext uri="{FF2B5EF4-FFF2-40B4-BE49-F238E27FC236}">
                  <a16:creationId xmlns:a16="http://schemas.microsoft.com/office/drawing/2014/main" id="{93A1AFC0-B339-BBB6-2DCD-56D4DDBEEF06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9860125" y="4013200"/>
              <a:ext cx="120629" cy="171297"/>
            </a:xfrm>
            <a:custGeom>
              <a:avLst/>
              <a:gdLst>
                <a:gd name="connsiteX0" fmla="*/ 60923 w 120629"/>
                <a:gd name="connsiteY0" fmla="*/ 8603 h 171297"/>
                <a:gd name="connsiteX1" fmla="*/ 61986 w 120629"/>
                <a:gd name="connsiteY1" fmla="*/ 4455 h 171297"/>
                <a:gd name="connsiteX2" fmla="*/ 56140 w 120629"/>
                <a:gd name="connsiteY2" fmla="*/ 63 h 171297"/>
                <a:gd name="connsiteX3" fmla="*/ 54280 w 120629"/>
                <a:gd name="connsiteY3" fmla="*/ 307 h 171297"/>
                <a:gd name="connsiteX4" fmla="*/ 20004 w 120629"/>
                <a:gd name="connsiteY4" fmla="*/ 1771 h 171297"/>
                <a:gd name="connsiteX5" fmla="*/ 11502 w 120629"/>
                <a:gd name="connsiteY5" fmla="*/ 9091 h 171297"/>
                <a:gd name="connsiteX6" fmla="*/ 18410 w 120629"/>
                <a:gd name="connsiteY6" fmla="*/ 13484 h 171297"/>
                <a:gd name="connsiteX7" fmla="*/ 29570 w 120629"/>
                <a:gd name="connsiteY7" fmla="*/ 13972 h 171297"/>
                <a:gd name="connsiteX8" fmla="*/ 22130 w 120629"/>
                <a:gd name="connsiteY8" fmla="*/ 42033 h 171297"/>
                <a:gd name="connsiteX9" fmla="*/ 3797 w 120629"/>
                <a:gd name="connsiteY9" fmla="*/ 109381 h 171297"/>
                <a:gd name="connsiteX10" fmla="*/ 77 w 120629"/>
                <a:gd name="connsiteY10" fmla="*/ 131586 h 171297"/>
                <a:gd name="connsiteX11" fmla="*/ 45246 w 120629"/>
                <a:gd name="connsiteY11" fmla="*/ 171360 h 171297"/>
                <a:gd name="connsiteX12" fmla="*/ 120706 w 120629"/>
                <a:gd name="connsiteY12" fmla="*/ 99376 h 171297"/>
                <a:gd name="connsiteX13" fmla="*/ 74208 w 120629"/>
                <a:gd name="connsiteY13" fmla="*/ 59114 h 171297"/>
                <a:gd name="connsiteX14" fmla="*/ 45246 w 120629"/>
                <a:gd name="connsiteY14" fmla="*/ 66922 h 171297"/>
                <a:gd name="connsiteX15" fmla="*/ 60923 w 120629"/>
                <a:gd name="connsiteY15" fmla="*/ 8603 h 171297"/>
                <a:gd name="connsiteX16" fmla="*/ 45778 w 120629"/>
                <a:gd name="connsiteY16" fmla="*/ 162576 h 171297"/>
                <a:gd name="connsiteX17" fmla="*/ 26647 w 120629"/>
                <a:gd name="connsiteY17" fmla="*/ 142323 h 171297"/>
                <a:gd name="connsiteX18" fmla="*/ 31164 w 120629"/>
                <a:gd name="connsiteY18" fmla="*/ 117921 h 171297"/>
                <a:gd name="connsiteX19" fmla="*/ 40198 w 120629"/>
                <a:gd name="connsiteY19" fmla="*/ 84491 h 171297"/>
                <a:gd name="connsiteX20" fmla="*/ 72880 w 120629"/>
                <a:gd name="connsiteY20" fmla="*/ 67899 h 171297"/>
                <a:gd name="connsiteX21" fmla="*/ 90682 w 120629"/>
                <a:gd name="connsiteY21" fmla="*/ 86444 h 171297"/>
                <a:gd name="connsiteX22" fmla="*/ 77396 w 120629"/>
                <a:gd name="connsiteY22" fmla="*/ 138662 h 171297"/>
                <a:gd name="connsiteX23" fmla="*/ 45778 w 120629"/>
                <a:gd name="connsiteY23" fmla="*/ 162576 h 17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0629" h="171297">
                  <a:moveTo>
                    <a:pt x="60923" y="8603"/>
                  </a:moveTo>
                  <a:cubicBezTo>
                    <a:pt x="61986" y="5187"/>
                    <a:pt x="61986" y="4699"/>
                    <a:pt x="61986" y="4455"/>
                  </a:cubicBezTo>
                  <a:cubicBezTo>
                    <a:pt x="61986" y="1283"/>
                    <a:pt x="59063" y="63"/>
                    <a:pt x="56140" y="63"/>
                  </a:cubicBezTo>
                  <a:cubicBezTo>
                    <a:pt x="55077" y="63"/>
                    <a:pt x="54812" y="63"/>
                    <a:pt x="54280" y="307"/>
                  </a:cubicBezTo>
                  <a:lnTo>
                    <a:pt x="20004" y="1771"/>
                  </a:lnTo>
                  <a:cubicBezTo>
                    <a:pt x="16285" y="2015"/>
                    <a:pt x="11502" y="2259"/>
                    <a:pt x="11502" y="9091"/>
                  </a:cubicBezTo>
                  <a:cubicBezTo>
                    <a:pt x="11502" y="13484"/>
                    <a:pt x="16550" y="13484"/>
                    <a:pt x="18410" y="13484"/>
                  </a:cubicBezTo>
                  <a:cubicBezTo>
                    <a:pt x="21333" y="13484"/>
                    <a:pt x="26116" y="13484"/>
                    <a:pt x="29570" y="13972"/>
                  </a:cubicBezTo>
                  <a:cubicBezTo>
                    <a:pt x="27444" y="22268"/>
                    <a:pt x="24787" y="32761"/>
                    <a:pt x="22130" y="42033"/>
                  </a:cubicBezTo>
                  <a:lnTo>
                    <a:pt x="3797" y="109381"/>
                  </a:lnTo>
                  <a:cubicBezTo>
                    <a:pt x="77" y="123046"/>
                    <a:pt x="77" y="125974"/>
                    <a:pt x="77" y="131586"/>
                  </a:cubicBezTo>
                  <a:cubicBezTo>
                    <a:pt x="77" y="162820"/>
                    <a:pt x="25319" y="171360"/>
                    <a:pt x="45246" y="171360"/>
                  </a:cubicBezTo>
                  <a:cubicBezTo>
                    <a:pt x="93339" y="171360"/>
                    <a:pt x="120706" y="131586"/>
                    <a:pt x="120706" y="99376"/>
                  </a:cubicBezTo>
                  <a:cubicBezTo>
                    <a:pt x="120706" y="69363"/>
                    <a:pt x="96261" y="59114"/>
                    <a:pt x="74208" y="59114"/>
                  </a:cubicBezTo>
                  <a:cubicBezTo>
                    <a:pt x="61454" y="59114"/>
                    <a:pt x="50826" y="63750"/>
                    <a:pt x="45246" y="66922"/>
                  </a:cubicBezTo>
                  <a:lnTo>
                    <a:pt x="60923" y="8603"/>
                  </a:lnTo>
                  <a:close/>
                  <a:moveTo>
                    <a:pt x="45778" y="162576"/>
                  </a:moveTo>
                  <a:cubicBezTo>
                    <a:pt x="35415" y="162576"/>
                    <a:pt x="26647" y="157451"/>
                    <a:pt x="26647" y="142323"/>
                  </a:cubicBezTo>
                  <a:cubicBezTo>
                    <a:pt x="26647" y="134514"/>
                    <a:pt x="29304" y="125486"/>
                    <a:pt x="31164" y="117921"/>
                  </a:cubicBezTo>
                  <a:cubicBezTo>
                    <a:pt x="33821" y="108649"/>
                    <a:pt x="38338" y="91812"/>
                    <a:pt x="40198" y="84491"/>
                  </a:cubicBezTo>
                  <a:cubicBezTo>
                    <a:pt x="41526" y="80343"/>
                    <a:pt x="56672" y="67899"/>
                    <a:pt x="72880" y="67899"/>
                  </a:cubicBezTo>
                  <a:cubicBezTo>
                    <a:pt x="89353" y="67899"/>
                    <a:pt x="90682" y="81075"/>
                    <a:pt x="90682" y="86444"/>
                  </a:cubicBezTo>
                  <a:cubicBezTo>
                    <a:pt x="90682" y="99132"/>
                    <a:pt x="81648" y="129146"/>
                    <a:pt x="77396" y="138662"/>
                  </a:cubicBezTo>
                  <a:cubicBezTo>
                    <a:pt x="68363" y="158428"/>
                    <a:pt x="53483" y="162576"/>
                    <a:pt x="45778" y="162576"/>
                  </a:cubicBezTo>
                  <a:close/>
                </a:path>
              </a:pathLst>
            </a:custGeom>
            <a:solidFill>
              <a:srgbClr val="000000"/>
            </a:solidFill>
            <a:ln w="349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53" name="グラフィックス 835" descr="\documentclass{article}&#10;\usepackage{amsmath,amsfonts,amssymb}&#10;\usepackage{mathtools}&#10;\usepackage{physics}&#10;\usepackage{bm}&#10;\pagestyle{empty}&#10;\begin{document}&#10;&#10;$\displaystyle \bm{y}$&#10;&#10;\end{document}" title="IguanaTex Vector Display">
              <a:extLst>
                <a:ext uri="{FF2B5EF4-FFF2-40B4-BE49-F238E27FC236}">
                  <a16:creationId xmlns:a16="http://schemas.microsoft.com/office/drawing/2014/main" id="{288E1378-84B0-98EA-2420-B1F58F2AF26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8907625" y="4229100"/>
              <a:ext cx="139178" cy="165495"/>
            </a:xfrm>
            <a:custGeom>
              <a:avLst/>
              <a:gdLst>
                <a:gd name="connsiteX0" fmla="*/ 137990 w 139178"/>
                <a:gd name="connsiteY0" fmla="*/ 19042 h 165495"/>
                <a:gd name="connsiteX1" fmla="*/ 139255 w 139178"/>
                <a:gd name="connsiteY1" fmla="*/ 13221 h 165495"/>
                <a:gd name="connsiteX2" fmla="*/ 127361 w 139178"/>
                <a:gd name="connsiteY2" fmla="*/ 2087 h 165495"/>
                <a:gd name="connsiteX3" fmla="*/ 109395 w 139178"/>
                <a:gd name="connsiteY3" fmla="*/ 20813 h 165495"/>
                <a:gd name="connsiteX4" fmla="*/ 102815 w 139178"/>
                <a:gd name="connsiteY4" fmla="*/ 47130 h 165495"/>
                <a:gd name="connsiteX5" fmla="*/ 92187 w 139178"/>
                <a:gd name="connsiteY5" fmla="*/ 89137 h 165495"/>
                <a:gd name="connsiteX6" fmla="*/ 82318 w 139178"/>
                <a:gd name="connsiteY6" fmla="*/ 101283 h 165495"/>
                <a:gd name="connsiteX7" fmla="*/ 65111 w 139178"/>
                <a:gd name="connsiteY7" fmla="*/ 107356 h 165495"/>
                <a:gd name="connsiteX8" fmla="*/ 49928 w 139178"/>
                <a:gd name="connsiteY8" fmla="*/ 88884 h 165495"/>
                <a:gd name="connsiteX9" fmla="*/ 64858 w 139178"/>
                <a:gd name="connsiteY9" fmla="*/ 35490 h 165495"/>
                <a:gd name="connsiteX10" fmla="*/ 68147 w 139178"/>
                <a:gd name="connsiteY10" fmla="*/ 22837 h 165495"/>
                <a:gd name="connsiteX11" fmla="*/ 39553 w 139178"/>
                <a:gd name="connsiteY11" fmla="*/ 63 h 165495"/>
                <a:gd name="connsiteX12" fmla="*/ 77 w 139178"/>
                <a:gd name="connsiteY12" fmla="*/ 39539 h 165495"/>
                <a:gd name="connsiteX13" fmla="*/ 6150 w 139178"/>
                <a:gd name="connsiteY13" fmla="*/ 43081 h 165495"/>
                <a:gd name="connsiteX14" fmla="*/ 11970 w 139178"/>
                <a:gd name="connsiteY14" fmla="*/ 39792 h 165495"/>
                <a:gd name="connsiteX15" fmla="*/ 38034 w 139178"/>
                <a:gd name="connsiteY15" fmla="*/ 9173 h 165495"/>
                <a:gd name="connsiteX16" fmla="*/ 42336 w 139178"/>
                <a:gd name="connsiteY16" fmla="*/ 14487 h 165495"/>
                <a:gd name="connsiteX17" fmla="*/ 38034 w 139178"/>
                <a:gd name="connsiteY17" fmla="*/ 30935 h 165495"/>
                <a:gd name="connsiteX18" fmla="*/ 22851 w 139178"/>
                <a:gd name="connsiteY18" fmla="*/ 83570 h 165495"/>
                <a:gd name="connsiteX19" fmla="*/ 63086 w 139178"/>
                <a:gd name="connsiteY19" fmla="*/ 116466 h 165495"/>
                <a:gd name="connsiteX20" fmla="*/ 87379 w 139178"/>
                <a:gd name="connsiteY20" fmla="*/ 108875 h 165495"/>
                <a:gd name="connsiteX21" fmla="*/ 43855 w 139178"/>
                <a:gd name="connsiteY21" fmla="*/ 156448 h 165495"/>
                <a:gd name="connsiteX22" fmla="*/ 28418 w 139178"/>
                <a:gd name="connsiteY22" fmla="*/ 152906 h 165495"/>
                <a:gd name="connsiteX23" fmla="*/ 40565 w 139178"/>
                <a:gd name="connsiteY23" fmla="*/ 135951 h 165495"/>
                <a:gd name="connsiteX24" fmla="*/ 28165 w 139178"/>
                <a:gd name="connsiteY24" fmla="*/ 124311 h 165495"/>
                <a:gd name="connsiteX25" fmla="*/ 9946 w 139178"/>
                <a:gd name="connsiteY25" fmla="*/ 143543 h 165495"/>
                <a:gd name="connsiteX26" fmla="*/ 43855 w 139178"/>
                <a:gd name="connsiteY26" fmla="*/ 165558 h 165495"/>
                <a:gd name="connsiteX27" fmla="*/ 114203 w 139178"/>
                <a:gd name="connsiteY27" fmla="*/ 114695 h 165495"/>
                <a:gd name="connsiteX28" fmla="*/ 137990 w 139178"/>
                <a:gd name="connsiteY28" fmla="*/ 19042 h 16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9178" h="165495">
                  <a:moveTo>
                    <a:pt x="137990" y="19042"/>
                  </a:moveTo>
                  <a:cubicBezTo>
                    <a:pt x="139255" y="14487"/>
                    <a:pt x="139255" y="13981"/>
                    <a:pt x="139255" y="13221"/>
                  </a:cubicBezTo>
                  <a:cubicBezTo>
                    <a:pt x="139255" y="7654"/>
                    <a:pt x="135206" y="2087"/>
                    <a:pt x="127361" y="2087"/>
                  </a:cubicBezTo>
                  <a:cubicBezTo>
                    <a:pt x="114203" y="2087"/>
                    <a:pt x="111166" y="13981"/>
                    <a:pt x="109395" y="20813"/>
                  </a:cubicBezTo>
                  <a:lnTo>
                    <a:pt x="102815" y="47130"/>
                  </a:lnTo>
                  <a:cubicBezTo>
                    <a:pt x="99779" y="59277"/>
                    <a:pt x="94971" y="78762"/>
                    <a:pt x="92187" y="89137"/>
                  </a:cubicBezTo>
                  <a:cubicBezTo>
                    <a:pt x="90922" y="94704"/>
                    <a:pt x="83077" y="100777"/>
                    <a:pt x="82318" y="101283"/>
                  </a:cubicBezTo>
                  <a:cubicBezTo>
                    <a:pt x="79535" y="103055"/>
                    <a:pt x="73462" y="107356"/>
                    <a:pt x="65111" y="107356"/>
                  </a:cubicBezTo>
                  <a:cubicBezTo>
                    <a:pt x="50181" y="107356"/>
                    <a:pt x="49928" y="94704"/>
                    <a:pt x="49928" y="88884"/>
                  </a:cubicBezTo>
                  <a:cubicBezTo>
                    <a:pt x="49928" y="73448"/>
                    <a:pt x="57772" y="53710"/>
                    <a:pt x="64858" y="35490"/>
                  </a:cubicBezTo>
                  <a:cubicBezTo>
                    <a:pt x="67388" y="28911"/>
                    <a:pt x="68147" y="27139"/>
                    <a:pt x="68147" y="22837"/>
                  </a:cubicBezTo>
                  <a:cubicBezTo>
                    <a:pt x="68147" y="8160"/>
                    <a:pt x="53471" y="63"/>
                    <a:pt x="39553" y="63"/>
                  </a:cubicBezTo>
                  <a:cubicBezTo>
                    <a:pt x="12729" y="63"/>
                    <a:pt x="77" y="34478"/>
                    <a:pt x="77" y="39539"/>
                  </a:cubicBezTo>
                  <a:cubicBezTo>
                    <a:pt x="77" y="43081"/>
                    <a:pt x="3872" y="43081"/>
                    <a:pt x="6150" y="43081"/>
                  </a:cubicBezTo>
                  <a:cubicBezTo>
                    <a:pt x="9187" y="43081"/>
                    <a:pt x="10958" y="43081"/>
                    <a:pt x="11970" y="39792"/>
                  </a:cubicBezTo>
                  <a:cubicBezTo>
                    <a:pt x="20321" y="11703"/>
                    <a:pt x="34239" y="9173"/>
                    <a:pt x="38034" y="9173"/>
                  </a:cubicBezTo>
                  <a:cubicBezTo>
                    <a:pt x="39806" y="9173"/>
                    <a:pt x="42336" y="9173"/>
                    <a:pt x="42336" y="14487"/>
                  </a:cubicBezTo>
                  <a:cubicBezTo>
                    <a:pt x="42336" y="20307"/>
                    <a:pt x="39553" y="26886"/>
                    <a:pt x="38034" y="30935"/>
                  </a:cubicBezTo>
                  <a:cubicBezTo>
                    <a:pt x="28165" y="56240"/>
                    <a:pt x="22851" y="70664"/>
                    <a:pt x="22851" y="83570"/>
                  </a:cubicBezTo>
                  <a:cubicBezTo>
                    <a:pt x="22851" y="112417"/>
                    <a:pt x="48156" y="116466"/>
                    <a:pt x="63086" y="116466"/>
                  </a:cubicBezTo>
                  <a:cubicBezTo>
                    <a:pt x="69413" y="116466"/>
                    <a:pt x="78016" y="115454"/>
                    <a:pt x="87379" y="108875"/>
                  </a:cubicBezTo>
                  <a:cubicBezTo>
                    <a:pt x="80294" y="140000"/>
                    <a:pt x="61315" y="156448"/>
                    <a:pt x="43855" y="156448"/>
                  </a:cubicBezTo>
                  <a:cubicBezTo>
                    <a:pt x="40565" y="156448"/>
                    <a:pt x="33479" y="155942"/>
                    <a:pt x="28418" y="152906"/>
                  </a:cubicBezTo>
                  <a:cubicBezTo>
                    <a:pt x="36516" y="149616"/>
                    <a:pt x="40565" y="142784"/>
                    <a:pt x="40565" y="135951"/>
                  </a:cubicBezTo>
                  <a:cubicBezTo>
                    <a:pt x="40565" y="126841"/>
                    <a:pt x="33226" y="124311"/>
                    <a:pt x="28165" y="124311"/>
                  </a:cubicBezTo>
                  <a:cubicBezTo>
                    <a:pt x="18803" y="124311"/>
                    <a:pt x="9946" y="132408"/>
                    <a:pt x="9946" y="143543"/>
                  </a:cubicBezTo>
                  <a:cubicBezTo>
                    <a:pt x="9946" y="156448"/>
                    <a:pt x="23357" y="165558"/>
                    <a:pt x="43855" y="165558"/>
                  </a:cubicBezTo>
                  <a:cubicBezTo>
                    <a:pt x="72955" y="165558"/>
                    <a:pt x="106358" y="146073"/>
                    <a:pt x="114203" y="114695"/>
                  </a:cubicBezTo>
                  <a:lnTo>
                    <a:pt x="137990" y="19042"/>
                  </a:lnTo>
                  <a:close/>
                </a:path>
              </a:pathLst>
            </a:custGeom>
            <a:solidFill>
              <a:srgbClr val="FF0000"/>
            </a:solidFill>
            <a:ln w="349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54" name="グループ化 53" descr="\documentclass{article}&#10;\usepackage{amsmath,amsfonts,amssymb}&#10;\usepackage{mathtools}&#10;\usepackage{physics}&#10;\usepackage{bm}&#10;\pagestyle{empty}&#10;\begin{document}&#10;&#10;$\displaystyle \bm{a}_1^{\top} \bm{y} = +1$&#10;&#10;\end{document}" title="IguanaTex Vector Display">
              <a:extLst>
                <a:ext uri="{FF2B5EF4-FFF2-40B4-BE49-F238E27FC236}">
                  <a16:creationId xmlns:a16="http://schemas.microsoft.com/office/drawing/2014/main" id="{D25A1A2C-0EB4-8887-9BCC-609F7C6C21E0}"/>
                </a:ext>
              </a:extLst>
            </p:cNvPr>
            <p:cNvGrpSpPr>
              <a:grpSpLocks noChangeAspect="1"/>
            </p:cNvGrpSpPr>
            <p:nvPr>
              <p:custDataLst>
                <p:tags r:id="rId44"/>
              </p:custDataLst>
            </p:nvPr>
          </p:nvGrpSpPr>
          <p:grpSpPr>
            <a:xfrm>
              <a:off x="7104484" y="2971022"/>
              <a:ext cx="894846" cy="237251"/>
              <a:chOff x="8610961" y="4051995"/>
              <a:chExt cx="894846" cy="237251"/>
            </a:xfrm>
          </p:grpSpPr>
          <p:sp>
            <p:nvSpPr>
              <p:cNvPr id="980" name="フリーフォーム: 図形 979">
                <a:extLst>
                  <a:ext uri="{FF2B5EF4-FFF2-40B4-BE49-F238E27FC236}">
                    <a16:creationId xmlns:a16="http://schemas.microsoft.com/office/drawing/2014/main" id="{BB71F9A1-3EF8-6144-5E55-508568861266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8610961" y="4144479"/>
                <a:ext cx="112152" cy="95239"/>
              </a:xfrm>
              <a:custGeom>
                <a:avLst/>
                <a:gdLst>
                  <a:gd name="connsiteX0" fmla="*/ 95224 w 112152"/>
                  <a:gd name="connsiteY0" fmla="*/ 28013 h 95239"/>
                  <a:gd name="connsiteX1" fmla="*/ 98463 w 112152"/>
                  <a:gd name="connsiteY1" fmla="*/ 12692 h 95239"/>
                  <a:gd name="connsiteX2" fmla="*/ 88948 w 112152"/>
                  <a:gd name="connsiteY2" fmla="*/ 3582 h 95239"/>
                  <a:gd name="connsiteX3" fmla="*/ 78624 w 112152"/>
                  <a:gd name="connsiteY3" fmla="*/ 8759 h 95239"/>
                  <a:gd name="connsiteX4" fmla="*/ 57165 w 112152"/>
                  <a:gd name="connsiteY4" fmla="*/ 63 h 95239"/>
                  <a:gd name="connsiteX5" fmla="*/ 77 w 112152"/>
                  <a:gd name="connsiteY5" fmla="*/ 61140 h 95239"/>
                  <a:gd name="connsiteX6" fmla="*/ 35504 w 112152"/>
                  <a:gd name="connsiteY6" fmla="*/ 95302 h 95239"/>
                  <a:gd name="connsiteX7" fmla="*/ 63643 w 112152"/>
                  <a:gd name="connsiteY7" fmla="*/ 84122 h 95239"/>
                  <a:gd name="connsiteX8" fmla="*/ 86924 w 112152"/>
                  <a:gd name="connsiteY8" fmla="*/ 95302 h 95239"/>
                  <a:gd name="connsiteX9" fmla="*/ 104536 w 112152"/>
                  <a:gd name="connsiteY9" fmla="*/ 83501 h 95239"/>
                  <a:gd name="connsiteX10" fmla="*/ 112229 w 112152"/>
                  <a:gd name="connsiteY10" fmla="*/ 63003 h 95239"/>
                  <a:gd name="connsiteX11" fmla="*/ 107370 w 112152"/>
                  <a:gd name="connsiteY11" fmla="*/ 60105 h 95239"/>
                  <a:gd name="connsiteX12" fmla="*/ 103322 w 112152"/>
                  <a:gd name="connsiteY12" fmla="*/ 61140 h 95239"/>
                  <a:gd name="connsiteX13" fmla="*/ 101702 w 112152"/>
                  <a:gd name="connsiteY13" fmla="*/ 67144 h 95239"/>
                  <a:gd name="connsiteX14" fmla="*/ 87936 w 112152"/>
                  <a:gd name="connsiteY14" fmla="*/ 87848 h 95239"/>
                  <a:gd name="connsiteX15" fmla="*/ 83280 w 112152"/>
                  <a:gd name="connsiteY15" fmla="*/ 80188 h 95239"/>
                  <a:gd name="connsiteX16" fmla="*/ 86114 w 112152"/>
                  <a:gd name="connsiteY16" fmla="*/ 65074 h 95239"/>
                  <a:gd name="connsiteX17" fmla="*/ 90568 w 112152"/>
                  <a:gd name="connsiteY17" fmla="*/ 46440 h 95239"/>
                  <a:gd name="connsiteX18" fmla="*/ 95224 w 112152"/>
                  <a:gd name="connsiteY18" fmla="*/ 28013 h 95239"/>
                  <a:gd name="connsiteX19" fmla="*/ 61619 w 112152"/>
                  <a:gd name="connsiteY19" fmla="*/ 74391 h 95239"/>
                  <a:gd name="connsiteX20" fmla="*/ 36516 w 112152"/>
                  <a:gd name="connsiteY20" fmla="*/ 87848 h 95239"/>
                  <a:gd name="connsiteX21" fmla="*/ 22953 w 112152"/>
                  <a:gd name="connsiteY21" fmla="*/ 72113 h 95239"/>
                  <a:gd name="connsiteX22" fmla="*/ 33075 w 112152"/>
                  <a:gd name="connsiteY22" fmla="*/ 27806 h 95239"/>
                  <a:gd name="connsiteX23" fmla="*/ 57570 w 112152"/>
                  <a:gd name="connsiteY23" fmla="*/ 7516 h 95239"/>
                  <a:gd name="connsiteX24" fmla="*/ 74373 w 112152"/>
                  <a:gd name="connsiteY24" fmla="*/ 19525 h 95239"/>
                  <a:gd name="connsiteX25" fmla="*/ 73968 w 112152"/>
                  <a:gd name="connsiteY25" fmla="*/ 22423 h 95239"/>
                  <a:gd name="connsiteX26" fmla="*/ 61619 w 112152"/>
                  <a:gd name="connsiteY26" fmla="*/ 74391 h 9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152" h="95239">
                    <a:moveTo>
                      <a:pt x="95224" y="28013"/>
                    </a:moveTo>
                    <a:cubicBezTo>
                      <a:pt x="96439" y="22837"/>
                      <a:pt x="98463" y="14556"/>
                      <a:pt x="98463" y="12692"/>
                    </a:cubicBezTo>
                    <a:cubicBezTo>
                      <a:pt x="98463" y="6067"/>
                      <a:pt x="93200" y="3582"/>
                      <a:pt x="88948" y="3582"/>
                    </a:cubicBezTo>
                    <a:cubicBezTo>
                      <a:pt x="85102" y="3582"/>
                      <a:pt x="81053" y="5653"/>
                      <a:pt x="78624" y="8759"/>
                    </a:cubicBezTo>
                    <a:cubicBezTo>
                      <a:pt x="75587" y="5446"/>
                      <a:pt x="68907" y="63"/>
                      <a:pt x="57165" y="63"/>
                    </a:cubicBezTo>
                    <a:cubicBezTo>
                      <a:pt x="21940" y="63"/>
                      <a:pt x="77" y="32775"/>
                      <a:pt x="77" y="61140"/>
                    </a:cubicBezTo>
                    <a:cubicBezTo>
                      <a:pt x="77" y="86606"/>
                      <a:pt x="18701" y="95302"/>
                      <a:pt x="35504" y="95302"/>
                    </a:cubicBezTo>
                    <a:cubicBezTo>
                      <a:pt x="49877" y="95302"/>
                      <a:pt x="60404" y="87227"/>
                      <a:pt x="63643" y="84122"/>
                    </a:cubicBezTo>
                    <a:cubicBezTo>
                      <a:pt x="71336" y="95302"/>
                      <a:pt x="84697" y="95302"/>
                      <a:pt x="86924" y="95302"/>
                    </a:cubicBezTo>
                    <a:cubicBezTo>
                      <a:pt x="94414" y="95302"/>
                      <a:pt x="100285" y="90954"/>
                      <a:pt x="104536" y="83501"/>
                    </a:cubicBezTo>
                    <a:cubicBezTo>
                      <a:pt x="109597" y="75219"/>
                      <a:pt x="112229" y="64039"/>
                      <a:pt x="112229" y="63003"/>
                    </a:cubicBezTo>
                    <a:cubicBezTo>
                      <a:pt x="112229" y="60105"/>
                      <a:pt x="109192" y="60105"/>
                      <a:pt x="107370" y="60105"/>
                    </a:cubicBezTo>
                    <a:cubicBezTo>
                      <a:pt x="105144" y="60105"/>
                      <a:pt x="104334" y="60105"/>
                      <a:pt x="103322" y="61140"/>
                    </a:cubicBezTo>
                    <a:cubicBezTo>
                      <a:pt x="102917" y="61554"/>
                      <a:pt x="102917" y="61968"/>
                      <a:pt x="101702" y="67144"/>
                    </a:cubicBezTo>
                    <a:cubicBezTo>
                      <a:pt x="97653" y="83708"/>
                      <a:pt x="92997" y="87848"/>
                      <a:pt x="87936" y="87848"/>
                    </a:cubicBezTo>
                    <a:cubicBezTo>
                      <a:pt x="85709" y="87848"/>
                      <a:pt x="83280" y="87020"/>
                      <a:pt x="83280" y="80188"/>
                    </a:cubicBezTo>
                    <a:cubicBezTo>
                      <a:pt x="83280" y="76668"/>
                      <a:pt x="84090" y="73356"/>
                      <a:pt x="86114" y="65074"/>
                    </a:cubicBezTo>
                    <a:cubicBezTo>
                      <a:pt x="87531" y="59277"/>
                      <a:pt x="89556" y="50995"/>
                      <a:pt x="90568" y="46440"/>
                    </a:cubicBezTo>
                    <a:lnTo>
                      <a:pt x="95224" y="28013"/>
                    </a:lnTo>
                    <a:close/>
                    <a:moveTo>
                      <a:pt x="61619" y="74391"/>
                    </a:moveTo>
                    <a:cubicBezTo>
                      <a:pt x="55748" y="81430"/>
                      <a:pt x="46233" y="87848"/>
                      <a:pt x="36516" y="87848"/>
                    </a:cubicBezTo>
                    <a:cubicBezTo>
                      <a:pt x="23965" y="87848"/>
                      <a:pt x="22953" y="76668"/>
                      <a:pt x="22953" y="72113"/>
                    </a:cubicBezTo>
                    <a:cubicBezTo>
                      <a:pt x="22953" y="61347"/>
                      <a:pt x="29836" y="35881"/>
                      <a:pt x="33075" y="27806"/>
                    </a:cubicBezTo>
                    <a:cubicBezTo>
                      <a:pt x="39350" y="12692"/>
                      <a:pt x="49270" y="7516"/>
                      <a:pt x="57570" y="7516"/>
                    </a:cubicBezTo>
                    <a:cubicBezTo>
                      <a:pt x="69514" y="7516"/>
                      <a:pt x="74373" y="17247"/>
                      <a:pt x="74373" y="19525"/>
                    </a:cubicBezTo>
                    <a:lnTo>
                      <a:pt x="73968" y="22423"/>
                    </a:lnTo>
                    <a:lnTo>
                      <a:pt x="61619" y="743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86" name="フリーフォーム: 図形 985">
                <a:extLst>
                  <a:ext uri="{FF2B5EF4-FFF2-40B4-BE49-F238E27FC236}">
                    <a16:creationId xmlns:a16="http://schemas.microsoft.com/office/drawing/2014/main" id="{E5361803-C014-6BDA-CA80-E9B6881C8706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8740881" y="4051995"/>
                <a:ext cx="104722" cy="100580"/>
              </a:xfrm>
              <a:custGeom>
                <a:avLst/>
                <a:gdLst>
                  <a:gd name="connsiteX0" fmla="*/ 55916 w 104722"/>
                  <a:gd name="connsiteY0" fmla="*/ 7160 h 100580"/>
                  <a:gd name="connsiteX1" fmla="*/ 99137 w 104722"/>
                  <a:gd name="connsiteY1" fmla="*/ 7160 h 100580"/>
                  <a:gd name="connsiteX2" fmla="*/ 104806 w 104722"/>
                  <a:gd name="connsiteY2" fmla="*/ 3682 h 100580"/>
                  <a:gd name="connsiteX3" fmla="*/ 99137 w 104722"/>
                  <a:gd name="connsiteY3" fmla="*/ 59 h 100580"/>
                  <a:gd name="connsiteX4" fmla="*/ 5751 w 104722"/>
                  <a:gd name="connsiteY4" fmla="*/ 59 h 100580"/>
                  <a:gd name="connsiteX5" fmla="*/ 83 w 104722"/>
                  <a:gd name="connsiteY5" fmla="*/ 3537 h 100580"/>
                  <a:gd name="connsiteX6" fmla="*/ 5751 w 104722"/>
                  <a:gd name="connsiteY6" fmla="*/ 7160 h 100580"/>
                  <a:gd name="connsiteX7" fmla="*/ 48972 w 104722"/>
                  <a:gd name="connsiteY7" fmla="*/ 7160 h 100580"/>
                  <a:gd name="connsiteX8" fmla="*/ 48972 w 104722"/>
                  <a:gd name="connsiteY8" fmla="*/ 94987 h 100580"/>
                  <a:gd name="connsiteX9" fmla="*/ 52515 w 104722"/>
                  <a:gd name="connsiteY9" fmla="*/ 100640 h 100580"/>
                  <a:gd name="connsiteX10" fmla="*/ 55916 w 104722"/>
                  <a:gd name="connsiteY10" fmla="*/ 94987 h 100580"/>
                  <a:gd name="connsiteX11" fmla="*/ 55916 w 104722"/>
                  <a:gd name="connsiteY11" fmla="*/ 7160 h 100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22" h="100580">
                    <a:moveTo>
                      <a:pt x="55916" y="7160"/>
                    </a:moveTo>
                    <a:lnTo>
                      <a:pt x="99137" y="7160"/>
                    </a:lnTo>
                    <a:cubicBezTo>
                      <a:pt x="101405" y="7160"/>
                      <a:pt x="104806" y="7160"/>
                      <a:pt x="104806" y="3682"/>
                    </a:cubicBezTo>
                    <a:cubicBezTo>
                      <a:pt x="104806" y="59"/>
                      <a:pt x="101546" y="59"/>
                      <a:pt x="99137" y="59"/>
                    </a:cubicBezTo>
                    <a:lnTo>
                      <a:pt x="5751" y="59"/>
                    </a:lnTo>
                    <a:cubicBezTo>
                      <a:pt x="3626" y="59"/>
                      <a:pt x="83" y="59"/>
                      <a:pt x="83" y="3537"/>
                    </a:cubicBezTo>
                    <a:cubicBezTo>
                      <a:pt x="83" y="7160"/>
                      <a:pt x="3342" y="7160"/>
                      <a:pt x="5751" y="7160"/>
                    </a:cubicBezTo>
                    <a:lnTo>
                      <a:pt x="48972" y="7160"/>
                    </a:lnTo>
                    <a:lnTo>
                      <a:pt x="48972" y="94987"/>
                    </a:lnTo>
                    <a:cubicBezTo>
                      <a:pt x="48972" y="97306"/>
                      <a:pt x="48972" y="100640"/>
                      <a:pt x="52515" y="100640"/>
                    </a:cubicBezTo>
                    <a:cubicBezTo>
                      <a:pt x="55916" y="100640"/>
                      <a:pt x="55916" y="97161"/>
                      <a:pt x="55916" y="94987"/>
                    </a:cubicBezTo>
                    <a:lnTo>
                      <a:pt x="55916" y="7160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87" name="フリーフォーム: 図形 986">
                <a:extLst>
                  <a:ext uri="{FF2B5EF4-FFF2-40B4-BE49-F238E27FC236}">
                    <a16:creationId xmlns:a16="http://schemas.microsoft.com/office/drawing/2014/main" id="{3345C553-9FEC-5DF1-FBEB-167B1A7E4C7C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8745416" y="4193013"/>
                <a:ext cx="51581" cy="96233"/>
              </a:xfrm>
              <a:custGeom>
                <a:avLst/>
                <a:gdLst>
                  <a:gd name="connsiteX0" fmla="*/ 32109 w 51581"/>
                  <a:gd name="connsiteY0" fmla="*/ 4123 h 96233"/>
                  <a:gd name="connsiteX1" fmla="*/ 27858 w 51581"/>
                  <a:gd name="connsiteY1" fmla="*/ 65 h 96233"/>
                  <a:gd name="connsiteX2" fmla="*/ 83 w 51581"/>
                  <a:gd name="connsiteY2" fmla="*/ 9341 h 96233"/>
                  <a:gd name="connsiteX3" fmla="*/ 83 w 51581"/>
                  <a:gd name="connsiteY3" fmla="*/ 14558 h 96233"/>
                  <a:gd name="connsiteX4" fmla="*/ 20631 w 51581"/>
                  <a:gd name="connsiteY4" fmla="*/ 10500 h 96233"/>
                  <a:gd name="connsiteX5" fmla="*/ 20631 w 51581"/>
                  <a:gd name="connsiteY5" fmla="*/ 84414 h 96233"/>
                  <a:gd name="connsiteX6" fmla="*/ 6460 w 51581"/>
                  <a:gd name="connsiteY6" fmla="*/ 91081 h 96233"/>
                  <a:gd name="connsiteX7" fmla="*/ 1075 w 51581"/>
                  <a:gd name="connsiteY7" fmla="*/ 91081 h 96233"/>
                  <a:gd name="connsiteX8" fmla="*/ 1075 w 51581"/>
                  <a:gd name="connsiteY8" fmla="*/ 96298 h 96233"/>
                  <a:gd name="connsiteX9" fmla="*/ 26299 w 51581"/>
                  <a:gd name="connsiteY9" fmla="*/ 95719 h 96233"/>
                  <a:gd name="connsiteX10" fmla="*/ 51665 w 51581"/>
                  <a:gd name="connsiteY10" fmla="*/ 96298 h 96233"/>
                  <a:gd name="connsiteX11" fmla="*/ 51665 w 51581"/>
                  <a:gd name="connsiteY11" fmla="*/ 91081 h 96233"/>
                  <a:gd name="connsiteX12" fmla="*/ 46280 w 51581"/>
                  <a:gd name="connsiteY12" fmla="*/ 91081 h 96233"/>
                  <a:gd name="connsiteX13" fmla="*/ 32109 w 51581"/>
                  <a:gd name="connsiteY13" fmla="*/ 84414 h 96233"/>
                  <a:gd name="connsiteX14" fmla="*/ 32109 w 51581"/>
                  <a:gd name="connsiteY14" fmla="*/ 4123 h 96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581" h="96233">
                    <a:moveTo>
                      <a:pt x="32109" y="4123"/>
                    </a:moveTo>
                    <a:cubicBezTo>
                      <a:pt x="32109" y="210"/>
                      <a:pt x="31826" y="65"/>
                      <a:pt x="27858" y="65"/>
                    </a:cubicBezTo>
                    <a:cubicBezTo>
                      <a:pt x="18789" y="9196"/>
                      <a:pt x="5893" y="9341"/>
                      <a:pt x="83" y="9341"/>
                    </a:cubicBezTo>
                    <a:lnTo>
                      <a:pt x="83" y="14558"/>
                    </a:lnTo>
                    <a:cubicBezTo>
                      <a:pt x="3484" y="14558"/>
                      <a:pt x="12837" y="14558"/>
                      <a:pt x="20631" y="10500"/>
                    </a:cubicBezTo>
                    <a:lnTo>
                      <a:pt x="20631" y="84414"/>
                    </a:lnTo>
                    <a:cubicBezTo>
                      <a:pt x="20631" y="89197"/>
                      <a:pt x="20631" y="91081"/>
                      <a:pt x="6460" y="91081"/>
                    </a:cubicBezTo>
                    <a:lnTo>
                      <a:pt x="1075" y="91081"/>
                    </a:lnTo>
                    <a:lnTo>
                      <a:pt x="1075" y="96298"/>
                    </a:lnTo>
                    <a:cubicBezTo>
                      <a:pt x="3626" y="96153"/>
                      <a:pt x="21056" y="95719"/>
                      <a:pt x="26299" y="95719"/>
                    </a:cubicBezTo>
                    <a:cubicBezTo>
                      <a:pt x="30692" y="95719"/>
                      <a:pt x="48547" y="96153"/>
                      <a:pt x="51665" y="96298"/>
                    </a:cubicBezTo>
                    <a:lnTo>
                      <a:pt x="51665" y="91081"/>
                    </a:lnTo>
                    <a:lnTo>
                      <a:pt x="46280" y="91081"/>
                    </a:lnTo>
                    <a:cubicBezTo>
                      <a:pt x="32109" y="91081"/>
                      <a:pt x="32109" y="89197"/>
                      <a:pt x="32109" y="84414"/>
                    </a:cubicBezTo>
                    <a:lnTo>
                      <a:pt x="32109" y="4123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91" name="フリーフォーム: 図形 990">
                <a:extLst>
                  <a:ext uri="{FF2B5EF4-FFF2-40B4-BE49-F238E27FC236}">
                    <a16:creationId xmlns:a16="http://schemas.microsoft.com/office/drawing/2014/main" id="{4713B160-E0A7-6212-30BB-8755CFA94FAB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8873095" y="4144479"/>
                <a:ext cx="111342" cy="135405"/>
              </a:xfrm>
              <a:custGeom>
                <a:avLst/>
                <a:gdLst>
                  <a:gd name="connsiteX0" fmla="*/ 110420 w 111342"/>
                  <a:gd name="connsiteY0" fmla="*/ 15591 h 135405"/>
                  <a:gd name="connsiteX1" fmla="*/ 111432 w 111342"/>
                  <a:gd name="connsiteY1" fmla="*/ 10829 h 135405"/>
                  <a:gd name="connsiteX2" fmla="*/ 101917 w 111342"/>
                  <a:gd name="connsiteY2" fmla="*/ 1719 h 135405"/>
                  <a:gd name="connsiteX3" fmla="*/ 87544 w 111342"/>
                  <a:gd name="connsiteY3" fmla="*/ 17040 h 135405"/>
                  <a:gd name="connsiteX4" fmla="*/ 82281 w 111342"/>
                  <a:gd name="connsiteY4" fmla="*/ 38573 h 135405"/>
                  <a:gd name="connsiteX5" fmla="*/ 73778 w 111342"/>
                  <a:gd name="connsiteY5" fmla="*/ 72941 h 135405"/>
                  <a:gd name="connsiteX6" fmla="*/ 65883 w 111342"/>
                  <a:gd name="connsiteY6" fmla="*/ 82879 h 135405"/>
                  <a:gd name="connsiteX7" fmla="*/ 52117 w 111342"/>
                  <a:gd name="connsiteY7" fmla="*/ 87848 h 135405"/>
                  <a:gd name="connsiteX8" fmla="*/ 39971 w 111342"/>
                  <a:gd name="connsiteY8" fmla="*/ 72734 h 135405"/>
                  <a:gd name="connsiteX9" fmla="*/ 51915 w 111342"/>
                  <a:gd name="connsiteY9" fmla="*/ 29049 h 135405"/>
                  <a:gd name="connsiteX10" fmla="*/ 54546 w 111342"/>
                  <a:gd name="connsiteY10" fmla="*/ 18697 h 135405"/>
                  <a:gd name="connsiteX11" fmla="*/ 31671 w 111342"/>
                  <a:gd name="connsiteY11" fmla="*/ 63 h 135405"/>
                  <a:gd name="connsiteX12" fmla="*/ 90 w 111342"/>
                  <a:gd name="connsiteY12" fmla="*/ 32361 h 135405"/>
                  <a:gd name="connsiteX13" fmla="*/ 4948 w 111342"/>
                  <a:gd name="connsiteY13" fmla="*/ 35260 h 135405"/>
                  <a:gd name="connsiteX14" fmla="*/ 9604 w 111342"/>
                  <a:gd name="connsiteY14" fmla="*/ 32568 h 135405"/>
                  <a:gd name="connsiteX15" fmla="*/ 30456 w 111342"/>
                  <a:gd name="connsiteY15" fmla="*/ 7516 h 135405"/>
                  <a:gd name="connsiteX16" fmla="*/ 33897 w 111342"/>
                  <a:gd name="connsiteY16" fmla="*/ 11864 h 135405"/>
                  <a:gd name="connsiteX17" fmla="*/ 30456 w 111342"/>
                  <a:gd name="connsiteY17" fmla="*/ 25322 h 135405"/>
                  <a:gd name="connsiteX18" fmla="*/ 18309 w 111342"/>
                  <a:gd name="connsiteY18" fmla="*/ 68387 h 135405"/>
                  <a:gd name="connsiteX19" fmla="*/ 50498 w 111342"/>
                  <a:gd name="connsiteY19" fmla="*/ 95302 h 135405"/>
                  <a:gd name="connsiteX20" fmla="*/ 69932 w 111342"/>
                  <a:gd name="connsiteY20" fmla="*/ 89091 h 135405"/>
                  <a:gd name="connsiteX21" fmla="*/ 35112 w 111342"/>
                  <a:gd name="connsiteY21" fmla="*/ 128015 h 135405"/>
                  <a:gd name="connsiteX22" fmla="*/ 22763 w 111342"/>
                  <a:gd name="connsiteY22" fmla="*/ 125116 h 135405"/>
                  <a:gd name="connsiteX23" fmla="*/ 32480 w 111342"/>
                  <a:gd name="connsiteY23" fmla="*/ 111244 h 135405"/>
                  <a:gd name="connsiteX24" fmla="*/ 22561 w 111342"/>
                  <a:gd name="connsiteY24" fmla="*/ 101720 h 135405"/>
                  <a:gd name="connsiteX25" fmla="*/ 7985 w 111342"/>
                  <a:gd name="connsiteY25" fmla="*/ 117455 h 135405"/>
                  <a:gd name="connsiteX26" fmla="*/ 35112 w 111342"/>
                  <a:gd name="connsiteY26" fmla="*/ 135468 h 135405"/>
                  <a:gd name="connsiteX27" fmla="*/ 91391 w 111342"/>
                  <a:gd name="connsiteY27" fmla="*/ 93853 h 135405"/>
                  <a:gd name="connsiteX28" fmla="*/ 110420 w 111342"/>
                  <a:gd name="connsiteY28" fmla="*/ 15591 h 1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342" h="135405">
                    <a:moveTo>
                      <a:pt x="110420" y="15591"/>
                    </a:moveTo>
                    <a:cubicBezTo>
                      <a:pt x="111432" y="11864"/>
                      <a:pt x="111432" y="11450"/>
                      <a:pt x="111432" y="10829"/>
                    </a:cubicBezTo>
                    <a:cubicBezTo>
                      <a:pt x="111432" y="6274"/>
                      <a:pt x="108193" y="1719"/>
                      <a:pt x="101917" y="1719"/>
                    </a:cubicBezTo>
                    <a:cubicBezTo>
                      <a:pt x="91391" y="1719"/>
                      <a:pt x="88961" y="11450"/>
                      <a:pt x="87544" y="17040"/>
                    </a:cubicBezTo>
                    <a:lnTo>
                      <a:pt x="82281" y="38573"/>
                    </a:lnTo>
                    <a:cubicBezTo>
                      <a:pt x="79851" y="48511"/>
                      <a:pt x="76005" y="64453"/>
                      <a:pt x="73778" y="72941"/>
                    </a:cubicBezTo>
                    <a:cubicBezTo>
                      <a:pt x="72766" y="77496"/>
                      <a:pt x="66490" y="82465"/>
                      <a:pt x="65883" y="82879"/>
                    </a:cubicBezTo>
                    <a:cubicBezTo>
                      <a:pt x="63656" y="84329"/>
                      <a:pt x="58798" y="87848"/>
                      <a:pt x="52117" y="87848"/>
                    </a:cubicBezTo>
                    <a:cubicBezTo>
                      <a:pt x="40173" y="87848"/>
                      <a:pt x="39971" y="77496"/>
                      <a:pt x="39971" y="72734"/>
                    </a:cubicBezTo>
                    <a:cubicBezTo>
                      <a:pt x="39971" y="60105"/>
                      <a:pt x="46246" y="43956"/>
                      <a:pt x="51915" y="29049"/>
                    </a:cubicBezTo>
                    <a:cubicBezTo>
                      <a:pt x="53939" y="23666"/>
                      <a:pt x="54546" y="22216"/>
                      <a:pt x="54546" y="18697"/>
                    </a:cubicBezTo>
                    <a:cubicBezTo>
                      <a:pt x="54546" y="6688"/>
                      <a:pt x="42805" y="63"/>
                      <a:pt x="31671" y="63"/>
                    </a:cubicBezTo>
                    <a:cubicBezTo>
                      <a:pt x="10212" y="63"/>
                      <a:pt x="90" y="28220"/>
                      <a:pt x="90" y="32361"/>
                    </a:cubicBezTo>
                    <a:cubicBezTo>
                      <a:pt x="90" y="35260"/>
                      <a:pt x="3126" y="35260"/>
                      <a:pt x="4948" y="35260"/>
                    </a:cubicBezTo>
                    <a:cubicBezTo>
                      <a:pt x="7378" y="35260"/>
                      <a:pt x="8795" y="35260"/>
                      <a:pt x="9604" y="32568"/>
                    </a:cubicBezTo>
                    <a:cubicBezTo>
                      <a:pt x="16285" y="9587"/>
                      <a:pt x="27419" y="7516"/>
                      <a:pt x="30456" y="7516"/>
                    </a:cubicBezTo>
                    <a:cubicBezTo>
                      <a:pt x="31873" y="7516"/>
                      <a:pt x="33897" y="7516"/>
                      <a:pt x="33897" y="11864"/>
                    </a:cubicBezTo>
                    <a:cubicBezTo>
                      <a:pt x="33897" y="16626"/>
                      <a:pt x="31671" y="22009"/>
                      <a:pt x="30456" y="25322"/>
                    </a:cubicBezTo>
                    <a:cubicBezTo>
                      <a:pt x="22561" y="46026"/>
                      <a:pt x="18309" y="57827"/>
                      <a:pt x="18309" y="68387"/>
                    </a:cubicBezTo>
                    <a:cubicBezTo>
                      <a:pt x="18309" y="91989"/>
                      <a:pt x="38554" y="95302"/>
                      <a:pt x="50498" y="95302"/>
                    </a:cubicBezTo>
                    <a:cubicBezTo>
                      <a:pt x="55559" y="95302"/>
                      <a:pt x="62442" y="94474"/>
                      <a:pt x="69932" y="89091"/>
                    </a:cubicBezTo>
                    <a:cubicBezTo>
                      <a:pt x="64263" y="114557"/>
                      <a:pt x="49080" y="128015"/>
                      <a:pt x="35112" y="128015"/>
                    </a:cubicBezTo>
                    <a:cubicBezTo>
                      <a:pt x="32480" y="128015"/>
                      <a:pt x="26812" y="127600"/>
                      <a:pt x="22763" y="125116"/>
                    </a:cubicBezTo>
                    <a:cubicBezTo>
                      <a:pt x="29241" y="122424"/>
                      <a:pt x="32480" y="116834"/>
                      <a:pt x="32480" y="111244"/>
                    </a:cubicBezTo>
                    <a:cubicBezTo>
                      <a:pt x="32480" y="103791"/>
                      <a:pt x="26609" y="101720"/>
                      <a:pt x="22561" y="101720"/>
                    </a:cubicBezTo>
                    <a:cubicBezTo>
                      <a:pt x="15070" y="101720"/>
                      <a:pt x="7985" y="108346"/>
                      <a:pt x="7985" y="117455"/>
                    </a:cubicBezTo>
                    <a:cubicBezTo>
                      <a:pt x="7985" y="128015"/>
                      <a:pt x="18714" y="135468"/>
                      <a:pt x="35112" y="135468"/>
                    </a:cubicBezTo>
                    <a:cubicBezTo>
                      <a:pt x="58393" y="135468"/>
                      <a:pt x="85115" y="119526"/>
                      <a:pt x="91391" y="93853"/>
                    </a:cubicBezTo>
                    <a:lnTo>
                      <a:pt x="110420" y="155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92" name="フリーフォーム: 図形 991">
                <a:extLst>
                  <a:ext uri="{FF2B5EF4-FFF2-40B4-BE49-F238E27FC236}">
                    <a16:creationId xmlns:a16="http://schemas.microsoft.com/office/drawing/2014/main" id="{EF72B6D7-6B95-F148-2AE1-344212CEEBC1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9061180" y="4162077"/>
                <a:ext cx="134623" cy="48447"/>
              </a:xfrm>
              <a:custGeom>
                <a:avLst/>
                <a:gdLst>
                  <a:gd name="connsiteX0" fmla="*/ 127839 w 134623"/>
                  <a:gd name="connsiteY0" fmla="*/ 8344 h 48447"/>
                  <a:gd name="connsiteX1" fmla="*/ 134722 w 134623"/>
                  <a:gd name="connsiteY1" fmla="*/ 4204 h 48447"/>
                  <a:gd name="connsiteX2" fmla="*/ 128041 w 134623"/>
                  <a:gd name="connsiteY2" fmla="*/ 63 h 48447"/>
                  <a:gd name="connsiteX3" fmla="*/ 6779 w 134623"/>
                  <a:gd name="connsiteY3" fmla="*/ 63 h 48447"/>
                  <a:gd name="connsiteX4" fmla="*/ 99 w 134623"/>
                  <a:gd name="connsiteY4" fmla="*/ 4204 h 48447"/>
                  <a:gd name="connsiteX5" fmla="*/ 6982 w 134623"/>
                  <a:gd name="connsiteY5" fmla="*/ 8344 h 48447"/>
                  <a:gd name="connsiteX6" fmla="*/ 127839 w 134623"/>
                  <a:gd name="connsiteY6" fmla="*/ 8344 h 48447"/>
                  <a:gd name="connsiteX7" fmla="*/ 128041 w 134623"/>
                  <a:gd name="connsiteY7" fmla="*/ 48511 h 48447"/>
                  <a:gd name="connsiteX8" fmla="*/ 134722 w 134623"/>
                  <a:gd name="connsiteY8" fmla="*/ 44370 h 48447"/>
                  <a:gd name="connsiteX9" fmla="*/ 127839 w 134623"/>
                  <a:gd name="connsiteY9" fmla="*/ 40229 h 48447"/>
                  <a:gd name="connsiteX10" fmla="*/ 6982 w 134623"/>
                  <a:gd name="connsiteY10" fmla="*/ 40229 h 48447"/>
                  <a:gd name="connsiteX11" fmla="*/ 99 w 134623"/>
                  <a:gd name="connsiteY11" fmla="*/ 44370 h 48447"/>
                  <a:gd name="connsiteX12" fmla="*/ 6779 w 134623"/>
                  <a:gd name="connsiteY12" fmla="*/ 48511 h 48447"/>
                  <a:gd name="connsiteX13" fmla="*/ 128041 w 134623"/>
                  <a:gd name="connsiteY13" fmla="*/ 48511 h 4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623" h="48447">
                    <a:moveTo>
                      <a:pt x="127839" y="8344"/>
                    </a:moveTo>
                    <a:cubicBezTo>
                      <a:pt x="130876" y="8344"/>
                      <a:pt x="134722" y="8344"/>
                      <a:pt x="134722" y="4204"/>
                    </a:cubicBezTo>
                    <a:cubicBezTo>
                      <a:pt x="134722" y="63"/>
                      <a:pt x="130876" y="63"/>
                      <a:pt x="128041" y="63"/>
                    </a:cubicBezTo>
                    <a:lnTo>
                      <a:pt x="6779" y="63"/>
                    </a:lnTo>
                    <a:cubicBezTo>
                      <a:pt x="3945" y="63"/>
                      <a:pt x="99" y="63"/>
                      <a:pt x="99" y="4204"/>
                    </a:cubicBezTo>
                    <a:cubicBezTo>
                      <a:pt x="99" y="8344"/>
                      <a:pt x="3945" y="8344"/>
                      <a:pt x="6982" y="8344"/>
                    </a:cubicBezTo>
                    <a:lnTo>
                      <a:pt x="127839" y="8344"/>
                    </a:lnTo>
                    <a:close/>
                    <a:moveTo>
                      <a:pt x="128041" y="48511"/>
                    </a:moveTo>
                    <a:cubicBezTo>
                      <a:pt x="130876" y="48511"/>
                      <a:pt x="134722" y="48511"/>
                      <a:pt x="134722" y="44370"/>
                    </a:cubicBezTo>
                    <a:cubicBezTo>
                      <a:pt x="134722" y="40229"/>
                      <a:pt x="130876" y="40229"/>
                      <a:pt x="127839" y="40229"/>
                    </a:cubicBezTo>
                    <a:lnTo>
                      <a:pt x="6982" y="40229"/>
                    </a:lnTo>
                    <a:cubicBezTo>
                      <a:pt x="3945" y="40229"/>
                      <a:pt x="99" y="40229"/>
                      <a:pt x="99" y="44370"/>
                    </a:cubicBezTo>
                    <a:cubicBezTo>
                      <a:pt x="99" y="48511"/>
                      <a:pt x="3945" y="48511"/>
                      <a:pt x="6779" y="48511"/>
                    </a:cubicBezTo>
                    <a:lnTo>
                      <a:pt x="128041" y="4851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98" name="フリーフォーム: 図形 997">
                <a:extLst>
                  <a:ext uri="{FF2B5EF4-FFF2-40B4-BE49-F238E27FC236}">
                    <a16:creationId xmlns:a16="http://schemas.microsoft.com/office/drawing/2014/main" id="{2A21E244-F5D4-1AC8-B884-3F2D4F285E13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9274867" y="4117356"/>
                <a:ext cx="134623" cy="137889"/>
              </a:xfrm>
              <a:custGeom>
                <a:avLst/>
                <a:gdLst>
                  <a:gd name="connsiteX0" fmla="*/ 71571 w 134623"/>
                  <a:gd name="connsiteY0" fmla="*/ 73149 h 137889"/>
                  <a:gd name="connsiteX1" fmla="*/ 128052 w 134623"/>
                  <a:gd name="connsiteY1" fmla="*/ 73149 h 137889"/>
                  <a:gd name="connsiteX2" fmla="*/ 134732 w 134623"/>
                  <a:gd name="connsiteY2" fmla="*/ 69008 h 137889"/>
                  <a:gd name="connsiteX3" fmla="*/ 128052 w 134623"/>
                  <a:gd name="connsiteY3" fmla="*/ 64867 h 137889"/>
                  <a:gd name="connsiteX4" fmla="*/ 71571 w 134623"/>
                  <a:gd name="connsiteY4" fmla="*/ 64867 h 137889"/>
                  <a:gd name="connsiteX5" fmla="*/ 71571 w 134623"/>
                  <a:gd name="connsiteY5" fmla="*/ 6895 h 137889"/>
                  <a:gd name="connsiteX6" fmla="*/ 67522 w 134623"/>
                  <a:gd name="connsiteY6" fmla="*/ 63 h 137889"/>
                  <a:gd name="connsiteX7" fmla="*/ 63473 w 134623"/>
                  <a:gd name="connsiteY7" fmla="*/ 6895 h 137889"/>
                  <a:gd name="connsiteX8" fmla="*/ 63473 w 134623"/>
                  <a:gd name="connsiteY8" fmla="*/ 64867 h 137889"/>
                  <a:gd name="connsiteX9" fmla="*/ 6790 w 134623"/>
                  <a:gd name="connsiteY9" fmla="*/ 64867 h 137889"/>
                  <a:gd name="connsiteX10" fmla="*/ 109 w 134623"/>
                  <a:gd name="connsiteY10" fmla="*/ 69008 h 137889"/>
                  <a:gd name="connsiteX11" fmla="*/ 6790 w 134623"/>
                  <a:gd name="connsiteY11" fmla="*/ 73149 h 137889"/>
                  <a:gd name="connsiteX12" fmla="*/ 63473 w 134623"/>
                  <a:gd name="connsiteY12" fmla="*/ 73149 h 137889"/>
                  <a:gd name="connsiteX13" fmla="*/ 63473 w 134623"/>
                  <a:gd name="connsiteY13" fmla="*/ 131120 h 137889"/>
                  <a:gd name="connsiteX14" fmla="*/ 67522 w 134623"/>
                  <a:gd name="connsiteY14" fmla="*/ 137953 h 137889"/>
                  <a:gd name="connsiteX15" fmla="*/ 71571 w 134623"/>
                  <a:gd name="connsiteY15" fmla="*/ 131120 h 137889"/>
                  <a:gd name="connsiteX16" fmla="*/ 71571 w 134623"/>
                  <a:gd name="connsiteY16" fmla="*/ 73149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4623" h="137889">
                    <a:moveTo>
                      <a:pt x="71571" y="73149"/>
                    </a:moveTo>
                    <a:lnTo>
                      <a:pt x="128052" y="73149"/>
                    </a:lnTo>
                    <a:cubicBezTo>
                      <a:pt x="130886" y="73149"/>
                      <a:pt x="134732" y="73149"/>
                      <a:pt x="134732" y="69008"/>
                    </a:cubicBezTo>
                    <a:cubicBezTo>
                      <a:pt x="134732" y="64867"/>
                      <a:pt x="130886" y="64867"/>
                      <a:pt x="128052" y="64867"/>
                    </a:cubicBezTo>
                    <a:lnTo>
                      <a:pt x="71571" y="64867"/>
                    </a:lnTo>
                    <a:lnTo>
                      <a:pt x="71571" y="6895"/>
                    </a:lnTo>
                    <a:cubicBezTo>
                      <a:pt x="71571" y="3997"/>
                      <a:pt x="71571" y="63"/>
                      <a:pt x="67522" y="63"/>
                    </a:cubicBezTo>
                    <a:cubicBezTo>
                      <a:pt x="63473" y="63"/>
                      <a:pt x="63473" y="3997"/>
                      <a:pt x="63473" y="6895"/>
                    </a:cubicBezTo>
                    <a:lnTo>
                      <a:pt x="63473" y="64867"/>
                    </a:lnTo>
                    <a:lnTo>
                      <a:pt x="6790" y="64867"/>
                    </a:lnTo>
                    <a:cubicBezTo>
                      <a:pt x="3956" y="64867"/>
                      <a:pt x="109" y="64867"/>
                      <a:pt x="109" y="69008"/>
                    </a:cubicBezTo>
                    <a:cubicBezTo>
                      <a:pt x="109" y="73149"/>
                      <a:pt x="3956" y="73149"/>
                      <a:pt x="6790" y="73149"/>
                    </a:cubicBezTo>
                    <a:lnTo>
                      <a:pt x="63473" y="73149"/>
                    </a:lnTo>
                    <a:lnTo>
                      <a:pt x="63473" y="131120"/>
                    </a:lnTo>
                    <a:cubicBezTo>
                      <a:pt x="63473" y="134019"/>
                      <a:pt x="63473" y="137953"/>
                      <a:pt x="67522" y="137953"/>
                    </a:cubicBezTo>
                    <a:cubicBezTo>
                      <a:pt x="71571" y="137953"/>
                      <a:pt x="71571" y="134019"/>
                      <a:pt x="71571" y="131120"/>
                    </a:cubicBezTo>
                    <a:lnTo>
                      <a:pt x="71571" y="73149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99" name="フリーフォーム: 図形 998">
                <a:extLst>
                  <a:ext uri="{FF2B5EF4-FFF2-40B4-BE49-F238E27FC236}">
                    <a16:creationId xmlns:a16="http://schemas.microsoft.com/office/drawing/2014/main" id="{F7BD8475-38FB-4323-A376-13D8C1DFA1AF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9439002" y="4100172"/>
                <a:ext cx="66805" cy="137889"/>
              </a:xfrm>
              <a:custGeom>
                <a:avLst/>
                <a:gdLst>
                  <a:gd name="connsiteX0" fmla="*/ 41617 w 66805"/>
                  <a:gd name="connsiteY0" fmla="*/ 5446 h 137889"/>
                  <a:gd name="connsiteX1" fmla="*/ 36961 w 66805"/>
                  <a:gd name="connsiteY1" fmla="*/ 63 h 137889"/>
                  <a:gd name="connsiteX2" fmla="*/ 117 w 66805"/>
                  <a:gd name="connsiteY2" fmla="*/ 13313 h 137889"/>
                  <a:gd name="connsiteX3" fmla="*/ 117 w 66805"/>
                  <a:gd name="connsiteY3" fmla="*/ 19732 h 137889"/>
                  <a:gd name="connsiteX4" fmla="*/ 26637 w 66805"/>
                  <a:gd name="connsiteY4" fmla="*/ 14349 h 137889"/>
                  <a:gd name="connsiteX5" fmla="*/ 26637 w 66805"/>
                  <a:gd name="connsiteY5" fmla="*/ 121596 h 137889"/>
                  <a:gd name="connsiteX6" fmla="*/ 7810 w 66805"/>
                  <a:gd name="connsiteY6" fmla="*/ 131534 h 137889"/>
                  <a:gd name="connsiteX7" fmla="*/ 1332 w 66805"/>
                  <a:gd name="connsiteY7" fmla="*/ 131534 h 137889"/>
                  <a:gd name="connsiteX8" fmla="*/ 1332 w 66805"/>
                  <a:gd name="connsiteY8" fmla="*/ 137953 h 137889"/>
                  <a:gd name="connsiteX9" fmla="*/ 34127 w 66805"/>
                  <a:gd name="connsiteY9" fmla="*/ 137331 h 137889"/>
                  <a:gd name="connsiteX10" fmla="*/ 66923 w 66805"/>
                  <a:gd name="connsiteY10" fmla="*/ 137953 h 137889"/>
                  <a:gd name="connsiteX11" fmla="*/ 66923 w 66805"/>
                  <a:gd name="connsiteY11" fmla="*/ 131534 h 137889"/>
                  <a:gd name="connsiteX12" fmla="*/ 60444 w 66805"/>
                  <a:gd name="connsiteY12" fmla="*/ 131534 h 137889"/>
                  <a:gd name="connsiteX13" fmla="*/ 41617 w 66805"/>
                  <a:gd name="connsiteY13" fmla="*/ 121596 h 137889"/>
                  <a:gd name="connsiteX14" fmla="*/ 41617 w 66805"/>
                  <a:gd name="connsiteY14" fmla="*/ 5446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805" h="137889">
                    <a:moveTo>
                      <a:pt x="41617" y="5446"/>
                    </a:moveTo>
                    <a:cubicBezTo>
                      <a:pt x="41617" y="477"/>
                      <a:pt x="41617" y="63"/>
                      <a:pt x="36961" y="63"/>
                    </a:cubicBezTo>
                    <a:cubicBezTo>
                      <a:pt x="24410" y="13313"/>
                      <a:pt x="6595" y="13313"/>
                      <a:pt x="117" y="13313"/>
                    </a:cubicBezTo>
                    <a:lnTo>
                      <a:pt x="117" y="19732"/>
                    </a:lnTo>
                    <a:cubicBezTo>
                      <a:pt x="4166" y="19732"/>
                      <a:pt x="16110" y="19732"/>
                      <a:pt x="26637" y="14349"/>
                    </a:cubicBezTo>
                    <a:lnTo>
                      <a:pt x="26637" y="121596"/>
                    </a:lnTo>
                    <a:cubicBezTo>
                      <a:pt x="26637" y="129050"/>
                      <a:pt x="26029" y="131534"/>
                      <a:pt x="7810" y="131534"/>
                    </a:cubicBezTo>
                    <a:lnTo>
                      <a:pt x="1332" y="131534"/>
                    </a:lnTo>
                    <a:lnTo>
                      <a:pt x="1332" y="137953"/>
                    </a:lnTo>
                    <a:cubicBezTo>
                      <a:pt x="8417" y="137331"/>
                      <a:pt x="26029" y="137331"/>
                      <a:pt x="34127" y="137331"/>
                    </a:cubicBezTo>
                    <a:cubicBezTo>
                      <a:pt x="42225" y="137331"/>
                      <a:pt x="59837" y="137331"/>
                      <a:pt x="66923" y="137953"/>
                    </a:cubicBezTo>
                    <a:lnTo>
                      <a:pt x="66923" y="131534"/>
                    </a:lnTo>
                    <a:lnTo>
                      <a:pt x="60444" y="131534"/>
                    </a:lnTo>
                    <a:cubicBezTo>
                      <a:pt x="42225" y="131534"/>
                      <a:pt x="41617" y="129257"/>
                      <a:pt x="41617" y="121596"/>
                    </a:cubicBezTo>
                    <a:lnTo>
                      <a:pt x="41617" y="5446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55" name="グループ化 54" descr="\documentclass{article}&#10;\usepackage{amsmath,amsfonts,amssymb}&#10;\usepackage{mathtools}&#10;\usepackage{physics}&#10;\usepackage{bm}&#10;\pagestyle{empty}&#10;\begin{document}&#10;&#10;$\displaystyle \bm{a}_2^{\top} \bm{y} = +1$&#10;&#10;\end{document}" title="IguanaTex Vector Display">
              <a:extLst>
                <a:ext uri="{FF2B5EF4-FFF2-40B4-BE49-F238E27FC236}">
                  <a16:creationId xmlns:a16="http://schemas.microsoft.com/office/drawing/2014/main" id="{15BDF73A-672B-699C-28E5-EE684EACC1EB}"/>
                </a:ext>
              </a:extLst>
            </p:cNvPr>
            <p:cNvGrpSpPr>
              <a:grpSpLocks noChangeAspect="1"/>
            </p:cNvGrpSpPr>
            <p:nvPr>
              <p:custDataLst>
                <p:tags r:id="rId45"/>
              </p:custDataLst>
            </p:nvPr>
          </p:nvGrpSpPr>
          <p:grpSpPr>
            <a:xfrm>
              <a:off x="6192676" y="3620277"/>
              <a:ext cx="894846" cy="237251"/>
              <a:chOff x="7676605" y="4775117"/>
              <a:chExt cx="894846" cy="237251"/>
            </a:xfrm>
          </p:grpSpPr>
          <p:sp>
            <p:nvSpPr>
              <p:cNvPr id="962" name="フリーフォーム: 図形 961">
                <a:extLst>
                  <a:ext uri="{FF2B5EF4-FFF2-40B4-BE49-F238E27FC236}">
                    <a16:creationId xmlns:a16="http://schemas.microsoft.com/office/drawing/2014/main" id="{45744952-8B9E-BDC8-178F-F55E3B654FCC}"/>
                  </a:ext>
                </a:extLst>
              </p:cNvPr>
              <p:cNvSpPr/>
              <p:nvPr>
                <p:custDataLst>
                  <p:tags r:id="rId54"/>
                </p:custDataLst>
              </p:nvPr>
            </p:nvSpPr>
            <p:spPr>
              <a:xfrm>
                <a:off x="7676605" y="4867601"/>
                <a:ext cx="112152" cy="95239"/>
              </a:xfrm>
              <a:custGeom>
                <a:avLst/>
                <a:gdLst>
                  <a:gd name="connsiteX0" fmla="*/ 95224 w 112152"/>
                  <a:gd name="connsiteY0" fmla="*/ 28013 h 95239"/>
                  <a:gd name="connsiteX1" fmla="*/ 98463 w 112152"/>
                  <a:gd name="connsiteY1" fmla="*/ 12692 h 95239"/>
                  <a:gd name="connsiteX2" fmla="*/ 88948 w 112152"/>
                  <a:gd name="connsiteY2" fmla="*/ 3582 h 95239"/>
                  <a:gd name="connsiteX3" fmla="*/ 78624 w 112152"/>
                  <a:gd name="connsiteY3" fmla="*/ 8759 h 95239"/>
                  <a:gd name="connsiteX4" fmla="*/ 57165 w 112152"/>
                  <a:gd name="connsiteY4" fmla="*/ 63 h 95239"/>
                  <a:gd name="connsiteX5" fmla="*/ 77 w 112152"/>
                  <a:gd name="connsiteY5" fmla="*/ 61140 h 95239"/>
                  <a:gd name="connsiteX6" fmla="*/ 35504 w 112152"/>
                  <a:gd name="connsiteY6" fmla="*/ 95302 h 95239"/>
                  <a:gd name="connsiteX7" fmla="*/ 63643 w 112152"/>
                  <a:gd name="connsiteY7" fmla="*/ 84122 h 95239"/>
                  <a:gd name="connsiteX8" fmla="*/ 86924 w 112152"/>
                  <a:gd name="connsiteY8" fmla="*/ 95302 h 95239"/>
                  <a:gd name="connsiteX9" fmla="*/ 104536 w 112152"/>
                  <a:gd name="connsiteY9" fmla="*/ 83501 h 95239"/>
                  <a:gd name="connsiteX10" fmla="*/ 112229 w 112152"/>
                  <a:gd name="connsiteY10" fmla="*/ 63003 h 95239"/>
                  <a:gd name="connsiteX11" fmla="*/ 107370 w 112152"/>
                  <a:gd name="connsiteY11" fmla="*/ 60105 h 95239"/>
                  <a:gd name="connsiteX12" fmla="*/ 103322 w 112152"/>
                  <a:gd name="connsiteY12" fmla="*/ 61140 h 95239"/>
                  <a:gd name="connsiteX13" fmla="*/ 101702 w 112152"/>
                  <a:gd name="connsiteY13" fmla="*/ 67144 h 95239"/>
                  <a:gd name="connsiteX14" fmla="*/ 87936 w 112152"/>
                  <a:gd name="connsiteY14" fmla="*/ 87848 h 95239"/>
                  <a:gd name="connsiteX15" fmla="*/ 83280 w 112152"/>
                  <a:gd name="connsiteY15" fmla="*/ 80188 h 95239"/>
                  <a:gd name="connsiteX16" fmla="*/ 86114 w 112152"/>
                  <a:gd name="connsiteY16" fmla="*/ 65074 h 95239"/>
                  <a:gd name="connsiteX17" fmla="*/ 90568 w 112152"/>
                  <a:gd name="connsiteY17" fmla="*/ 46440 h 95239"/>
                  <a:gd name="connsiteX18" fmla="*/ 95224 w 112152"/>
                  <a:gd name="connsiteY18" fmla="*/ 28013 h 95239"/>
                  <a:gd name="connsiteX19" fmla="*/ 61619 w 112152"/>
                  <a:gd name="connsiteY19" fmla="*/ 74391 h 95239"/>
                  <a:gd name="connsiteX20" fmla="*/ 36516 w 112152"/>
                  <a:gd name="connsiteY20" fmla="*/ 87848 h 95239"/>
                  <a:gd name="connsiteX21" fmla="*/ 22953 w 112152"/>
                  <a:gd name="connsiteY21" fmla="*/ 72113 h 95239"/>
                  <a:gd name="connsiteX22" fmla="*/ 33075 w 112152"/>
                  <a:gd name="connsiteY22" fmla="*/ 27806 h 95239"/>
                  <a:gd name="connsiteX23" fmla="*/ 57570 w 112152"/>
                  <a:gd name="connsiteY23" fmla="*/ 7516 h 95239"/>
                  <a:gd name="connsiteX24" fmla="*/ 74373 w 112152"/>
                  <a:gd name="connsiteY24" fmla="*/ 19525 h 95239"/>
                  <a:gd name="connsiteX25" fmla="*/ 73968 w 112152"/>
                  <a:gd name="connsiteY25" fmla="*/ 22423 h 95239"/>
                  <a:gd name="connsiteX26" fmla="*/ 61619 w 112152"/>
                  <a:gd name="connsiteY26" fmla="*/ 74391 h 9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152" h="95239">
                    <a:moveTo>
                      <a:pt x="95224" y="28013"/>
                    </a:moveTo>
                    <a:cubicBezTo>
                      <a:pt x="96439" y="22837"/>
                      <a:pt x="98463" y="14556"/>
                      <a:pt x="98463" y="12692"/>
                    </a:cubicBezTo>
                    <a:cubicBezTo>
                      <a:pt x="98463" y="6067"/>
                      <a:pt x="93200" y="3582"/>
                      <a:pt x="88948" y="3582"/>
                    </a:cubicBezTo>
                    <a:cubicBezTo>
                      <a:pt x="85102" y="3582"/>
                      <a:pt x="81053" y="5653"/>
                      <a:pt x="78624" y="8759"/>
                    </a:cubicBezTo>
                    <a:cubicBezTo>
                      <a:pt x="75587" y="5446"/>
                      <a:pt x="68907" y="63"/>
                      <a:pt x="57165" y="63"/>
                    </a:cubicBezTo>
                    <a:cubicBezTo>
                      <a:pt x="21940" y="63"/>
                      <a:pt x="77" y="32775"/>
                      <a:pt x="77" y="61140"/>
                    </a:cubicBezTo>
                    <a:cubicBezTo>
                      <a:pt x="77" y="86606"/>
                      <a:pt x="18701" y="95302"/>
                      <a:pt x="35504" y="95302"/>
                    </a:cubicBezTo>
                    <a:cubicBezTo>
                      <a:pt x="49877" y="95302"/>
                      <a:pt x="60404" y="87227"/>
                      <a:pt x="63643" y="84122"/>
                    </a:cubicBezTo>
                    <a:cubicBezTo>
                      <a:pt x="71336" y="95302"/>
                      <a:pt x="84697" y="95302"/>
                      <a:pt x="86924" y="95302"/>
                    </a:cubicBezTo>
                    <a:cubicBezTo>
                      <a:pt x="94414" y="95302"/>
                      <a:pt x="100285" y="90954"/>
                      <a:pt x="104536" y="83501"/>
                    </a:cubicBezTo>
                    <a:cubicBezTo>
                      <a:pt x="109597" y="75219"/>
                      <a:pt x="112229" y="64039"/>
                      <a:pt x="112229" y="63003"/>
                    </a:cubicBezTo>
                    <a:cubicBezTo>
                      <a:pt x="112229" y="60105"/>
                      <a:pt x="109192" y="60105"/>
                      <a:pt x="107370" y="60105"/>
                    </a:cubicBezTo>
                    <a:cubicBezTo>
                      <a:pt x="105144" y="60105"/>
                      <a:pt x="104334" y="60105"/>
                      <a:pt x="103322" y="61140"/>
                    </a:cubicBezTo>
                    <a:cubicBezTo>
                      <a:pt x="102917" y="61554"/>
                      <a:pt x="102917" y="61968"/>
                      <a:pt x="101702" y="67144"/>
                    </a:cubicBezTo>
                    <a:cubicBezTo>
                      <a:pt x="97653" y="83708"/>
                      <a:pt x="92997" y="87848"/>
                      <a:pt x="87936" y="87848"/>
                    </a:cubicBezTo>
                    <a:cubicBezTo>
                      <a:pt x="85709" y="87848"/>
                      <a:pt x="83280" y="87020"/>
                      <a:pt x="83280" y="80188"/>
                    </a:cubicBezTo>
                    <a:cubicBezTo>
                      <a:pt x="83280" y="76668"/>
                      <a:pt x="84090" y="73356"/>
                      <a:pt x="86114" y="65074"/>
                    </a:cubicBezTo>
                    <a:cubicBezTo>
                      <a:pt x="87531" y="59277"/>
                      <a:pt x="89556" y="50995"/>
                      <a:pt x="90568" y="46440"/>
                    </a:cubicBezTo>
                    <a:lnTo>
                      <a:pt x="95224" y="28013"/>
                    </a:lnTo>
                    <a:close/>
                    <a:moveTo>
                      <a:pt x="61619" y="74391"/>
                    </a:moveTo>
                    <a:cubicBezTo>
                      <a:pt x="55748" y="81430"/>
                      <a:pt x="46233" y="87848"/>
                      <a:pt x="36516" y="87848"/>
                    </a:cubicBezTo>
                    <a:cubicBezTo>
                      <a:pt x="23965" y="87848"/>
                      <a:pt x="22953" y="76668"/>
                      <a:pt x="22953" y="72113"/>
                    </a:cubicBezTo>
                    <a:cubicBezTo>
                      <a:pt x="22953" y="61347"/>
                      <a:pt x="29836" y="35881"/>
                      <a:pt x="33075" y="27806"/>
                    </a:cubicBezTo>
                    <a:cubicBezTo>
                      <a:pt x="39350" y="12692"/>
                      <a:pt x="49270" y="7516"/>
                      <a:pt x="57570" y="7516"/>
                    </a:cubicBezTo>
                    <a:cubicBezTo>
                      <a:pt x="69514" y="7516"/>
                      <a:pt x="74373" y="17247"/>
                      <a:pt x="74373" y="19525"/>
                    </a:cubicBezTo>
                    <a:lnTo>
                      <a:pt x="73968" y="22423"/>
                    </a:lnTo>
                    <a:lnTo>
                      <a:pt x="61619" y="743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63" name="フリーフォーム: 図形 962">
                <a:extLst>
                  <a:ext uri="{FF2B5EF4-FFF2-40B4-BE49-F238E27FC236}">
                    <a16:creationId xmlns:a16="http://schemas.microsoft.com/office/drawing/2014/main" id="{2BE7C20B-7091-B20B-EBFD-523BE9A72142}"/>
                  </a:ext>
                </a:extLst>
              </p:cNvPr>
              <p:cNvSpPr/>
              <p:nvPr>
                <p:custDataLst>
                  <p:tags r:id="rId55"/>
                </p:custDataLst>
              </p:nvPr>
            </p:nvSpPr>
            <p:spPr>
              <a:xfrm>
                <a:off x="7806525" y="4775117"/>
                <a:ext cx="104722" cy="100580"/>
              </a:xfrm>
              <a:custGeom>
                <a:avLst/>
                <a:gdLst>
                  <a:gd name="connsiteX0" fmla="*/ 55916 w 104722"/>
                  <a:gd name="connsiteY0" fmla="*/ 7160 h 100580"/>
                  <a:gd name="connsiteX1" fmla="*/ 99137 w 104722"/>
                  <a:gd name="connsiteY1" fmla="*/ 7160 h 100580"/>
                  <a:gd name="connsiteX2" fmla="*/ 104806 w 104722"/>
                  <a:gd name="connsiteY2" fmla="*/ 3682 h 100580"/>
                  <a:gd name="connsiteX3" fmla="*/ 99137 w 104722"/>
                  <a:gd name="connsiteY3" fmla="*/ 59 h 100580"/>
                  <a:gd name="connsiteX4" fmla="*/ 5751 w 104722"/>
                  <a:gd name="connsiteY4" fmla="*/ 59 h 100580"/>
                  <a:gd name="connsiteX5" fmla="*/ 83 w 104722"/>
                  <a:gd name="connsiteY5" fmla="*/ 3537 h 100580"/>
                  <a:gd name="connsiteX6" fmla="*/ 5751 w 104722"/>
                  <a:gd name="connsiteY6" fmla="*/ 7160 h 100580"/>
                  <a:gd name="connsiteX7" fmla="*/ 48972 w 104722"/>
                  <a:gd name="connsiteY7" fmla="*/ 7160 h 100580"/>
                  <a:gd name="connsiteX8" fmla="*/ 48972 w 104722"/>
                  <a:gd name="connsiteY8" fmla="*/ 94987 h 100580"/>
                  <a:gd name="connsiteX9" fmla="*/ 52515 w 104722"/>
                  <a:gd name="connsiteY9" fmla="*/ 100640 h 100580"/>
                  <a:gd name="connsiteX10" fmla="*/ 55916 w 104722"/>
                  <a:gd name="connsiteY10" fmla="*/ 94987 h 100580"/>
                  <a:gd name="connsiteX11" fmla="*/ 55916 w 104722"/>
                  <a:gd name="connsiteY11" fmla="*/ 7160 h 100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22" h="100580">
                    <a:moveTo>
                      <a:pt x="55916" y="7160"/>
                    </a:moveTo>
                    <a:lnTo>
                      <a:pt x="99137" y="7160"/>
                    </a:lnTo>
                    <a:cubicBezTo>
                      <a:pt x="101405" y="7160"/>
                      <a:pt x="104806" y="7160"/>
                      <a:pt x="104806" y="3682"/>
                    </a:cubicBezTo>
                    <a:cubicBezTo>
                      <a:pt x="104806" y="59"/>
                      <a:pt x="101546" y="59"/>
                      <a:pt x="99137" y="59"/>
                    </a:cubicBezTo>
                    <a:lnTo>
                      <a:pt x="5751" y="59"/>
                    </a:lnTo>
                    <a:cubicBezTo>
                      <a:pt x="3626" y="59"/>
                      <a:pt x="83" y="59"/>
                      <a:pt x="83" y="3537"/>
                    </a:cubicBezTo>
                    <a:cubicBezTo>
                      <a:pt x="83" y="7160"/>
                      <a:pt x="3342" y="7160"/>
                      <a:pt x="5751" y="7160"/>
                    </a:cubicBezTo>
                    <a:lnTo>
                      <a:pt x="48972" y="7160"/>
                    </a:lnTo>
                    <a:lnTo>
                      <a:pt x="48972" y="94987"/>
                    </a:lnTo>
                    <a:cubicBezTo>
                      <a:pt x="48972" y="97306"/>
                      <a:pt x="48972" y="100640"/>
                      <a:pt x="52515" y="100640"/>
                    </a:cubicBezTo>
                    <a:cubicBezTo>
                      <a:pt x="55916" y="100640"/>
                      <a:pt x="55916" y="97161"/>
                      <a:pt x="55916" y="94987"/>
                    </a:cubicBezTo>
                    <a:lnTo>
                      <a:pt x="55916" y="7160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75" name="フリーフォーム: 図形 974">
                <a:extLst>
                  <a:ext uri="{FF2B5EF4-FFF2-40B4-BE49-F238E27FC236}">
                    <a16:creationId xmlns:a16="http://schemas.microsoft.com/office/drawing/2014/main" id="{73264F08-3017-1E4F-4F1D-7D5DA466F2E6}"/>
                  </a:ext>
                </a:extLst>
              </p:cNvPr>
              <p:cNvSpPr/>
              <p:nvPr>
                <p:custDataLst>
                  <p:tags r:id="rId56"/>
                </p:custDataLst>
              </p:nvPr>
            </p:nvSpPr>
            <p:spPr>
              <a:xfrm>
                <a:off x="7804541" y="4916135"/>
                <a:ext cx="62635" cy="96233"/>
              </a:xfrm>
              <a:custGeom>
                <a:avLst/>
                <a:gdLst>
                  <a:gd name="connsiteX0" fmla="*/ 62718 w 62635"/>
                  <a:gd name="connsiteY0" fmla="*/ 69921 h 96233"/>
                  <a:gd name="connsiteX1" fmla="*/ 57900 w 62635"/>
                  <a:gd name="connsiteY1" fmla="*/ 69921 h 96233"/>
                  <a:gd name="connsiteX2" fmla="*/ 54216 w 62635"/>
                  <a:gd name="connsiteY2" fmla="*/ 83110 h 96233"/>
                  <a:gd name="connsiteX3" fmla="*/ 40187 w 62635"/>
                  <a:gd name="connsiteY3" fmla="*/ 83979 h 96233"/>
                  <a:gd name="connsiteX4" fmla="*/ 14112 w 62635"/>
                  <a:gd name="connsiteY4" fmla="*/ 83979 h 96233"/>
                  <a:gd name="connsiteX5" fmla="*/ 42454 w 62635"/>
                  <a:gd name="connsiteY5" fmla="*/ 59631 h 96233"/>
                  <a:gd name="connsiteX6" fmla="*/ 62718 w 62635"/>
                  <a:gd name="connsiteY6" fmla="*/ 28326 h 96233"/>
                  <a:gd name="connsiteX7" fmla="*/ 29558 w 62635"/>
                  <a:gd name="connsiteY7" fmla="*/ 65 h 96233"/>
                  <a:gd name="connsiteX8" fmla="*/ 83 w 62635"/>
                  <a:gd name="connsiteY8" fmla="*/ 26008 h 96233"/>
                  <a:gd name="connsiteX9" fmla="*/ 7594 w 62635"/>
                  <a:gd name="connsiteY9" fmla="*/ 34124 h 96233"/>
                  <a:gd name="connsiteX10" fmla="*/ 15104 w 62635"/>
                  <a:gd name="connsiteY10" fmla="*/ 26442 h 96233"/>
                  <a:gd name="connsiteX11" fmla="*/ 6743 w 62635"/>
                  <a:gd name="connsiteY11" fmla="*/ 18761 h 96233"/>
                  <a:gd name="connsiteX12" fmla="*/ 27433 w 62635"/>
                  <a:gd name="connsiteY12" fmla="*/ 5283 h 96233"/>
                  <a:gd name="connsiteX13" fmla="*/ 48972 w 62635"/>
                  <a:gd name="connsiteY13" fmla="*/ 28326 h 96233"/>
                  <a:gd name="connsiteX14" fmla="*/ 35652 w 62635"/>
                  <a:gd name="connsiteY14" fmla="*/ 56153 h 96233"/>
                  <a:gd name="connsiteX15" fmla="*/ 1500 w 62635"/>
                  <a:gd name="connsiteY15" fmla="*/ 90646 h 96233"/>
                  <a:gd name="connsiteX16" fmla="*/ 83 w 62635"/>
                  <a:gd name="connsiteY16" fmla="*/ 96298 h 96233"/>
                  <a:gd name="connsiteX17" fmla="*/ 58467 w 62635"/>
                  <a:gd name="connsiteY17" fmla="*/ 96298 h 96233"/>
                  <a:gd name="connsiteX18" fmla="*/ 62718 w 62635"/>
                  <a:gd name="connsiteY18" fmla="*/ 69921 h 96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2635" h="96233">
                    <a:moveTo>
                      <a:pt x="62718" y="69921"/>
                    </a:moveTo>
                    <a:lnTo>
                      <a:pt x="57900" y="69921"/>
                    </a:lnTo>
                    <a:cubicBezTo>
                      <a:pt x="57475" y="73110"/>
                      <a:pt x="56058" y="81660"/>
                      <a:pt x="54216" y="83110"/>
                    </a:cubicBezTo>
                    <a:cubicBezTo>
                      <a:pt x="53082" y="83979"/>
                      <a:pt x="42170" y="83979"/>
                      <a:pt x="40187" y="83979"/>
                    </a:cubicBezTo>
                    <a:lnTo>
                      <a:pt x="14112" y="83979"/>
                    </a:lnTo>
                    <a:cubicBezTo>
                      <a:pt x="28992" y="70501"/>
                      <a:pt x="33951" y="66443"/>
                      <a:pt x="42454" y="59631"/>
                    </a:cubicBezTo>
                    <a:cubicBezTo>
                      <a:pt x="52940" y="51080"/>
                      <a:pt x="62718" y="42095"/>
                      <a:pt x="62718" y="28326"/>
                    </a:cubicBezTo>
                    <a:cubicBezTo>
                      <a:pt x="62718" y="10790"/>
                      <a:pt x="47697" y="65"/>
                      <a:pt x="29558" y="65"/>
                    </a:cubicBezTo>
                    <a:cubicBezTo>
                      <a:pt x="11987" y="65"/>
                      <a:pt x="83" y="12674"/>
                      <a:pt x="83" y="26008"/>
                    </a:cubicBezTo>
                    <a:cubicBezTo>
                      <a:pt x="83" y="33399"/>
                      <a:pt x="6176" y="34124"/>
                      <a:pt x="7594" y="34124"/>
                    </a:cubicBezTo>
                    <a:cubicBezTo>
                      <a:pt x="10995" y="34124"/>
                      <a:pt x="15104" y="31660"/>
                      <a:pt x="15104" y="26442"/>
                    </a:cubicBezTo>
                    <a:cubicBezTo>
                      <a:pt x="15104" y="23834"/>
                      <a:pt x="14112" y="18761"/>
                      <a:pt x="6743" y="18761"/>
                    </a:cubicBezTo>
                    <a:cubicBezTo>
                      <a:pt x="11136" y="8471"/>
                      <a:pt x="20772" y="5283"/>
                      <a:pt x="27433" y="5283"/>
                    </a:cubicBezTo>
                    <a:cubicBezTo>
                      <a:pt x="41604" y="5283"/>
                      <a:pt x="48972" y="16587"/>
                      <a:pt x="48972" y="28326"/>
                    </a:cubicBezTo>
                    <a:cubicBezTo>
                      <a:pt x="48972" y="40935"/>
                      <a:pt x="40187" y="50935"/>
                      <a:pt x="35652" y="56153"/>
                    </a:cubicBezTo>
                    <a:lnTo>
                      <a:pt x="1500" y="90646"/>
                    </a:lnTo>
                    <a:cubicBezTo>
                      <a:pt x="83" y="91950"/>
                      <a:pt x="83" y="92240"/>
                      <a:pt x="83" y="96298"/>
                    </a:cubicBezTo>
                    <a:lnTo>
                      <a:pt x="58467" y="96298"/>
                    </a:lnTo>
                    <a:lnTo>
                      <a:pt x="62718" y="6992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76" name="フリーフォーム: 図形 975">
                <a:extLst>
                  <a:ext uri="{FF2B5EF4-FFF2-40B4-BE49-F238E27FC236}">
                    <a16:creationId xmlns:a16="http://schemas.microsoft.com/office/drawing/2014/main" id="{F8454B91-4861-942A-E6E2-CAD950D61C53}"/>
                  </a:ext>
                </a:extLst>
              </p:cNvPr>
              <p:cNvSpPr/>
              <p:nvPr>
                <p:custDataLst>
                  <p:tags r:id="rId57"/>
                </p:custDataLst>
              </p:nvPr>
            </p:nvSpPr>
            <p:spPr>
              <a:xfrm>
                <a:off x="7938739" y="4867601"/>
                <a:ext cx="111342" cy="135405"/>
              </a:xfrm>
              <a:custGeom>
                <a:avLst/>
                <a:gdLst>
                  <a:gd name="connsiteX0" fmla="*/ 110420 w 111342"/>
                  <a:gd name="connsiteY0" fmla="*/ 15591 h 135405"/>
                  <a:gd name="connsiteX1" fmla="*/ 111432 w 111342"/>
                  <a:gd name="connsiteY1" fmla="*/ 10829 h 135405"/>
                  <a:gd name="connsiteX2" fmla="*/ 101917 w 111342"/>
                  <a:gd name="connsiteY2" fmla="*/ 1719 h 135405"/>
                  <a:gd name="connsiteX3" fmla="*/ 87544 w 111342"/>
                  <a:gd name="connsiteY3" fmla="*/ 17040 h 135405"/>
                  <a:gd name="connsiteX4" fmla="*/ 82281 w 111342"/>
                  <a:gd name="connsiteY4" fmla="*/ 38573 h 135405"/>
                  <a:gd name="connsiteX5" fmla="*/ 73778 w 111342"/>
                  <a:gd name="connsiteY5" fmla="*/ 72941 h 135405"/>
                  <a:gd name="connsiteX6" fmla="*/ 65883 w 111342"/>
                  <a:gd name="connsiteY6" fmla="*/ 82879 h 135405"/>
                  <a:gd name="connsiteX7" fmla="*/ 52117 w 111342"/>
                  <a:gd name="connsiteY7" fmla="*/ 87848 h 135405"/>
                  <a:gd name="connsiteX8" fmla="*/ 39971 w 111342"/>
                  <a:gd name="connsiteY8" fmla="*/ 72734 h 135405"/>
                  <a:gd name="connsiteX9" fmla="*/ 51915 w 111342"/>
                  <a:gd name="connsiteY9" fmla="*/ 29049 h 135405"/>
                  <a:gd name="connsiteX10" fmla="*/ 54546 w 111342"/>
                  <a:gd name="connsiteY10" fmla="*/ 18697 h 135405"/>
                  <a:gd name="connsiteX11" fmla="*/ 31671 w 111342"/>
                  <a:gd name="connsiteY11" fmla="*/ 63 h 135405"/>
                  <a:gd name="connsiteX12" fmla="*/ 90 w 111342"/>
                  <a:gd name="connsiteY12" fmla="*/ 32361 h 135405"/>
                  <a:gd name="connsiteX13" fmla="*/ 4948 w 111342"/>
                  <a:gd name="connsiteY13" fmla="*/ 35260 h 135405"/>
                  <a:gd name="connsiteX14" fmla="*/ 9604 w 111342"/>
                  <a:gd name="connsiteY14" fmla="*/ 32568 h 135405"/>
                  <a:gd name="connsiteX15" fmla="*/ 30456 w 111342"/>
                  <a:gd name="connsiteY15" fmla="*/ 7516 h 135405"/>
                  <a:gd name="connsiteX16" fmla="*/ 33897 w 111342"/>
                  <a:gd name="connsiteY16" fmla="*/ 11864 h 135405"/>
                  <a:gd name="connsiteX17" fmla="*/ 30456 w 111342"/>
                  <a:gd name="connsiteY17" fmla="*/ 25322 h 135405"/>
                  <a:gd name="connsiteX18" fmla="*/ 18309 w 111342"/>
                  <a:gd name="connsiteY18" fmla="*/ 68387 h 135405"/>
                  <a:gd name="connsiteX19" fmla="*/ 50498 w 111342"/>
                  <a:gd name="connsiteY19" fmla="*/ 95302 h 135405"/>
                  <a:gd name="connsiteX20" fmla="*/ 69932 w 111342"/>
                  <a:gd name="connsiteY20" fmla="*/ 89091 h 135405"/>
                  <a:gd name="connsiteX21" fmla="*/ 35112 w 111342"/>
                  <a:gd name="connsiteY21" fmla="*/ 128015 h 135405"/>
                  <a:gd name="connsiteX22" fmla="*/ 22763 w 111342"/>
                  <a:gd name="connsiteY22" fmla="*/ 125116 h 135405"/>
                  <a:gd name="connsiteX23" fmla="*/ 32480 w 111342"/>
                  <a:gd name="connsiteY23" fmla="*/ 111244 h 135405"/>
                  <a:gd name="connsiteX24" fmla="*/ 22561 w 111342"/>
                  <a:gd name="connsiteY24" fmla="*/ 101720 h 135405"/>
                  <a:gd name="connsiteX25" fmla="*/ 7985 w 111342"/>
                  <a:gd name="connsiteY25" fmla="*/ 117455 h 135405"/>
                  <a:gd name="connsiteX26" fmla="*/ 35112 w 111342"/>
                  <a:gd name="connsiteY26" fmla="*/ 135468 h 135405"/>
                  <a:gd name="connsiteX27" fmla="*/ 91391 w 111342"/>
                  <a:gd name="connsiteY27" fmla="*/ 93853 h 135405"/>
                  <a:gd name="connsiteX28" fmla="*/ 110420 w 111342"/>
                  <a:gd name="connsiteY28" fmla="*/ 15591 h 1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342" h="135405">
                    <a:moveTo>
                      <a:pt x="110420" y="15591"/>
                    </a:moveTo>
                    <a:cubicBezTo>
                      <a:pt x="111432" y="11864"/>
                      <a:pt x="111432" y="11450"/>
                      <a:pt x="111432" y="10829"/>
                    </a:cubicBezTo>
                    <a:cubicBezTo>
                      <a:pt x="111432" y="6274"/>
                      <a:pt x="108193" y="1719"/>
                      <a:pt x="101917" y="1719"/>
                    </a:cubicBezTo>
                    <a:cubicBezTo>
                      <a:pt x="91391" y="1719"/>
                      <a:pt x="88961" y="11450"/>
                      <a:pt x="87544" y="17040"/>
                    </a:cubicBezTo>
                    <a:lnTo>
                      <a:pt x="82281" y="38573"/>
                    </a:lnTo>
                    <a:cubicBezTo>
                      <a:pt x="79851" y="48511"/>
                      <a:pt x="76005" y="64453"/>
                      <a:pt x="73778" y="72941"/>
                    </a:cubicBezTo>
                    <a:cubicBezTo>
                      <a:pt x="72766" y="77496"/>
                      <a:pt x="66490" y="82465"/>
                      <a:pt x="65883" y="82879"/>
                    </a:cubicBezTo>
                    <a:cubicBezTo>
                      <a:pt x="63656" y="84329"/>
                      <a:pt x="58798" y="87848"/>
                      <a:pt x="52117" y="87848"/>
                    </a:cubicBezTo>
                    <a:cubicBezTo>
                      <a:pt x="40173" y="87848"/>
                      <a:pt x="39971" y="77496"/>
                      <a:pt x="39971" y="72734"/>
                    </a:cubicBezTo>
                    <a:cubicBezTo>
                      <a:pt x="39971" y="60105"/>
                      <a:pt x="46246" y="43956"/>
                      <a:pt x="51915" y="29049"/>
                    </a:cubicBezTo>
                    <a:cubicBezTo>
                      <a:pt x="53939" y="23666"/>
                      <a:pt x="54546" y="22216"/>
                      <a:pt x="54546" y="18697"/>
                    </a:cubicBezTo>
                    <a:cubicBezTo>
                      <a:pt x="54546" y="6688"/>
                      <a:pt x="42805" y="63"/>
                      <a:pt x="31671" y="63"/>
                    </a:cubicBezTo>
                    <a:cubicBezTo>
                      <a:pt x="10212" y="63"/>
                      <a:pt x="90" y="28220"/>
                      <a:pt x="90" y="32361"/>
                    </a:cubicBezTo>
                    <a:cubicBezTo>
                      <a:pt x="90" y="35260"/>
                      <a:pt x="3126" y="35260"/>
                      <a:pt x="4948" y="35260"/>
                    </a:cubicBezTo>
                    <a:cubicBezTo>
                      <a:pt x="7378" y="35260"/>
                      <a:pt x="8795" y="35260"/>
                      <a:pt x="9604" y="32568"/>
                    </a:cubicBezTo>
                    <a:cubicBezTo>
                      <a:pt x="16285" y="9587"/>
                      <a:pt x="27419" y="7516"/>
                      <a:pt x="30456" y="7516"/>
                    </a:cubicBezTo>
                    <a:cubicBezTo>
                      <a:pt x="31873" y="7516"/>
                      <a:pt x="33897" y="7516"/>
                      <a:pt x="33897" y="11864"/>
                    </a:cubicBezTo>
                    <a:cubicBezTo>
                      <a:pt x="33897" y="16626"/>
                      <a:pt x="31671" y="22009"/>
                      <a:pt x="30456" y="25322"/>
                    </a:cubicBezTo>
                    <a:cubicBezTo>
                      <a:pt x="22561" y="46026"/>
                      <a:pt x="18309" y="57827"/>
                      <a:pt x="18309" y="68387"/>
                    </a:cubicBezTo>
                    <a:cubicBezTo>
                      <a:pt x="18309" y="91989"/>
                      <a:pt x="38554" y="95302"/>
                      <a:pt x="50498" y="95302"/>
                    </a:cubicBezTo>
                    <a:cubicBezTo>
                      <a:pt x="55559" y="95302"/>
                      <a:pt x="62442" y="94474"/>
                      <a:pt x="69932" y="89091"/>
                    </a:cubicBezTo>
                    <a:cubicBezTo>
                      <a:pt x="64263" y="114557"/>
                      <a:pt x="49080" y="128015"/>
                      <a:pt x="35112" y="128015"/>
                    </a:cubicBezTo>
                    <a:cubicBezTo>
                      <a:pt x="32480" y="128015"/>
                      <a:pt x="26812" y="127600"/>
                      <a:pt x="22763" y="125116"/>
                    </a:cubicBezTo>
                    <a:cubicBezTo>
                      <a:pt x="29241" y="122424"/>
                      <a:pt x="32480" y="116834"/>
                      <a:pt x="32480" y="111244"/>
                    </a:cubicBezTo>
                    <a:cubicBezTo>
                      <a:pt x="32480" y="103791"/>
                      <a:pt x="26609" y="101720"/>
                      <a:pt x="22561" y="101720"/>
                    </a:cubicBezTo>
                    <a:cubicBezTo>
                      <a:pt x="15070" y="101720"/>
                      <a:pt x="7985" y="108346"/>
                      <a:pt x="7985" y="117455"/>
                    </a:cubicBezTo>
                    <a:cubicBezTo>
                      <a:pt x="7985" y="128015"/>
                      <a:pt x="18714" y="135468"/>
                      <a:pt x="35112" y="135468"/>
                    </a:cubicBezTo>
                    <a:cubicBezTo>
                      <a:pt x="58393" y="135468"/>
                      <a:pt x="85115" y="119526"/>
                      <a:pt x="91391" y="93853"/>
                    </a:cubicBezTo>
                    <a:lnTo>
                      <a:pt x="110420" y="155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77" name="フリーフォーム: 図形 976">
                <a:extLst>
                  <a:ext uri="{FF2B5EF4-FFF2-40B4-BE49-F238E27FC236}">
                    <a16:creationId xmlns:a16="http://schemas.microsoft.com/office/drawing/2014/main" id="{16997CEA-18CF-62F8-3E02-B20F574D1A07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8126824" y="4885199"/>
                <a:ext cx="134623" cy="48447"/>
              </a:xfrm>
              <a:custGeom>
                <a:avLst/>
                <a:gdLst>
                  <a:gd name="connsiteX0" fmla="*/ 127839 w 134623"/>
                  <a:gd name="connsiteY0" fmla="*/ 8344 h 48447"/>
                  <a:gd name="connsiteX1" fmla="*/ 134722 w 134623"/>
                  <a:gd name="connsiteY1" fmla="*/ 4204 h 48447"/>
                  <a:gd name="connsiteX2" fmla="*/ 128041 w 134623"/>
                  <a:gd name="connsiteY2" fmla="*/ 63 h 48447"/>
                  <a:gd name="connsiteX3" fmla="*/ 6779 w 134623"/>
                  <a:gd name="connsiteY3" fmla="*/ 63 h 48447"/>
                  <a:gd name="connsiteX4" fmla="*/ 99 w 134623"/>
                  <a:gd name="connsiteY4" fmla="*/ 4204 h 48447"/>
                  <a:gd name="connsiteX5" fmla="*/ 6982 w 134623"/>
                  <a:gd name="connsiteY5" fmla="*/ 8344 h 48447"/>
                  <a:gd name="connsiteX6" fmla="*/ 127839 w 134623"/>
                  <a:gd name="connsiteY6" fmla="*/ 8344 h 48447"/>
                  <a:gd name="connsiteX7" fmla="*/ 128041 w 134623"/>
                  <a:gd name="connsiteY7" fmla="*/ 48511 h 48447"/>
                  <a:gd name="connsiteX8" fmla="*/ 134722 w 134623"/>
                  <a:gd name="connsiteY8" fmla="*/ 44370 h 48447"/>
                  <a:gd name="connsiteX9" fmla="*/ 127839 w 134623"/>
                  <a:gd name="connsiteY9" fmla="*/ 40229 h 48447"/>
                  <a:gd name="connsiteX10" fmla="*/ 6982 w 134623"/>
                  <a:gd name="connsiteY10" fmla="*/ 40229 h 48447"/>
                  <a:gd name="connsiteX11" fmla="*/ 99 w 134623"/>
                  <a:gd name="connsiteY11" fmla="*/ 44370 h 48447"/>
                  <a:gd name="connsiteX12" fmla="*/ 6779 w 134623"/>
                  <a:gd name="connsiteY12" fmla="*/ 48511 h 48447"/>
                  <a:gd name="connsiteX13" fmla="*/ 128041 w 134623"/>
                  <a:gd name="connsiteY13" fmla="*/ 48511 h 4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623" h="48447">
                    <a:moveTo>
                      <a:pt x="127839" y="8344"/>
                    </a:moveTo>
                    <a:cubicBezTo>
                      <a:pt x="130876" y="8344"/>
                      <a:pt x="134722" y="8344"/>
                      <a:pt x="134722" y="4204"/>
                    </a:cubicBezTo>
                    <a:cubicBezTo>
                      <a:pt x="134722" y="63"/>
                      <a:pt x="130876" y="63"/>
                      <a:pt x="128041" y="63"/>
                    </a:cubicBezTo>
                    <a:lnTo>
                      <a:pt x="6779" y="63"/>
                    </a:lnTo>
                    <a:cubicBezTo>
                      <a:pt x="3945" y="63"/>
                      <a:pt x="99" y="63"/>
                      <a:pt x="99" y="4204"/>
                    </a:cubicBezTo>
                    <a:cubicBezTo>
                      <a:pt x="99" y="8344"/>
                      <a:pt x="3945" y="8344"/>
                      <a:pt x="6982" y="8344"/>
                    </a:cubicBezTo>
                    <a:lnTo>
                      <a:pt x="127839" y="8344"/>
                    </a:lnTo>
                    <a:close/>
                    <a:moveTo>
                      <a:pt x="128041" y="48511"/>
                    </a:moveTo>
                    <a:cubicBezTo>
                      <a:pt x="130876" y="48511"/>
                      <a:pt x="134722" y="48511"/>
                      <a:pt x="134722" y="44370"/>
                    </a:cubicBezTo>
                    <a:cubicBezTo>
                      <a:pt x="134722" y="40229"/>
                      <a:pt x="130876" y="40229"/>
                      <a:pt x="127839" y="40229"/>
                    </a:cubicBezTo>
                    <a:lnTo>
                      <a:pt x="6982" y="40229"/>
                    </a:lnTo>
                    <a:cubicBezTo>
                      <a:pt x="3945" y="40229"/>
                      <a:pt x="99" y="40229"/>
                      <a:pt x="99" y="44370"/>
                    </a:cubicBezTo>
                    <a:cubicBezTo>
                      <a:pt x="99" y="48511"/>
                      <a:pt x="3945" y="48511"/>
                      <a:pt x="6779" y="48511"/>
                    </a:cubicBezTo>
                    <a:lnTo>
                      <a:pt x="128041" y="4851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78" name="フリーフォーム: 図形 977">
                <a:extLst>
                  <a:ext uri="{FF2B5EF4-FFF2-40B4-BE49-F238E27FC236}">
                    <a16:creationId xmlns:a16="http://schemas.microsoft.com/office/drawing/2014/main" id="{F32F5E82-505F-921D-DED3-310B424A1B2B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8340511" y="4840478"/>
                <a:ext cx="134623" cy="137889"/>
              </a:xfrm>
              <a:custGeom>
                <a:avLst/>
                <a:gdLst>
                  <a:gd name="connsiteX0" fmla="*/ 71571 w 134623"/>
                  <a:gd name="connsiteY0" fmla="*/ 73149 h 137889"/>
                  <a:gd name="connsiteX1" fmla="*/ 128052 w 134623"/>
                  <a:gd name="connsiteY1" fmla="*/ 73149 h 137889"/>
                  <a:gd name="connsiteX2" fmla="*/ 134732 w 134623"/>
                  <a:gd name="connsiteY2" fmla="*/ 69008 h 137889"/>
                  <a:gd name="connsiteX3" fmla="*/ 128052 w 134623"/>
                  <a:gd name="connsiteY3" fmla="*/ 64867 h 137889"/>
                  <a:gd name="connsiteX4" fmla="*/ 71571 w 134623"/>
                  <a:gd name="connsiteY4" fmla="*/ 64867 h 137889"/>
                  <a:gd name="connsiteX5" fmla="*/ 71571 w 134623"/>
                  <a:gd name="connsiteY5" fmla="*/ 6895 h 137889"/>
                  <a:gd name="connsiteX6" fmla="*/ 67522 w 134623"/>
                  <a:gd name="connsiteY6" fmla="*/ 63 h 137889"/>
                  <a:gd name="connsiteX7" fmla="*/ 63473 w 134623"/>
                  <a:gd name="connsiteY7" fmla="*/ 6895 h 137889"/>
                  <a:gd name="connsiteX8" fmla="*/ 63473 w 134623"/>
                  <a:gd name="connsiteY8" fmla="*/ 64867 h 137889"/>
                  <a:gd name="connsiteX9" fmla="*/ 6790 w 134623"/>
                  <a:gd name="connsiteY9" fmla="*/ 64867 h 137889"/>
                  <a:gd name="connsiteX10" fmla="*/ 109 w 134623"/>
                  <a:gd name="connsiteY10" fmla="*/ 69008 h 137889"/>
                  <a:gd name="connsiteX11" fmla="*/ 6790 w 134623"/>
                  <a:gd name="connsiteY11" fmla="*/ 73149 h 137889"/>
                  <a:gd name="connsiteX12" fmla="*/ 63473 w 134623"/>
                  <a:gd name="connsiteY12" fmla="*/ 73149 h 137889"/>
                  <a:gd name="connsiteX13" fmla="*/ 63473 w 134623"/>
                  <a:gd name="connsiteY13" fmla="*/ 131120 h 137889"/>
                  <a:gd name="connsiteX14" fmla="*/ 67522 w 134623"/>
                  <a:gd name="connsiteY14" fmla="*/ 137953 h 137889"/>
                  <a:gd name="connsiteX15" fmla="*/ 71571 w 134623"/>
                  <a:gd name="connsiteY15" fmla="*/ 131120 h 137889"/>
                  <a:gd name="connsiteX16" fmla="*/ 71571 w 134623"/>
                  <a:gd name="connsiteY16" fmla="*/ 73149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4623" h="137889">
                    <a:moveTo>
                      <a:pt x="71571" y="73149"/>
                    </a:moveTo>
                    <a:lnTo>
                      <a:pt x="128052" y="73149"/>
                    </a:lnTo>
                    <a:cubicBezTo>
                      <a:pt x="130886" y="73149"/>
                      <a:pt x="134732" y="73149"/>
                      <a:pt x="134732" y="69008"/>
                    </a:cubicBezTo>
                    <a:cubicBezTo>
                      <a:pt x="134732" y="64867"/>
                      <a:pt x="130886" y="64867"/>
                      <a:pt x="128052" y="64867"/>
                    </a:cubicBezTo>
                    <a:lnTo>
                      <a:pt x="71571" y="64867"/>
                    </a:lnTo>
                    <a:lnTo>
                      <a:pt x="71571" y="6895"/>
                    </a:lnTo>
                    <a:cubicBezTo>
                      <a:pt x="71571" y="3997"/>
                      <a:pt x="71571" y="63"/>
                      <a:pt x="67522" y="63"/>
                    </a:cubicBezTo>
                    <a:cubicBezTo>
                      <a:pt x="63473" y="63"/>
                      <a:pt x="63473" y="3997"/>
                      <a:pt x="63473" y="6895"/>
                    </a:cubicBezTo>
                    <a:lnTo>
                      <a:pt x="63473" y="64867"/>
                    </a:lnTo>
                    <a:lnTo>
                      <a:pt x="6790" y="64867"/>
                    </a:lnTo>
                    <a:cubicBezTo>
                      <a:pt x="3956" y="64867"/>
                      <a:pt x="109" y="64867"/>
                      <a:pt x="109" y="69008"/>
                    </a:cubicBezTo>
                    <a:cubicBezTo>
                      <a:pt x="109" y="73149"/>
                      <a:pt x="3956" y="73149"/>
                      <a:pt x="6790" y="73149"/>
                    </a:cubicBezTo>
                    <a:lnTo>
                      <a:pt x="63473" y="73149"/>
                    </a:lnTo>
                    <a:lnTo>
                      <a:pt x="63473" y="131120"/>
                    </a:lnTo>
                    <a:cubicBezTo>
                      <a:pt x="63473" y="134019"/>
                      <a:pt x="63473" y="137953"/>
                      <a:pt x="67522" y="137953"/>
                    </a:cubicBezTo>
                    <a:cubicBezTo>
                      <a:pt x="71571" y="137953"/>
                      <a:pt x="71571" y="134019"/>
                      <a:pt x="71571" y="131120"/>
                    </a:cubicBezTo>
                    <a:lnTo>
                      <a:pt x="71571" y="73149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79" name="フリーフォーム: 図形 978">
                <a:extLst>
                  <a:ext uri="{FF2B5EF4-FFF2-40B4-BE49-F238E27FC236}">
                    <a16:creationId xmlns:a16="http://schemas.microsoft.com/office/drawing/2014/main" id="{62D230E7-A510-D47D-52C1-AC5B94DA48F1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8504646" y="4823294"/>
                <a:ext cx="66805" cy="137889"/>
              </a:xfrm>
              <a:custGeom>
                <a:avLst/>
                <a:gdLst>
                  <a:gd name="connsiteX0" fmla="*/ 41617 w 66805"/>
                  <a:gd name="connsiteY0" fmla="*/ 5446 h 137889"/>
                  <a:gd name="connsiteX1" fmla="*/ 36961 w 66805"/>
                  <a:gd name="connsiteY1" fmla="*/ 63 h 137889"/>
                  <a:gd name="connsiteX2" fmla="*/ 117 w 66805"/>
                  <a:gd name="connsiteY2" fmla="*/ 13313 h 137889"/>
                  <a:gd name="connsiteX3" fmla="*/ 117 w 66805"/>
                  <a:gd name="connsiteY3" fmla="*/ 19732 h 137889"/>
                  <a:gd name="connsiteX4" fmla="*/ 26637 w 66805"/>
                  <a:gd name="connsiteY4" fmla="*/ 14349 h 137889"/>
                  <a:gd name="connsiteX5" fmla="*/ 26637 w 66805"/>
                  <a:gd name="connsiteY5" fmla="*/ 121596 h 137889"/>
                  <a:gd name="connsiteX6" fmla="*/ 7810 w 66805"/>
                  <a:gd name="connsiteY6" fmla="*/ 131534 h 137889"/>
                  <a:gd name="connsiteX7" fmla="*/ 1332 w 66805"/>
                  <a:gd name="connsiteY7" fmla="*/ 131534 h 137889"/>
                  <a:gd name="connsiteX8" fmla="*/ 1332 w 66805"/>
                  <a:gd name="connsiteY8" fmla="*/ 137953 h 137889"/>
                  <a:gd name="connsiteX9" fmla="*/ 34127 w 66805"/>
                  <a:gd name="connsiteY9" fmla="*/ 137331 h 137889"/>
                  <a:gd name="connsiteX10" fmla="*/ 66923 w 66805"/>
                  <a:gd name="connsiteY10" fmla="*/ 137953 h 137889"/>
                  <a:gd name="connsiteX11" fmla="*/ 66923 w 66805"/>
                  <a:gd name="connsiteY11" fmla="*/ 131534 h 137889"/>
                  <a:gd name="connsiteX12" fmla="*/ 60444 w 66805"/>
                  <a:gd name="connsiteY12" fmla="*/ 131534 h 137889"/>
                  <a:gd name="connsiteX13" fmla="*/ 41617 w 66805"/>
                  <a:gd name="connsiteY13" fmla="*/ 121596 h 137889"/>
                  <a:gd name="connsiteX14" fmla="*/ 41617 w 66805"/>
                  <a:gd name="connsiteY14" fmla="*/ 5446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805" h="137889">
                    <a:moveTo>
                      <a:pt x="41617" y="5446"/>
                    </a:moveTo>
                    <a:cubicBezTo>
                      <a:pt x="41617" y="477"/>
                      <a:pt x="41617" y="63"/>
                      <a:pt x="36961" y="63"/>
                    </a:cubicBezTo>
                    <a:cubicBezTo>
                      <a:pt x="24410" y="13313"/>
                      <a:pt x="6595" y="13313"/>
                      <a:pt x="117" y="13313"/>
                    </a:cubicBezTo>
                    <a:lnTo>
                      <a:pt x="117" y="19732"/>
                    </a:lnTo>
                    <a:cubicBezTo>
                      <a:pt x="4166" y="19732"/>
                      <a:pt x="16110" y="19732"/>
                      <a:pt x="26637" y="14349"/>
                    </a:cubicBezTo>
                    <a:lnTo>
                      <a:pt x="26637" y="121596"/>
                    </a:lnTo>
                    <a:cubicBezTo>
                      <a:pt x="26637" y="129050"/>
                      <a:pt x="26029" y="131534"/>
                      <a:pt x="7810" y="131534"/>
                    </a:cubicBezTo>
                    <a:lnTo>
                      <a:pt x="1332" y="131534"/>
                    </a:lnTo>
                    <a:lnTo>
                      <a:pt x="1332" y="137953"/>
                    </a:lnTo>
                    <a:cubicBezTo>
                      <a:pt x="8417" y="137331"/>
                      <a:pt x="26029" y="137331"/>
                      <a:pt x="34127" y="137331"/>
                    </a:cubicBezTo>
                    <a:cubicBezTo>
                      <a:pt x="42225" y="137331"/>
                      <a:pt x="59837" y="137331"/>
                      <a:pt x="66923" y="137953"/>
                    </a:cubicBezTo>
                    <a:lnTo>
                      <a:pt x="66923" y="131534"/>
                    </a:lnTo>
                    <a:lnTo>
                      <a:pt x="60444" y="131534"/>
                    </a:lnTo>
                    <a:cubicBezTo>
                      <a:pt x="42225" y="131534"/>
                      <a:pt x="41617" y="129257"/>
                      <a:pt x="41617" y="121596"/>
                    </a:cubicBezTo>
                    <a:lnTo>
                      <a:pt x="41617" y="5446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56" name="グループ化 55" descr="\documentclass{article}&#10;\usepackage{amsmath,amsfonts,amssymb}&#10;\usepackage{mathtools}&#10;\usepackage{physics}&#10;\usepackage{bm}&#10;\pagestyle{empty}&#10;\begin{document}&#10;&#10;$\displaystyle \bm{a}_3^{\top} \bm{y} = -1$&#10;&#10;\end{document}" title="IguanaTex Vector Display">
              <a:extLst>
                <a:ext uri="{FF2B5EF4-FFF2-40B4-BE49-F238E27FC236}">
                  <a16:creationId xmlns:a16="http://schemas.microsoft.com/office/drawing/2014/main" id="{6F0F45E9-30EA-4791-E246-CA12F1685981}"/>
                </a:ext>
              </a:extLst>
            </p:cNvPr>
            <p:cNvGrpSpPr>
              <a:grpSpLocks noChangeAspect="1"/>
            </p:cNvGrpSpPr>
            <p:nvPr>
              <p:custDataLst>
                <p:tags r:id="rId46"/>
              </p:custDataLst>
            </p:nvPr>
          </p:nvGrpSpPr>
          <p:grpSpPr>
            <a:xfrm>
              <a:off x="6348445" y="4091992"/>
              <a:ext cx="894846" cy="240149"/>
              <a:chOff x="7841704" y="5182295"/>
              <a:chExt cx="894846" cy="240149"/>
            </a:xfrm>
          </p:grpSpPr>
          <p:sp>
            <p:nvSpPr>
              <p:cNvPr id="58" name="フリーフォーム: 図形 57">
                <a:extLst>
                  <a:ext uri="{FF2B5EF4-FFF2-40B4-BE49-F238E27FC236}">
                    <a16:creationId xmlns:a16="http://schemas.microsoft.com/office/drawing/2014/main" id="{EA66D42B-F9B4-4363-99E0-58BD28B46A0F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841704" y="5274779"/>
                <a:ext cx="112152" cy="95239"/>
              </a:xfrm>
              <a:custGeom>
                <a:avLst/>
                <a:gdLst>
                  <a:gd name="connsiteX0" fmla="*/ 95224 w 112152"/>
                  <a:gd name="connsiteY0" fmla="*/ 28013 h 95239"/>
                  <a:gd name="connsiteX1" fmla="*/ 98463 w 112152"/>
                  <a:gd name="connsiteY1" fmla="*/ 12692 h 95239"/>
                  <a:gd name="connsiteX2" fmla="*/ 88948 w 112152"/>
                  <a:gd name="connsiteY2" fmla="*/ 3582 h 95239"/>
                  <a:gd name="connsiteX3" fmla="*/ 78624 w 112152"/>
                  <a:gd name="connsiteY3" fmla="*/ 8759 h 95239"/>
                  <a:gd name="connsiteX4" fmla="*/ 57165 w 112152"/>
                  <a:gd name="connsiteY4" fmla="*/ 63 h 95239"/>
                  <a:gd name="connsiteX5" fmla="*/ 77 w 112152"/>
                  <a:gd name="connsiteY5" fmla="*/ 61140 h 95239"/>
                  <a:gd name="connsiteX6" fmla="*/ 35504 w 112152"/>
                  <a:gd name="connsiteY6" fmla="*/ 95302 h 95239"/>
                  <a:gd name="connsiteX7" fmla="*/ 63643 w 112152"/>
                  <a:gd name="connsiteY7" fmla="*/ 84122 h 95239"/>
                  <a:gd name="connsiteX8" fmla="*/ 86924 w 112152"/>
                  <a:gd name="connsiteY8" fmla="*/ 95302 h 95239"/>
                  <a:gd name="connsiteX9" fmla="*/ 104536 w 112152"/>
                  <a:gd name="connsiteY9" fmla="*/ 83501 h 95239"/>
                  <a:gd name="connsiteX10" fmla="*/ 112229 w 112152"/>
                  <a:gd name="connsiteY10" fmla="*/ 63003 h 95239"/>
                  <a:gd name="connsiteX11" fmla="*/ 107370 w 112152"/>
                  <a:gd name="connsiteY11" fmla="*/ 60105 h 95239"/>
                  <a:gd name="connsiteX12" fmla="*/ 103322 w 112152"/>
                  <a:gd name="connsiteY12" fmla="*/ 61140 h 95239"/>
                  <a:gd name="connsiteX13" fmla="*/ 101702 w 112152"/>
                  <a:gd name="connsiteY13" fmla="*/ 67144 h 95239"/>
                  <a:gd name="connsiteX14" fmla="*/ 87936 w 112152"/>
                  <a:gd name="connsiteY14" fmla="*/ 87848 h 95239"/>
                  <a:gd name="connsiteX15" fmla="*/ 83280 w 112152"/>
                  <a:gd name="connsiteY15" fmla="*/ 80188 h 95239"/>
                  <a:gd name="connsiteX16" fmla="*/ 86114 w 112152"/>
                  <a:gd name="connsiteY16" fmla="*/ 65074 h 95239"/>
                  <a:gd name="connsiteX17" fmla="*/ 90568 w 112152"/>
                  <a:gd name="connsiteY17" fmla="*/ 46440 h 95239"/>
                  <a:gd name="connsiteX18" fmla="*/ 95224 w 112152"/>
                  <a:gd name="connsiteY18" fmla="*/ 28013 h 95239"/>
                  <a:gd name="connsiteX19" fmla="*/ 61619 w 112152"/>
                  <a:gd name="connsiteY19" fmla="*/ 74391 h 95239"/>
                  <a:gd name="connsiteX20" fmla="*/ 36516 w 112152"/>
                  <a:gd name="connsiteY20" fmla="*/ 87848 h 95239"/>
                  <a:gd name="connsiteX21" fmla="*/ 22953 w 112152"/>
                  <a:gd name="connsiteY21" fmla="*/ 72113 h 95239"/>
                  <a:gd name="connsiteX22" fmla="*/ 33075 w 112152"/>
                  <a:gd name="connsiteY22" fmla="*/ 27806 h 95239"/>
                  <a:gd name="connsiteX23" fmla="*/ 57570 w 112152"/>
                  <a:gd name="connsiteY23" fmla="*/ 7516 h 95239"/>
                  <a:gd name="connsiteX24" fmla="*/ 74373 w 112152"/>
                  <a:gd name="connsiteY24" fmla="*/ 19525 h 95239"/>
                  <a:gd name="connsiteX25" fmla="*/ 73968 w 112152"/>
                  <a:gd name="connsiteY25" fmla="*/ 22423 h 95239"/>
                  <a:gd name="connsiteX26" fmla="*/ 61619 w 112152"/>
                  <a:gd name="connsiteY26" fmla="*/ 74391 h 9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152" h="95239">
                    <a:moveTo>
                      <a:pt x="95224" y="28013"/>
                    </a:moveTo>
                    <a:cubicBezTo>
                      <a:pt x="96439" y="22837"/>
                      <a:pt x="98463" y="14556"/>
                      <a:pt x="98463" y="12692"/>
                    </a:cubicBezTo>
                    <a:cubicBezTo>
                      <a:pt x="98463" y="6067"/>
                      <a:pt x="93200" y="3582"/>
                      <a:pt x="88948" y="3582"/>
                    </a:cubicBezTo>
                    <a:cubicBezTo>
                      <a:pt x="85102" y="3582"/>
                      <a:pt x="81053" y="5653"/>
                      <a:pt x="78624" y="8759"/>
                    </a:cubicBezTo>
                    <a:cubicBezTo>
                      <a:pt x="75587" y="5446"/>
                      <a:pt x="68907" y="63"/>
                      <a:pt x="57165" y="63"/>
                    </a:cubicBezTo>
                    <a:cubicBezTo>
                      <a:pt x="21940" y="63"/>
                      <a:pt x="77" y="32775"/>
                      <a:pt x="77" y="61140"/>
                    </a:cubicBezTo>
                    <a:cubicBezTo>
                      <a:pt x="77" y="86606"/>
                      <a:pt x="18701" y="95302"/>
                      <a:pt x="35504" y="95302"/>
                    </a:cubicBezTo>
                    <a:cubicBezTo>
                      <a:pt x="49877" y="95302"/>
                      <a:pt x="60404" y="87227"/>
                      <a:pt x="63643" y="84122"/>
                    </a:cubicBezTo>
                    <a:cubicBezTo>
                      <a:pt x="71336" y="95302"/>
                      <a:pt x="84697" y="95302"/>
                      <a:pt x="86924" y="95302"/>
                    </a:cubicBezTo>
                    <a:cubicBezTo>
                      <a:pt x="94414" y="95302"/>
                      <a:pt x="100285" y="90954"/>
                      <a:pt x="104536" y="83501"/>
                    </a:cubicBezTo>
                    <a:cubicBezTo>
                      <a:pt x="109597" y="75219"/>
                      <a:pt x="112229" y="64039"/>
                      <a:pt x="112229" y="63003"/>
                    </a:cubicBezTo>
                    <a:cubicBezTo>
                      <a:pt x="112229" y="60105"/>
                      <a:pt x="109192" y="60105"/>
                      <a:pt x="107370" y="60105"/>
                    </a:cubicBezTo>
                    <a:cubicBezTo>
                      <a:pt x="105144" y="60105"/>
                      <a:pt x="104334" y="60105"/>
                      <a:pt x="103322" y="61140"/>
                    </a:cubicBezTo>
                    <a:cubicBezTo>
                      <a:pt x="102917" y="61554"/>
                      <a:pt x="102917" y="61968"/>
                      <a:pt x="101702" y="67144"/>
                    </a:cubicBezTo>
                    <a:cubicBezTo>
                      <a:pt x="97653" y="83708"/>
                      <a:pt x="92997" y="87848"/>
                      <a:pt x="87936" y="87848"/>
                    </a:cubicBezTo>
                    <a:cubicBezTo>
                      <a:pt x="85709" y="87848"/>
                      <a:pt x="83280" y="87020"/>
                      <a:pt x="83280" y="80188"/>
                    </a:cubicBezTo>
                    <a:cubicBezTo>
                      <a:pt x="83280" y="76668"/>
                      <a:pt x="84090" y="73356"/>
                      <a:pt x="86114" y="65074"/>
                    </a:cubicBezTo>
                    <a:cubicBezTo>
                      <a:pt x="87531" y="59277"/>
                      <a:pt x="89556" y="50995"/>
                      <a:pt x="90568" y="46440"/>
                    </a:cubicBezTo>
                    <a:lnTo>
                      <a:pt x="95224" y="28013"/>
                    </a:lnTo>
                    <a:close/>
                    <a:moveTo>
                      <a:pt x="61619" y="74391"/>
                    </a:moveTo>
                    <a:cubicBezTo>
                      <a:pt x="55748" y="81430"/>
                      <a:pt x="46233" y="87848"/>
                      <a:pt x="36516" y="87848"/>
                    </a:cubicBezTo>
                    <a:cubicBezTo>
                      <a:pt x="23965" y="87848"/>
                      <a:pt x="22953" y="76668"/>
                      <a:pt x="22953" y="72113"/>
                    </a:cubicBezTo>
                    <a:cubicBezTo>
                      <a:pt x="22953" y="61347"/>
                      <a:pt x="29836" y="35881"/>
                      <a:pt x="33075" y="27806"/>
                    </a:cubicBezTo>
                    <a:cubicBezTo>
                      <a:pt x="39350" y="12692"/>
                      <a:pt x="49270" y="7516"/>
                      <a:pt x="57570" y="7516"/>
                    </a:cubicBezTo>
                    <a:cubicBezTo>
                      <a:pt x="69514" y="7516"/>
                      <a:pt x="74373" y="17247"/>
                      <a:pt x="74373" y="19525"/>
                    </a:cubicBezTo>
                    <a:lnTo>
                      <a:pt x="73968" y="22423"/>
                    </a:lnTo>
                    <a:lnTo>
                      <a:pt x="61619" y="743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59" name="フリーフォーム: 図形 58">
                <a:extLst>
                  <a:ext uri="{FF2B5EF4-FFF2-40B4-BE49-F238E27FC236}">
                    <a16:creationId xmlns:a16="http://schemas.microsoft.com/office/drawing/2014/main" id="{A3683932-FFEB-E84A-6857-B38E1CD65050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971624" y="5182295"/>
                <a:ext cx="104722" cy="100580"/>
              </a:xfrm>
              <a:custGeom>
                <a:avLst/>
                <a:gdLst>
                  <a:gd name="connsiteX0" fmla="*/ 55916 w 104722"/>
                  <a:gd name="connsiteY0" fmla="*/ 7160 h 100580"/>
                  <a:gd name="connsiteX1" fmla="*/ 99137 w 104722"/>
                  <a:gd name="connsiteY1" fmla="*/ 7160 h 100580"/>
                  <a:gd name="connsiteX2" fmla="*/ 104806 w 104722"/>
                  <a:gd name="connsiteY2" fmla="*/ 3682 h 100580"/>
                  <a:gd name="connsiteX3" fmla="*/ 99137 w 104722"/>
                  <a:gd name="connsiteY3" fmla="*/ 59 h 100580"/>
                  <a:gd name="connsiteX4" fmla="*/ 5751 w 104722"/>
                  <a:gd name="connsiteY4" fmla="*/ 59 h 100580"/>
                  <a:gd name="connsiteX5" fmla="*/ 83 w 104722"/>
                  <a:gd name="connsiteY5" fmla="*/ 3537 h 100580"/>
                  <a:gd name="connsiteX6" fmla="*/ 5751 w 104722"/>
                  <a:gd name="connsiteY6" fmla="*/ 7160 h 100580"/>
                  <a:gd name="connsiteX7" fmla="*/ 48972 w 104722"/>
                  <a:gd name="connsiteY7" fmla="*/ 7160 h 100580"/>
                  <a:gd name="connsiteX8" fmla="*/ 48972 w 104722"/>
                  <a:gd name="connsiteY8" fmla="*/ 94987 h 100580"/>
                  <a:gd name="connsiteX9" fmla="*/ 52515 w 104722"/>
                  <a:gd name="connsiteY9" fmla="*/ 100640 h 100580"/>
                  <a:gd name="connsiteX10" fmla="*/ 55916 w 104722"/>
                  <a:gd name="connsiteY10" fmla="*/ 94987 h 100580"/>
                  <a:gd name="connsiteX11" fmla="*/ 55916 w 104722"/>
                  <a:gd name="connsiteY11" fmla="*/ 7160 h 100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22" h="100580">
                    <a:moveTo>
                      <a:pt x="55916" y="7160"/>
                    </a:moveTo>
                    <a:lnTo>
                      <a:pt x="99137" y="7160"/>
                    </a:lnTo>
                    <a:cubicBezTo>
                      <a:pt x="101405" y="7160"/>
                      <a:pt x="104806" y="7160"/>
                      <a:pt x="104806" y="3682"/>
                    </a:cubicBezTo>
                    <a:cubicBezTo>
                      <a:pt x="104806" y="59"/>
                      <a:pt x="101546" y="59"/>
                      <a:pt x="99137" y="59"/>
                    </a:cubicBezTo>
                    <a:lnTo>
                      <a:pt x="5751" y="59"/>
                    </a:lnTo>
                    <a:cubicBezTo>
                      <a:pt x="3626" y="59"/>
                      <a:pt x="83" y="59"/>
                      <a:pt x="83" y="3537"/>
                    </a:cubicBezTo>
                    <a:cubicBezTo>
                      <a:pt x="83" y="7160"/>
                      <a:pt x="3342" y="7160"/>
                      <a:pt x="5751" y="7160"/>
                    </a:cubicBezTo>
                    <a:lnTo>
                      <a:pt x="48972" y="7160"/>
                    </a:lnTo>
                    <a:lnTo>
                      <a:pt x="48972" y="94987"/>
                    </a:lnTo>
                    <a:cubicBezTo>
                      <a:pt x="48972" y="97306"/>
                      <a:pt x="48972" y="100640"/>
                      <a:pt x="52515" y="100640"/>
                    </a:cubicBezTo>
                    <a:cubicBezTo>
                      <a:pt x="55916" y="100640"/>
                      <a:pt x="55916" y="97161"/>
                      <a:pt x="55916" y="94987"/>
                    </a:cubicBezTo>
                    <a:lnTo>
                      <a:pt x="55916" y="7160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60" name="フリーフォーム: 図形 59">
                <a:extLst>
                  <a:ext uri="{FF2B5EF4-FFF2-40B4-BE49-F238E27FC236}">
                    <a16:creationId xmlns:a16="http://schemas.microsoft.com/office/drawing/2014/main" id="{25ED4D2A-27AF-5C85-FAAE-9CA727C44EF8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7968365" y="5323313"/>
                <a:ext cx="65185" cy="99131"/>
              </a:xfrm>
              <a:custGeom>
                <a:avLst/>
                <a:gdLst>
                  <a:gd name="connsiteX0" fmla="*/ 31117 w 65185"/>
                  <a:gd name="connsiteY0" fmla="*/ 47892 h 99131"/>
                  <a:gd name="connsiteX1" fmla="*/ 50106 w 65185"/>
                  <a:gd name="connsiteY1" fmla="*/ 71225 h 99131"/>
                  <a:gd name="connsiteX2" fmla="*/ 31684 w 65185"/>
                  <a:gd name="connsiteY2" fmla="*/ 94559 h 99131"/>
                  <a:gd name="connsiteX3" fmla="*/ 7594 w 65185"/>
                  <a:gd name="connsiteY3" fmla="*/ 84414 h 99131"/>
                  <a:gd name="connsiteX4" fmla="*/ 15813 w 65185"/>
                  <a:gd name="connsiteY4" fmla="*/ 76298 h 99131"/>
                  <a:gd name="connsiteX5" fmla="*/ 8019 w 65185"/>
                  <a:gd name="connsiteY5" fmla="*/ 68327 h 99131"/>
                  <a:gd name="connsiteX6" fmla="*/ 83 w 65185"/>
                  <a:gd name="connsiteY6" fmla="*/ 76733 h 99131"/>
                  <a:gd name="connsiteX7" fmla="*/ 31967 w 65185"/>
                  <a:gd name="connsiteY7" fmla="*/ 99197 h 99131"/>
                  <a:gd name="connsiteX8" fmla="*/ 65269 w 65185"/>
                  <a:gd name="connsiteY8" fmla="*/ 71225 h 99131"/>
                  <a:gd name="connsiteX9" fmla="*/ 40612 w 65185"/>
                  <a:gd name="connsiteY9" fmla="*/ 45283 h 99131"/>
                  <a:gd name="connsiteX10" fmla="*/ 60876 w 65185"/>
                  <a:gd name="connsiteY10" fmla="*/ 20065 h 99131"/>
                  <a:gd name="connsiteX11" fmla="*/ 32251 w 65185"/>
                  <a:gd name="connsiteY11" fmla="*/ 65 h 99131"/>
                  <a:gd name="connsiteX12" fmla="*/ 4476 w 65185"/>
                  <a:gd name="connsiteY12" fmla="*/ 19486 h 99131"/>
                  <a:gd name="connsiteX13" fmla="*/ 11845 w 65185"/>
                  <a:gd name="connsiteY13" fmla="*/ 27167 h 99131"/>
                  <a:gd name="connsiteX14" fmla="*/ 19072 w 65185"/>
                  <a:gd name="connsiteY14" fmla="*/ 19776 h 99131"/>
                  <a:gd name="connsiteX15" fmla="*/ 11845 w 65185"/>
                  <a:gd name="connsiteY15" fmla="*/ 12239 h 99131"/>
                  <a:gd name="connsiteX16" fmla="*/ 31826 w 65185"/>
                  <a:gd name="connsiteY16" fmla="*/ 4268 h 99131"/>
                  <a:gd name="connsiteX17" fmla="*/ 47130 w 65185"/>
                  <a:gd name="connsiteY17" fmla="*/ 20065 h 99131"/>
                  <a:gd name="connsiteX18" fmla="*/ 41462 w 65185"/>
                  <a:gd name="connsiteY18" fmla="*/ 37312 h 99131"/>
                  <a:gd name="connsiteX19" fmla="*/ 25732 w 65185"/>
                  <a:gd name="connsiteY19" fmla="*/ 43544 h 99131"/>
                  <a:gd name="connsiteX20" fmla="*/ 21198 w 65185"/>
                  <a:gd name="connsiteY20" fmla="*/ 43979 h 99131"/>
                  <a:gd name="connsiteX21" fmla="*/ 19781 w 65185"/>
                  <a:gd name="connsiteY21" fmla="*/ 45863 h 99131"/>
                  <a:gd name="connsiteX22" fmla="*/ 23465 w 65185"/>
                  <a:gd name="connsiteY22" fmla="*/ 47892 h 99131"/>
                  <a:gd name="connsiteX23" fmla="*/ 31117 w 65185"/>
                  <a:gd name="connsiteY23" fmla="*/ 47892 h 9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5185" h="99131">
                    <a:moveTo>
                      <a:pt x="31117" y="47892"/>
                    </a:moveTo>
                    <a:cubicBezTo>
                      <a:pt x="42170" y="47892"/>
                      <a:pt x="50106" y="55718"/>
                      <a:pt x="50106" y="71225"/>
                    </a:cubicBezTo>
                    <a:cubicBezTo>
                      <a:pt x="50106" y="89197"/>
                      <a:pt x="39903" y="94559"/>
                      <a:pt x="31684" y="94559"/>
                    </a:cubicBezTo>
                    <a:cubicBezTo>
                      <a:pt x="26016" y="94559"/>
                      <a:pt x="13545" y="92965"/>
                      <a:pt x="7594" y="84414"/>
                    </a:cubicBezTo>
                    <a:cubicBezTo>
                      <a:pt x="14254" y="84124"/>
                      <a:pt x="15813" y="79342"/>
                      <a:pt x="15813" y="76298"/>
                    </a:cubicBezTo>
                    <a:cubicBezTo>
                      <a:pt x="15813" y="71660"/>
                      <a:pt x="12412" y="68327"/>
                      <a:pt x="8019" y="68327"/>
                    </a:cubicBezTo>
                    <a:cubicBezTo>
                      <a:pt x="4051" y="68327"/>
                      <a:pt x="83" y="70791"/>
                      <a:pt x="83" y="76733"/>
                    </a:cubicBezTo>
                    <a:cubicBezTo>
                      <a:pt x="83" y="90356"/>
                      <a:pt x="14821" y="99197"/>
                      <a:pt x="31967" y="99197"/>
                    </a:cubicBezTo>
                    <a:cubicBezTo>
                      <a:pt x="51665" y="99197"/>
                      <a:pt x="65269" y="85718"/>
                      <a:pt x="65269" y="71225"/>
                    </a:cubicBezTo>
                    <a:cubicBezTo>
                      <a:pt x="65269" y="59921"/>
                      <a:pt x="56200" y="48617"/>
                      <a:pt x="40612" y="45283"/>
                    </a:cubicBezTo>
                    <a:cubicBezTo>
                      <a:pt x="55491" y="39776"/>
                      <a:pt x="60876" y="28906"/>
                      <a:pt x="60876" y="20065"/>
                    </a:cubicBezTo>
                    <a:cubicBezTo>
                      <a:pt x="60876" y="8616"/>
                      <a:pt x="47981" y="65"/>
                      <a:pt x="32251" y="65"/>
                    </a:cubicBezTo>
                    <a:cubicBezTo>
                      <a:pt x="16521" y="65"/>
                      <a:pt x="4476" y="7891"/>
                      <a:pt x="4476" y="19486"/>
                    </a:cubicBezTo>
                    <a:cubicBezTo>
                      <a:pt x="4476" y="24413"/>
                      <a:pt x="7594" y="27167"/>
                      <a:pt x="11845" y="27167"/>
                    </a:cubicBezTo>
                    <a:cubicBezTo>
                      <a:pt x="16238" y="27167"/>
                      <a:pt x="19072" y="23834"/>
                      <a:pt x="19072" y="19776"/>
                    </a:cubicBezTo>
                    <a:cubicBezTo>
                      <a:pt x="19072" y="15573"/>
                      <a:pt x="16238" y="12529"/>
                      <a:pt x="11845" y="12239"/>
                    </a:cubicBezTo>
                    <a:cubicBezTo>
                      <a:pt x="16805" y="5862"/>
                      <a:pt x="26583" y="4268"/>
                      <a:pt x="31826" y="4268"/>
                    </a:cubicBezTo>
                    <a:cubicBezTo>
                      <a:pt x="38203" y="4268"/>
                      <a:pt x="47130" y="7457"/>
                      <a:pt x="47130" y="20065"/>
                    </a:cubicBezTo>
                    <a:cubicBezTo>
                      <a:pt x="47130" y="26152"/>
                      <a:pt x="45146" y="32819"/>
                      <a:pt x="41462" y="37312"/>
                    </a:cubicBezTo>
                    <a:cubicBezTo>
                      <a:pt x="36786" y="42819"/>
                      <a:pt x="32818" y="43109"/>
                      <a:pt x="25732" y="43544"/>
                    </a:cubicBezTo>
                    <a:cubicBezTo>
                      <a:pt x="22190" y="43834"/>
                      <a:pt x="21906" y="43834"/>
                      <a:pt x="21198" y="43979"/>
                    </a:cubicBezTo>
                    <a:cubicBezTo>
                      <a:pt x="20914" y="43979"/>
                      <a:pt x="19781" y="44269"/>
                      <a:pt x="19781" y="45863"/>
                    </a:cubicBezTo>
                    <a:cubicBezTo>
                      <a:pt x="19781" y="47892"/>
                      <a:pt x="21056" y="47892"/>
                      <a:pt x="23465" y="47892"/>
                    </a:cubicBezTo>
                    <a:lnTo>
                      <a:pt x="31117" y="47892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61" name="フリーフォーム: 図形 60">
                <a:extLst>
                  <a:ext uri="{FF2B5EF4-FFF2-40B4-BE49-F238E27FC236}">
                    <a16:creationId xmlns:a16="http://schemas.microsoft.com/office/drawing/2014/main" id="{1C61174E-F7E3-CFFB-0D7A-333C182CC491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8103838" y="5274779"/>
                <a:ext cx="111342" cy="135405"/>
              </a:xfrm>
              <a:custGeom>
                <a:avLst/>
                <a:gdLst>
                  <a:gd name="connsiteX0" fmla="*/ 110420 w 111342"/>
                  <a:gd name="connsiteY0" fmla="*/ 15591 h 135405"/>
                  <a:gd name="connsiteX1" fmla="*/ 111432 w 111342"/>
                  <a:gd name="connsiteY1" fmla="*/ 10829 h 135405"/>
                  <a:gd name="connsiteX2" fmla="*/ 101917 w 111342"/>
                  <a:gd name="connsiteY2" fmla="*/ 1719 h 135405"/>
                  <a:gd name="connsiteX3" fmla="*/ 87544 w 111342"/>
                  <a:gd name="connsiteY3" fmla="*/ 17040 h 135405"/>
                  <a:gd name="connsiteX4" fmla="*/ 82281 w 111342"/>
                  <a:gd name="connsiteY4" fmla="*/ 38573 h 135405"/>
                  <a:gd name="connsiteX5" fmla="*/ 73778 w 111342"/>
                  <a:gd name="connsiteY5" fmla="*/ 72941 h 135405"/>
                  <a:gd name="connsiteX6" fmla="*/ 65883 w 111342"/>
                  <a:gd name="connsiteY6" fmla="*/ 82879 h 135405"/>
                  <a:gd name="connsiteX7" fmla="*/ 52117 w 111342"/>
                  <a:gd name="connsiteY7" fmla="*/ 87848 h 135405"/>
                  <a:gd name="connsiteX8" fmla="*/ 39971 w 111342"/>
                  <a:gd name="connsiteY8" fmla="*/ 72734 h 135405"/>
                  <a:gd name="connsiteX9" fmla="*/ 51915 w 111342"/>
                  <a:gd name="connsiteY9" fmla="*/ 29049 h 135405"/>
                  <a:gd name="connsiteX10" fmla="*/ 54546 w 111342"/>
                  <a:gd name="connsiteY10" fmla="*/ 18697 h 135405"/>
                  <a:gd name="connsiteX11" fmla="*/ 31671 w 111342"/>
                  <a:gd name="connsiteY11" fmla="*/ 63 h 135405"/>
                  <a:gd name="connsiteX12" fmla="*/ 90 w 111342"/>
                  <a:gd name="connsiteY12" fmla="*/ 32361 h 135405"/>
                  <a:gd name="connsiteX13" fmla="*/ 4948 w 111342"/>
                  <a:gd name="connsiteY13" fmla="*/ 35260 h 135405"/>
                  <a:gd name="connsiteX14" fmla="*/ 9604 w 111342"/>
                  <a:gd name="connsiteY14" fmla="*/ 32568 h 135405"/>
                  <a:gd name="connsiteX15" fmla="*/ 30456 w 111342"/>
                  <a:gd name="connsiteY15" fmla="*/ 7516 h 135405"/>
                  <a:gd name="connsiteX16" fmla="*/ 33897 w 111342"/>
                  <a:gd name="connsiteY16" fmla="*/ 11864 h 135405"/>
                  <a:gd name="connsiteX17" fmla="*/ 30456 w 111342"/>
                  <a:gd name="connsiteY17" fmla="*/ 25322 h 135405"/>
                  <a:gd name="connsiteX18" fmla="*/ 18309 w 111342"/>
                  <a:gd name="connsiteY18" fmla="*/ 68387 h 135405"/>
                  <a:gd name="connsiteX19" fmla="*/ 50498 w 111342"/>
                  <a:gd name="connsiteY19" fmla="*/ 95302 h 135405"/>
                  <a:gd name="connsiteX20" fmla="*/ 69932 w 111342"/>
                  <a:gd name="connsiteY20" fmla="*/ 89091 h 135405"/>
                  <a:gd name="connsiteX21" fmla="*/ 35112 w 111342"/>
                  <a:gd name="connsiteY21" fmla="*/ 128015 h 135405"/>
                  <a:gd name="connsiteX22" fmla="*/ 22763 w 111342"/>
                  <a:gd name="connsiteY22" fmla="*/ 125116 h 135405"/>
                  <a:gd name="connsiteX23" fmla="*/ 32480 w 111342"/>
                  <a:gd name="connsiteY23" fmla="*/ 111244 h 135405"/>
                  <a:gd name="connsiteX24" fmla="*/ 22561 w 111342"/>
                  <a:gd name="connsiteY24" fmla="*/ 101720 h 135405"/>
                  <a:gd name="connsiteX25" fmla="*/ 7985 w 111342"/>
                  <a:gd name="connsiteY25" fmla="*/ 117455 h 135405"/>
                  <a:gd name="connsiteX26" fmla="*/ 35112 w 111342"/>
                  <a:gd name="connsiteY26" fmla="*/ 135468 h 135405"/>
                  <a:gd name="connsiteX27" fmla="*/ 91391 w 111342"/>
                  <a:gd name="connsiteY27" fmla="*/ 93853 h 135405"/>
                  <a:gd name="connsiteX28" fmla="*/ 110420 w 111342"/>
                  <a:gd name="connsiteY28" fmla="*/ 15591 h 1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342" h="135405">
                    <a:moveTo>
                      <a:pt x="110420" y="15591"/>
                    </a:moveTo>
                    <a:cubicBezTo>
                      <a:pt x="111432" y="11864"/>
                      <a:pt x="111432" y="11450"/>
                      <a:pt x="111432" y="10829"/>
                    </a:cubicBezTo>
                    <a:cubicBezTo>
                      <a:pt x="111432" y="6274"/>
                      <a:pt x="108193" y="1719"/>
                      <a:pt x="101917" y="1719"/>
                    </a:cubicBezTo>
                    <a:cubicBezTo>
                      <a:pt x="91391" y="1719"/>
                      <a:pt x="88961" y="11450"/>
                      <a:pt x="87544" y="17040"/>
                    </a:cubicBezTo>
                    <a:lnTo>
                      <a:pt x="82281" y="38573"/>
                    </a:lnTo>
                    <a:cubicBezTo>
                      <a:pt x="79851" y="48511"/>
                      <a:pt x="76005" y="64453"/>
                      <a:pt x="73778" y="72941"/>
                    </a:cubicBezTo>
                    <a:cubicBezTo>
                      <a:pt x="72766" y="77496"/>
                      <a:pt x="66490" y="82465"/>
                      <a:pt x="65883" y="82879"/>
                    </a:cubicBezTo>
                    <a:cubicBezTo>
                      <a:pt x="63656" y="84329"/>
                      <a:pt x="58798" y="87848"/>
                      <a:pt x="52117" y="87848"/>
                    </a:cubicBezTo>
                    <a:cubicBezTo>
                      <a:pt x="40173" y="87848"/>
                      <a:pt x="39971" y="77496"/>
                      <a:pt x="39971" y="72734"/>
                    </a:cubicBezTo>
                    <a:cubicBezTo>
                      <a:pt x="39971" y="60105"/>
                      <a:pt x="46246" y="43956"/>
                      <a:pt x="51915" y="29049"/>
                    </a:cubicBezTo>
                    <a:cubicBezTo>
                      <a:pt x="53939" y="23666"/>
                      <a:pt x="54546" y="22216"/>
                      <a:pt x="54546" y="18697"/>
                    </a:cubicBezTo>
                    <a:cubicBezTo>
                      <a:pt x="54546" y="6688"/>
                      <a:pt x="42805" y="63"/>
                      <a:pt x="31671" y="63"/>
                    </a:cubicBezTo>
                    <a:cubicBezTo>
                      <a:pt x="10212" y="63"/>
                      <a:pt x="90" y="28220"/>
                      <a:pt x="90" y="32361"/>
                    </a:cubicBezTo>
                    <a:cubicBezTo>
                      <a:pt x="90" y="35260"/>
                      <a:pt x="3126" y="35260"/>
                      <a:pt x="4948" y="35260"/>
                    </a:cubicBezTo>
                    <a:cubicBezTo>
                      <a:pt x="7378" y="35260"/>
                      <a:pt x="8795" y="35260"/>
                      <a:pt x="9604" y="32568"/>
                    </a:cubicBezTo>
                    <a:cubicBezTo>
                      <a:pt x="16285" y="9587"/>
                      <a:pt x="27419" y="7516"/>
                      <a:pt x="30456" y="7516"/>
                    </a:cubicBezTo>
                    <a:cubicBezTo>
                      <a:pt x="31873" y="7516"/>
                      <a:pt x="33897" y="7516"/>
                      <a:pt x="33897" y="11864"/>
                    </a:cubicBezTo>
                    <a:cubicBezTo>
                      <a:pt x="33897" y="16626"/>
                      <a:pt x="31671" y="22009"/>
                      <a:pt x="30456" y="25322"/>
                    </a:cubicBezTo>
                    <a:cubicBezTo>
                      <a:pt x="22561" y="46026"/>
                      <a:pt x="18309" y="57827"/>
                      <a:pt x="18309" y="68387"/>
                    </a:cubicBezTo>
                    <a:cubicBezTo>
                      <a:pt x="18309" y="91989"/>
                      <a:pt x="38554" y="95302"/>
                      <a:pt x="50498" y="95302"/>
                    </a:cubicBezTo>
                    <a:cubicBezTo>
                      <a:pt x="55559" y="95302"/>
                      <a:pt x="62442" y="94474"/>
                      <a:pt x="69932" y="89091"/>
                    </a:cubicBezTo>
                    <a:cubicBezTo>
                      <a:pt x="64263" y="114557"/>
                      <a:pt x="49080" y="128015"/>
                      <a:pt x="35112" y="128015"/>
                    </a:cubicBezTo>
                    <a:cubicBezTo>
                      <a:pt x="32480" y="128015"/>
                      <a:pt x="26812" y="127600"/>
                      <a:pt x="22763" y="125116"/>
                    </a:cubicBezTo>
                    <a:cubicBezTo>
                      <a:pt x="29241" y="122424"/>
                      <a:pt x="32480" y="116834"/>
                      <a:pt x="32480" y="111244"/>
                    </a:cubicBezTo>
                    <a:cubicBezTo>
                      <a:pt x="32480" y="103791"/>
                      <a:pt x="26609" y="101720"/>
                      <a:pt x="22561" y="101720"/>
                    </a:cubicBezTo>
                    <a:cubicBezTo>
                      <a:pt x="15070" y="101720"/>
                      <a:pt x="7985" y="108346"/>
                      <a:pt x="7985" y="117455"/>
                    </a:cubicBezTo>
                    <a:cubicBezTo>
                      <a:pt x="7985" y="128015"/>
                      <a:pt x="18714" y="135468"/>
                      <a:pt x="35112" y="135468"/>
                    </a:cubicBezTo>
                    <a:cubicBezTo>
                      <a:pt x="58393" y="135468"/>
                      <a:pt x="85115" y="119526"/>
                      <a:pt x="91391" y="93853"/>
                    </a:cubicBezTo>
                    <a:lnTo>
                      <a:pt x="110420" y="155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62" name="フリーフォーム: 図形 61">
                <a:extLst>
                  <a:ext uri="{FF2B5EF4-FFF2-40B4-BE49-F238E27FC236}">
                    <a16:creationId xmlns:a16="http://schemas.microsoft.com/office/drawing/2014/main" id="{DF2E2119-EA8F-9A26-914A-4DA8C22B1B14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8291923" y="5292377"/>
                <a:ext cx="134623" cy="48447"/>
              </a:xfrm>
              <a:custGeom>
                <a:avLst/>
                <a:gdLst>
                  <a:gd name="connsiteX0" fmla="*/ 127839 w 134623"/>
                  <a:gd name="connsiteY0" fmla="*/ 8344 h 48447"/>
                  <a:gd name="connsiteX1" fmla="*/ 134722 w 134623"/>
                  <a:gd name="connsiteY1" fmla="*/ 4204 h 48447"/>
                  <a:gd name="connsiteX2" fmla="*/ 128041 w 134623"/>
                  <a:gd name="connsiteY2" fmla="*/ 63 h 48447"/>
                  <a:gd name="connsiteX3" fmla="*/ 6779 w 134623"/>
                  <a:gd name="connsiteY3" fmla="*/ 63 h 48447"/>
                  <a:gd name="connsiteX4" fmla="*/ 99 w 134623"/>
                  <a:gd name="connsiteY4" fmla="*/ 4204 h 48447"/>
                  <a:gd name="connsiteX5" fmla="*/ 6982 w 134623"/>
                  <a:gd name="connsiteY5" fmla="*/ 8344 h 48447"/>
                  <a:gd name="connsiteX6" fmla="*/ 127839 w 134623"/>
                  <a:gd name="connsiteY6" fmla="*/ 8344 h 48447"/>
                  <a:gd name="connsiteX7" fmla="*/ 128041 w 134623"/>
                  <a:gd name="connsiteY7" fmla="*/ 48511 h 48447"/>
                  <a:gd name="connsiteX8" fmla="*/ 134722 w 134623"/>
                  <a:gd name="connsiteY8" fmla="*/ 44370 h 48447"/>
                  <a:gd name="connsiteX9" fmla="*/ 127839 w 134623"/>
                  <a:gd name="connsiteY9" fmla="*/ 40229 h 48447"/>
                  <a:gd name="connsiteX10" fmla="*/ 6982 w 134623"/>
                  <a:gd name="connsiteY10" fmla="*/ 40229 h 48447"/>
                  <a:gd name="connsiteX11" fmla="*/ 99 w 134623"/>
                  <a:gd name="connsiteY11" fmla="*/ 44370 h 48447"/>
                  <a:gd name="connsiteX12" fmla="*/ 6779 w 134623"/>
                  <a:gd name="connsiteY12" fmla="*/ 48511 h 48447"/>
                  <a:gd name="connsiteX13" fmla="*/ 128041 w 134623"/>
                  <a:gd name="connsiteY13" fmla="*/ 48511 h 4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623" h="48447">
                    <a:moveTo>
                      <a:pt x="127839" y="8344"/>
                    </a:moveTo>
                    <a:cubicBezTo>
                      <a:pt x="130876" y="8344"/>
                      <a:pt x="134722" y="8344"/>
                      <a:pt x="134722" y="4204"/>
                    </a:cubicBezTo>
                    <a:cubicBezTo>
                      <a:pt x="134722" y="63"/>
                      <a:pt x="130876" y="63"/>
                      <a:pt x="128041" y="63"/>
                    </a:cubicBezTo>
                    <a:lnTo>
                      <a:pt x="6779" y="63"/>
                    </a:lnTo>
                    <a:cubicBezTo>
                      <a:pt x="3945" y="63"/>
                      <a:pt x="99" y="63"/>
                      <a:pt x="99" y="4204"/>
                    </a:cubicBezTo>
                    <a:cubicBezTo>
                      <a:pt x="99" y="8344"/>
                      <a:pt x="3945" y="8344"/>
                      <a:pt x="6982" y="8344"/>
                    </a:cubicBezTo>
                    <a:lnTo>
                      <a:pt x="127839" y="8344"/>
                    </a:lnTo>
                    <a:close/>
                    <a:moveTo>
                      <a:pt x="128041" y="48511"/>
                    </a:moveTo>
                    <a:cubicBezTo>
                      <a:pt x="130876" y="48511"/>
                      <a:pt x="134722" y="48511"/>
                      <a:pt x="134722" y="44370"/>
                    </a:cubicBezTo>
                    <a:cubicBezTo>
                      <a:pt x="134722" y="40229"/>
                      <a:pt x="130876" y="40229"/>
                      <a:pt x="127839" y="40229"/>
                    </a:cubicBezTo>
                    <a:lnTo>
                      <a:pt x="6982" y="40229"/>
                    </a:lnTo>
                    <a:cubicBezTo>
                      <a:pt x="3945" y="40229"/>
                      <a:pt x="99" y="40229"/>
                      <a:pt x="99" y="44370"/>
                    </a:cubicBezTo>
                    <a:cubicBezTo>
                      <a:pt x="99" y="48511"/>
                      <a:pt x="3945" y="48511"/>
                      <a:pt x="6779" y="48511"/>
                    </a:cubicBezTo>
                    <a:lnTo>
                      <a:pt x="128041" y="4851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63" name="フリーフォーム: 図形 62">
                <a:extLst>
                  <a:ext uri="{FF2B5EF4-FFF2-40B4-BE49-F238E27FC236}">
                    <a16:creationId xmlns:a16="http://schemas.microsoft.com/office/drawing/2014/main" id="{BF8F3095-7F24-B402-E9C1-FAD41D085F56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8511076" y="5312460"/>
                <a:ext cx="123691" cy="8281"/>
              </a:xfrm>
              <a:custGeom>
                <a:avLst/>
                <a:gdLst>
                  <a:gd name="connsiteX0" fmla="*/ 116715 w 123691"/>
                  <a:gd name="connsiteY0" fmla="*/ 8344 h 8281"/>
                  <a:gd name="connsiteX1" fmla="*/ 123801 w 123691"/>
                  <a:gd name="connsiteY1" fmla="*/ 4204 h 8281"/>
                  <a:gd name="connsiteX2" fmla="*/ 116715 w 123691"/>
                  <a:gd name="connsiteY2" fmla="*/ 63 h 8281"/>
                  <a:gd name="connsiteX3" fmla="*/ 7195 w 123691"/>
                  <a:gd name="connsiteY3" fmla="*/ 63 h 8281"/>
                  <a:gd name="connsiteX4" fmla="*/ 109 w 123691"/>
                  <a:gd name="connsiteY4" fmla="*/ 4204 h 8281"/>
                  <a:gd name="connsiteX5" fmla="*/ 7195 w 123691"/>
                  <a:gd name="connsiteY5" fmla="*/ 8344 h 8281"/>
                  <a:gd name="connsiteX6" fmla="*/ 116715 w 123691"/>
                  <a:gd name="connsiteY6" fmla="*/ 8344 h 8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91" h="8281">
                    <a:moveTo>
                      <a:pt x="116715" y="8344"/>
                    </a:moveTo>
                    <a:cubicBezTo>
                      <a:pt x="120157" y="8344"/>
                      <a:pt x="123801" y="8344"/>
                      <a:pt x="123801" y="4204"/>
                    </a:cubicBezTo>
                    <a:cubicBezTo>
                      <a:pt x="123801" y="63"/>
                      <a:pt x="120157" y="63"/>
                      <a:pt x="116715" y="63"/>
                    </a:cubicBezTo>
                    <a:lnTo>
                      <a:pt x="7195" y="63"/>
                    </a:lnTo>
                    <a:cubicBezTo>
                      <a:pt x="3753" y="63"/>
                      <a:pt x="109" y="63"/>
                      <a:pt x="109" y="4204"/>
                    </a:cubicBezTo>
                    <a:cubicBezTo>
                      <a:pt x="109" y="8344"/>
                      <a:pt x="3753" y="8344"/>
                      <a:pt x="7195" y="8344"/>
                    </a:cubicBezTo>
                    <a:lnTo>
                      <a:pt x="116715" y="8344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960" name="フリーフォーム: 図形 959">
                <a:extLst>
                  <a:ext uri="{FF2B5EF4-FFF2-40B4-BE49-F238E27FC236}">
                    <a16:creationId xmlns:a16="http://schemas.microsoft.com/office/drawing/2014/main" id="{01FB94E2-ADF4-371C-0BDC-3DF3A1DE7895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8669745" y="5230472"/>
                <a:ext cx="66805" cy="137889"/>
              </a:xfrm>
              <a:custGeom>
                <a:avLst/>
                <a:gdLst>
                  <a:gd name="connsiteX0" fmla="*/ 41617 w 66805"/>
                  <a:gd name="connsiteY0" fmla="*/ 5446 h 137889"/>
                  <a:gd name="connsiteX1" fmla="*/ 36961 w 66805"/>
                  <a:gd name="connsiteY1" fmla="*/ 63 h 137889"/>
                  <a:gd name="connsiteX2" fmla="*/ 117 w 66805"/>
                  <a:gd name="connsiteY2" fmla="*/ 13313 h 137889"/>
                  <a:gd name="connsiteX3" fmla="*/ 117 w 66805"/>
                  <a:gd name="connsiteY3" fmla="*/ 19732 h 137889"/>
                  <a:gd name="connsiteX4" fmla="*/ 26637 w 66805"/>
                  <a:gd name="connsiteY4" fmla="*/ 14349 h 137889"/>
                  <a:gd name="connsiteX5" fmla="*/ 26637 w 66805"/>
                  <a:gd name="connsiteY5" fmla="*/ 121596 h 137889"/>
                  <a:gd name="connsiteX6" fmla="*/ 7810 w 66805"/>
                  <a:gd name="connsiteY6" fmla="*/ 131534 h 137889"/>
                  <a:gd name="connsiteX7" fmla="*/ 1332 w 66805"/>
                  <a:gd name="connsiteY7" fmla="*/ 131534 h 137889"/>
                  <a:gd name="connsiteX8" fmla="*/ 1332 w 66805"/>
                  <a:gd name="connsiteY8" fmla="*/ 137953 h 137889"/>
                  <a:gd name="connsiteX9" fmla="*/ 34127 w 66805"/>
                  <a:gd name="connsiteY9" fmla="*/ 137331 h 137889"/>
                  <a:gd name="connsiteX10" fmla="*/ 66923 w 66805"/>
                  <a:gd name="connsiteY10" fmla="*/ 137953 h 137889"/>
                  <a:gd name="connsiteX11" fmla="*/ 66923 w 66805"/>
                  <a:gd name="connsiteY11" fmla="*/ 131534 h 137889"/>
                  <a:gd name="connsiteX12" fmla="*/ 60444 w 66805"/>
                  <a:gd name="connsiteY12" fmla="*/ 131534 h 137889"/>
                  <a:gd name="connsiteX13" fmla="*/ 41617 w 66805"/>
                  <a:gd name="connsiteY13" fmla="*/ 121596 h 137889"/>
                  <a:gd name="connsiteX14" fmla="*/ 41617 w 66805"/>
                  <a:gd name="connsiteY14" fmla="*/ 5446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805" h="137889">
                    <a:moveTo>
                      <a:pt x="41617" y="5446"/>
                    </a:moveTo>
                    <a:cubicBezTo>
                      <a:pt x="41617" y="477"/>
                      <a:pt x="41617" y="63"/>
                      <a:pt x="36961" y="63"/>
                    </a:cubicBezTo>
                    <a:cubicBezTo>
                      <a:pt x="24410" y="13313"/>
                      <a:pt x="6595" y="13313"/>
                      <a:pt x="117" y="13313"/>
                    </a:cubicBezTo>
                    <a:lnTo>
                      <a:pt x="117" y="19732"/>
                    </a:lnTo>
                    <a:cubicBezTo>
                      <a:pt x="4166" y="19732"/>
                      <a:pt x="16110" y="19732"/>
                      <a:pt x="26637" y="14349"/>
                    </a:cubicBezTo>
                    <a:lnTo>
                      <a:pt x="26637" y="121596"/>
                    </a:lnTo>
                    <a:cubicBezTo>
                      <a:pt x="26637" y="129050"/>
                      <a:pt x="26029" y="131534"/>
                      <a:pt x="7810" y="131534"/>
                    </a:cubicBezTo>
                    <a:lnTo>
                      <a:pt x="1332" y="131534"/>
                    </a:lnTo>
                    <a:lnTo>
                      <a:pt x="1332" y="137953"/>
                    </a:lnTo>
                    <a:cubicBezTo>
                      <a:pt x="8417" y="137331"/>
                      <a:pt x="26029" y="137331"/>
                      <a:pt x="34127" y="137331"/>
                    </a:cubicBezTo>
                    <a:cubicBezTo>
                      <a:pt x="42225" y="137331"/>
                      <a:pt x="59837" y="137331"/>
                      <a:pt x="66923" y="137953"/>
                    </a:cubicBezTo>
                    <a:lnTo>
                      <a:pt x="66923" y="131534"/>
                    </a:lnTo>
                    <a:lnTo>
                      <a:pt x="60444" y="131534"/>
                    </a:lnTo>
                    <a:cubicBezTo>
                      <a:pt x="42225" y="131534"/>
                      <a:pt x="41617" y="129257"/>
                      <a:pt x="41617" y="121596"/>
                    </a:cubicBezTo>
                    <a:lnTo>
                      <a:pt x="41617" y="5446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cxnSp>
          <p:nvCxnSpPr>
            <p:cNvPr id="57" name="直線コネクタ 56">
              <a:extLst>
                <a:ext uri="{FF2B5EF4-FFF2-40B4-BE49-F238E27FC236}">
                  <a16:creationId xmlns:a16="http://schemas.microsoft.com/office/drawing/2014/main" id="{6218B6C0-D129-A209-C819-AEC810F218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4125" y="2954602"/>
              <a:ext cx="260318" cy="16379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010" name="グループ化 1009">
            <a:extLst>
              <a:ext uri="{FF2B5EF4-FFF2-40B4-BE49-F238E27FC236}">
                <a16:creationId xmlns:a16="http://schemas.microsoft.com/office/drawing/2014/main" id="{DA7013FE-FB9C-9E1E-2B8E-0E400D3DD970}"/>
              </a:ext>
            </a:extLst>
          </p:cNvPr>
          <p:cNvGrpSpPr/>
          <p:nvPr/>
        </p:nvGrpSpPr>
        <p:grpSpPr>
          <a:xfrm>
            <a:off x="1337212" y="4102635"/>
            <a:ext cx="3788078" cy="1950995"/>
            <a:chOff x="6192676" y="2641600"/>
            <a:chExt cx="3788078" cy="1950995"/>
          </a:xfrm>
        </p:grpSpPr>
        <p:sp>
          <p:nvSpPr>
            <p:cNvPr id="1011" name="二等辺三角形 1010">
              <a:extLst>
                <a:ext uri="{FF2B5EF4-FFF2-40B4-BE49-F238E27FC236}">
                  <a16:creationId xmlns:a16="http://schemas.microsoft.com/office/drawing/2014/main" id="{A986D7DE-E861-7002-CFCB-ECFF444F09CF}"/>
                </a:ext>
              </a:extLst>
            </p:cNvPr>
            <p:cNvSpPr/>
            <p:nvPr/>
          </p:nvSpPr>
          <p:spPr>
            <a:xfrm rot="510175">
              <a:off x="7531758" y="3417830"/>
              <a:ext cx="1568393" cy="594633"/>
            </a:xfrm>
            <a:prstGeom prst="triangle">
              <a:avLst>
                <a:gd name="adj" fmla="val 42606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2" name="二等辺三角形 1011">
              <a:extLst>
                <a:ext uri="{FF2B5EF4-FFF2-40B4-BE49-F238E27FC236}">
                  <a16:creationId xmlns:a16="http://schemas.microsoft.com/office/drawing/2014/main" id="{BCF54475-6135-E36D-44B1-59E1EB316F31}"/>
                </a:ext>
              </a:extLst>
            </p:cNvPr>
            <p:cNvSpPr/>
            <p:nvPr/>
          </p:nvSpPr>
          <p:spPr>
            <a:xfrm rot="13227545">
              <a:off x="8380022" y="3869114"/>
              <a:ext cx="688726" cy="243112"/>
            </a:xfrm>
            <a:prstGeom prst="triangle">
              <a:avLst>
                <a:gd name="adj" fmla="val 5879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3" name="グループ化 1012" descr="\documentclass{article}&#10;\usepackage{amsmath,amsfonts,amssymb}&#10;\usepackage{mathtools}&#10;\usepackage{physics}&#10;\usepackage{bm}&#10;\pagestyle{empty}&#10;\begin{document}&#10;&#10;$\displaystyle \bm{a}_4^{\top} \bm{y} = -1$&#10;&#10;\end{document}" title="IguanaTex Vector Display">
              <a:extLst>
                <a:ext uri="{FF2B5EF4-FFF2-40B4-BE49-F238E27FC236}">
                  <a16:creationId xmlns:a16="http://schemas.microsoft.com/office/drawing/2014/main" id="{14BF05B9-8524-0EEE-F31B-96BDF058A2F0}"/>
                </a:ext>
              </a:extLst>
            </p:cNvPr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>
            <a:xfrm>
              <a:off x="8229600" y="2641600"/>
              <a:ext cx="894846" cy="237251"/>
              <a:chOff x="9799837" y="3755748"/>
              <a:chExt cx="894846" cy="237251"/>
            </a:xfrm>
          </p:grpSpPr>
          <p:sp>
            <p:nvSpPr>
              <p:cNvPr id="1049" name="フリーフォーム: 図形 1048">
                <a:extLst>
                  <a:ext uri="{FF2B5EF4-FFF2-40B4-BE49-F238E27FC236}">
                    <a16:creationId xmlns:a16="http://schemas.microsoft.com/office/drawing/2014/main" id="{B99B085C-9F81-13D5-C96F-87D749F65ED1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9799837" y="3848232"/>
                <a:ext cx="112152" cy="95239"/>
              </a:xfrm>
              <a:custGeom>
                <a:avLst/>
                <a:gdLst>
                  <a:gd name="connsiteX0" fmla="*/ 95224 w 112152"/>
                  <a:gd name="connsiteY0" fmla="*/ 28013 h 95239"/>
                  <a:gd name="connsiteX1" fmla="*/ 98463 w 112152"/>
                  <a:gd name="connsiteY1" fmla="*/ 12692 h 95239"/>
                  <a:gd name="connsiteX2" fmla="*/ 88948 w 112152"/>
                  <a:gd name="connsiteY2" fmla="*/ 3582 h 95239"/>
                  <a:gd name="connsiteX3" fmla="*/ 78624 w 112152"/>
                  <a:gd name="connsiteY3" fmla="*/ 8759 h 95239"/>
                  <a:gd name="connsiteX4" fmla="*/ 57165 w 112152"/>
                  <a:gd name="connsiteY4" fmla="*/ 63 h 95239"/>
                  <a:gd name="connsiteX5" fmla="*/ 77 w 112152"/>
                  <a:gd name="connsiteY5" fmla="*/ 61140 h 95239"/>
                  <a:gd name="connsiteX6" fmla="*/ 35504 w 112152"/>
                  <a:gd name="connsiteY6" fmla="*/ 95302 h 95239"/>
                  <a:gd name="connsiteX7" fmla="*/ 63643 w 112152"/>
                  <a:gd name="connsiteY7" fmla="*/ 84122 h 95239"/>
                  <a:gd name="connsiteX8" fmla="*/ 86924 w 112152"/>
                  <a:gd name="connsiteY8" fmla="*/ 95302 h 95239"/>
                  <a:gd name="connsiteX9" fmla="*/ 104536 w 112152"/>
                  <a:gd name="connsiteY9" fmla="*/ 83501 h 95239"/>
                  <a:gd name="connsiteX10" fmla="*/ 112229 w 112152"/>
                  <a:gd name="connsiteY10" fmla="*/ 63003 h 95239"/>
                  <a:gd name="connsiteX11" fmla="*/ 107370 w 112152"/>
                  <a:gd name="connsiteY11" fmla="*/ 60105 h 95239"/>
                  <a:gd name="connsiteX12" fmla="*/ 103322 w 112152"/>
                  <a:gd name="connsiteY12" fmla="*/ 61140 h 95239"/>
                  <a:gd name="connsiteX13" fmla="*/ 101702 w 112152"/>
                  <a:gd name="connsiteY13" fmla="*/ 67144 h 95239"/>
                  <a:gd name="connsiteX14" fmla="*/ 87936 w 112152"/>
                  <a:gd name="connsiteY14" fmla="*/ 87848 h 95239"/>
                  <a:gd name="connsiteX15" fmla="*/ 83280 w 112152"/>
                  <a:gd name="connsiteY15" fmla="*/ 80188 h 95239"/>
                  <a:gd name="connsiteX16" fmla="*/ 86114 w 112152"/>
                  <a:gd name="connsiteY16" fmla="*/ 65074 h 95239"/>
                  <a:gd name="connsiteX17" fmla="*/ 90568 w 112152"/>
                  <a:gd name="connsiteY17" fmla="*/ 46440 h 95239"/>
                  <a:gd name="connsiteX18" fmla="*/ 95224 w 112152"/>
                  <a:gd name="connsiteY18" fmla="*/ 28013 h 95239"/>
                  <a:gd name="connsiteX19" fmla="*/ 61619 w 112152"/>
                  <a:gd name="connsiteY19" fmla="*/ 74391 h 95239"/>
                  <a:gd name="connsiteX20" fmla="*/ 36516 w 112152"/>
                  <a:gd name="connsiteY20" fmla="*/ 87848 h 95239"/>
                  <a:gd name="connsiteX21" fmla="*/ 22953 w 112152"/>
                  <a:gd name="connsiteY21" fmla="*/ 72113 h 95239"/>
                  <a:gd name="connsiteX22" fmla="*/ 33075 w 112152"/>
                  <a:gd name="connsiteY22" fmla="*/ 27806 h 95239"/>
                  <a:gd name="connsiteX23" fmla="*/ 57570 w 112152"/>
                  <a:gd name="connsiteY23" fmla="*/ 7516 h 95239"/>
                  <a:gd name="connsiteX24" fmla="*/ 74373 w 112152"/>
                  <a:gd name="connsiteY24" fmla="*/ 19525 h 95239"/>
                  <a:gd name="connsiteX25" fmla="*/ 73968 w 112152"/>
                  <a:gd name="connsiteY25" fmla="*/ 22423 h 95239"/>
                  <a:gd name="connsiteX26" fmla="*/ 61619 w 112152"/>
                  <a:gd name="connsiteY26" fmla="*/ 74391 h 9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152" h="95239">
                    <a:moveTo>
                      <a:pt x="95224" y="28013"/>
                    </a:moveTo>
                    <a:cubicBezTo>
                      <a:pt x="96439" y="22837"/>
                      <a:pt x="98463" y="14556"/>
                      <a:pt x="98463" y="12692"/>
                    </a:cubicBezTo>
                    <a:cubicBezTo>
                      <a:pt x="98463" y="6067"/>
                      <a:pt x="93200" y="3582"/>
                      <a:pt x="88948" y="3582"/>
                    </a:cubicBezTo>
                    <a:cubicBezTo>
                      <a:pt x="85102" y="3582"/>
                      <a:pt x="81053" y="5653"/>
                      <a:pt x="78624" y="8759"/>
                    </a:cubicBezTo>
                    <a:cubicBezTo>
                      <a:pt x="75587" y="5446"/>
                      <a:pt x="68907" y="63"/>
                      <a:pt x="57165" y="63"/>
                    </a:cubicBezTo>
                    <a:cubicBezTo>
                      <a:pt x="21940" y="63"/>
                      <a:pt x="77" y="32775"/>
                      <a:pt x="77" y="61140"/>
                    </a:cubicBezTo>
                    <a:cubicBezTo>
                      <a:pt x="77" y="86606"/>
                      <a:pt x="18701" y="95302"/>
                      <a:pt x="35504" y="95302"/>
                    </a:cubicBezTo>
                    <a:cubicBezTo>
                      <a:pt x="49877" y="95302"/>
                      <a:pt x="60404" y="87227"/>
                      <a:pt x="63643" y="84122"/>
                    </a:cubicBezTo>
                    <a:cubicBezTo>
                      <a:pt x="71336" y="95302"/>
                      <a:pt x="84697" y="95302"/>
                      <a:pt x="86924" y="95302"/>
                    </a:cubicBezTo>
                    <a:cubicBezTo>
                      <a:pt x="94414" y="95302"/>
                      <a:pt x="100285" y="90954"/>
                      <a:pt x="104536" y="83501"/>
                    </a:cubicBezTo>
                    <a:cubicBezTo>
                      <a:pt x="109597" y="75219"/>
                      <a:pt x="112229" y="64039"/>
                      <a:pt x="112229" y="63003"/>
                    </a:cubicBezTo>
                    <a:cubicBezTo>
                      <a:pt x="112229" y="60105"/>
                      <a:pt x="109192" y="60105"/>
                      <a:pt x="107370" y="60105"/>
                    </a:cubicBezTo>
                    <a:cubicBezTo>
                      <a:pt x="105144" y="60105"/>
                      <a:pt x="104334" y="60105"/>
                      <a:pt x="103322" y="61140"/>
                    </a:cubicBezTo>
                    <a:cubicBezTo>
                      <a:pt x="102917" y="61554"/>
                      <a:pt x="102917" y="61968"/>
                      <a:pt x="101702" y="67144"/>
                    </a:cubicBezTo>
                    <a:cubicBezTo>
                      <a:pt x="97653" y="83708"/>
                      <a:pt x="92997" y="87848"/>
                      <a:pt x="87936" y="87848"/>
                    </a:cubicBezTo>
                    <a:cubicBezTo>
                      <a:pt x="85709" y="87848"/>
                      <a:pt x="83280" y="87020"/>
                      <a:pt x="83280" y="80188"/>
                    </a:cubicBezTo>
                    <a:cubicBezTo>
                      <a:pt x="83280" y="76668"/>
                      <a:pt x="84090" y="73356"/>
                      <a:pt x="86114" y="65074"/>
                    </a:cubicBezTo>
                    <a:cubicBezTo>
                      <a:pt x="87531" y="59277"/>
                      <a:pt x="89556" y="50995"/>
                      <a:pt x="90568" y="46440"/>
                    </a:cubicBezTo>
                    <a:lnTo>
                      <a:pt x="95224" y="28013"/>
                    </a:lnTo>
                    <a:close/>
                    <a:moveTo>
                      <a:pt x="61619" y="74391"/>
                    </a:moveTo>
                    <a:cubicBezTo>
                      <a:pt x="55748" y="81430"/>
                      <a:pt x="46233" y="87848"/>
                      <a:pt x="36516" y="87848"/>
                    </a:cubicBezTo>
                    <a:cubicBezTo>
                      <a:pt x="23965" y="87848"/>
                      <a:pt x="22953" y="76668"/>
                      <a:pt x="22953" y="72113"/>
                    </a:cubicBezTo>
                    <a:cubicBezTo>
                      <a:pt x="22953" y="61347"/>
                      <a:pt x="29836" y="35881"/>
                      <a:pt x="33075" y="27806"/>
                    </a:cubicBezTo>
                    <a:cubicBezTo>
                      <a:pt x="39350" y="12692"/>
                      <a:pt x="49270" y="7516"/>
                      <a:pt x="57570" y="7516"/>
                    </a:cubicBezTo>
                    <a:cubicBezTo>
                      <a:pt x="69514" y="7516"/>
                      <a:pt x="74373" y="17247"/>
                      <a:pt x="74373" y="19525"/>
                    </a:cubicBezTo>
                    <a:lnTo>
                      <a:pt x="73968" y="22423"/>
                    </a:lnTo>
                    <a:lnTo>
                      <a:pt x="61619" y="74391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50" name="フリーフォーム: 図形 1049">
                <a:extLst>
                  <a:ext uri="{FF2B5EF4-FFF2-40B4-BE49-F238E27FC236}">
                    <a16:creationId xmlns:a16="http://schemas.microsoft.com/office/drawing/2014/main" id="{C603C1EE-49F1-BCCA-B3B6-9C5439D513E3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9929757" y="3755748"/>
                <a:ext cx="104722" cy="100580"/>
              </a:xfrm>
              <a:custGeom>
                <a:avLst/>
                <a:gdLst>
                  <a:gd name="connsiteX0" fmla="*/ 55916 w 104722"/>
                  <a:gd name="connsiteY0" fmla="*/ 7160 h 100580"/>
                  <a:gd name="connsiteX1" fmla="*/ 99137 w 104722"/>
                  <a:gd name="connsiteY1" fmla="*/ 7160 h 100580"/>
                  <a:gd name="connsiteX2" fmla="*/ 104806 w 104722"/>
                  <a:gd name="connsiteY2" fmla="*/ 3682 h 100580"/>
                  <a:gd name="connsiteX3" fmla="*/ 99137 w 104722"/>
                  <a:gd name="connsiteY3" fmla="*/ 59 h 100580"/>
                  <a:gd name="connsiteX4" fmla="*/ 5751 w 104722"/>
                  <a:gd name="connsiteY4" fmla="*/ 59 h 100580"/>
                  <a:gd name="connsiteX5" fmla="*/ 83 w 104722"/>
                  <a:gd name="connsiteY5" fmla="*/ 3537 h 100580"/>
                  <a:gd name="connsiteX6" fmla="*/ 5751 w 104722"/>
                  <a:gd name="connsiteY6" fmla="*/ 7160 h 100580"/>
                  <a:gd name="connsiteX7" fmla="*/ 48972 w 104722"/>
                  <a:gd name="connsiteY7" fmla="*/ 7160 h 100580"/>
                  <a:gd name="connsiteX8" fmla="*/ 48972 w 104722"/>
                  <a:gd name="connsiteY8" fmla="*/ 94987 h 100580"/>
                  <a:gd name="connsiteX9" fmla="*/ 52515 w 104722"/>
                  <a:gd name="connsiteY9" fmla="*/ 100640 h 100580"/>
                  <a:gd name="connsiteX10" fmla="*/ 55916 w 104722"/>
                  <a:gd name="connsiteY10" fmla="*/ 94987 h 100580"/>
                  <a:gd name="connsiteX11" fmla="*/ 55916 w 104722"/>
                  <a:gd name="connsiteY11" fmla="*/ 7160 h 100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22" h="100580">
                    <a:moveTo>
                      <a:pt x="55916" y="7160"/>
                    </a:moveTo>
                    <a:lnTo>
                      <a:pt x="99137" y="7160"/>
                    </a:lnTo>
                    <a:cubicBezTo>
                      <a:pt x="101405" y="7160"/>
                      <a:pt x="104806" y="7160"/>
                      <a:pt x="104806" y="3682"/>
                    </a:cubicBezTo>
                    <a:cubicBezTo>
                      <a:pt x="104806" y="59"/>
                      <a:pt x="101546" y="59"/>
                      <a:pt x="99137" y="59"/>
                    </a:cubicBezTo>
                    <a:lnTo>
                      <a:pt x="5751" y="59"/>
                    </a:lnTo>
                    <a:cubicBezTo>
                      <a:pt x="3626" y="59"/>
                      <a:pt x="83" y="59"/>
                      <a:pt x="83" y="3537"/>
                    </a:cubicBezTo>
                    <a:cubicBezTo>
                      <a:pt x="83" y="7160"/>
                      <a:pt x="3342" y="7160"/>
                      <a:pt x="5751" y="7160"/>
                    </a:cubicBezTo>
                    <a:lnTo>
                      <a:pt x="48972" y="7160"/>
                    </a:lnTo>
                    <a:lnTo>
                      <a:pt x="48972" y="94987"/>
                    </a:lnTo>
                    <a:cubicBezTo>
                      <a:pt x="48972" y="97306"/>
                      <a:pt x="48972" y="100640"/>
                      <a:pt x="52515" y="100640"/>
                    </a:cubicBezTo>
                    <a:cubicBezTo>
                      <a:pt x="55916" y="100640"/>
                      <a:pt x="55916" y="97161"/>
                      <a:pt x="55916" y="94987"/>
                    </a:cubicBezTo>
                    <a:lnTo>
                      <a:pt x="55916" y="7160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51" name="フリーフォーム: 図形 1050">
                <a:extLst>
                  <a:ext uri="{FF2B5EF4-FFF2-40B4-BE49-F238E27FC236}">
                    <a16:creationId xmlns:a16="http://schemas.microsoft.com/office/drawing/2014/main" id="{05C1B745-F550-D7CF-B731-F6E8D26746AE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9924372" y="3895317"/>
                <a:ext cx="69437" cy="97682"/>
              </a:xfrm>
              <a:custGeom>
                <a:avLst/>
                <a:gdLst>
                  <a:gd name="connsiteX0" fmla="*/ 69520 w 69437"/>
                  <a:gd name="connsiteY0" fmla="*/ 73979 h 97682"/>
                  <a:gd name="connsiteX1" fmla="*/ 69520 w 69437"/>
                  <a:gd name="connsiteY1" fmla="*/ 68762 h 97682"/>
                  <a:gd name="connsiteX2" fmla="*/ 53791 w 69437"/>
                  <a:gd name="connsiteY2" fmla="*/ 68762 h 97682"/>
                  <a:gd name="connsiteX3" fmla="*/ 53791 w 69437"/>
                  <a:gd name="connsiteY3" fmla="*/ 4123 h 97682"/>
                  <a:gd name="connsiteX4" fmla="*/ 50673 w 69437"/>
                  <a:gd name="connsiteY4" fmla="*/ 65 h 97682"/>
                  <a:gd name="connsiteX5" fmla="*/ 46989 w 69437"/>
                  <a:gd name="connsiteY5" fmla="*/ 2094 h 97682"/>
                  <a:gd name="connsiteX6" fmla="*/ 83 w 69437"/>
                  <a:gd name="connsiteY6" fmla="*/ 68762 h 97682"/>
                  <a:gd name="connsiteX7" fmla="*/ 83 w 69437"/>
                  <a:gd name="connsiteY7" fmla="*/ 73979 h 97682"/>
                  <a:gd name="connsiteX8" fmla="*/ 41745 w 69437"/>
                  <a:gd name="connsiteY8" fmla="*/ 73979 h 97682"/>
                  <a:gd name="connsiteX9" fmla="*/ 41745 w 69437"/>
                  <a:gd name="connsiteY9" fmla="*/ 85863 h 97682"/>
                  <a:gd name="connsiteX10" fmla="*/ 30267 w 69437"/>
                  <a:gd name="connsiteY10" fmla="*/ 92530 h 97682"/>
                  <a:gd name="connsiteX11" fmla="*/ 26441 w 69437"/>
                  <a:gd name="connsiteY11" fmla="*/ 92530 h 97682"/>
                  <a:gd name="connsiteX12" fmla="*/ 26441 w 69437"/>
                  <a:gd name="connsiteY12" fmla="*/ 97748 h 97682"/>
                  <a:gd name="connsiteX13" fmla="*/ 47697 w 69437"/>
                  <a:gd name="connsiteY13" fmla="*/ 97168 h 97682"/>
                  <a:gd name="connsiteX14" fmla="*/ 69095 w 69437"/>
                  <a:gd name="connsiteY14" fmla="*/ 97748 h 97682"/>
                  <a:gd name="connsiteX15" fmla="*/ 69095 w 69437"/>
                  <a:gd name="connsiteY15" fmla="*/ 92530 h 97682"/>
                  <a:gd name="connsiteX16" fmla="*/ 65269 w 69437"/>
                  <a:gd name="connsiteY16" fmla="*/ 92530 h 97682"/>
                  <a:gd name="connsiteX17" fmla="*/ 53791 w 69437"/>
                  <a:gd name="connsiteY17" fmla="*/ 85863 h 97682"/>
                  <a:gd name="connsiteX18" fmla="*/ 53791 w 69437"/>
                  <a:gd name="connsiteY18" fmla="*/ 73979 h 97682"/>
                  <a:gd name="connsiteX19" fmla="*/ 69520 w 69437"/>
                  <a:gd name="connsiteY19" fmla="*/ 73979 h 97682"/>
                  <a:gd name="connsiteX20" fmla="*/ 42737 w 69437"/>
                  <a:gd name="connsiteY20" fmla="*/ 15718 h 97682"/>
                  <a:gd name="connsiteX21" fmla="*/ 42737 w 69437"/>
                  <a:gd name="connsiteY21" fmla="*/ 68762 h 97682"/>
                  <a:gd name="connsiteX22" fmla="*/ 5326 w 69437"/>
                  <a:gd name="connsiteY22" fmla="*/ 68762 h 97682"/>
                  <a:gd name="connsiteX23" fmla="*/ 42737 w 69437"/>
                  <a:gd name="connsiteY23" fmla="*/ 15718 h 97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9437" h="97682">
                    <a:moveTo>
                      <a:pt x="69520" y="73979"/>
                    </a:moveTo>
                    <a:lnTo>
                      <a:pt x="69520" y="68762"/>
                    </a:lnTo>
                    <a:lnTo>
                      <a:pt x="53791" y="68762"/>
                    </a:lnTo>
                    <a:lnTo>
                      <a:pt x="53791" y="4123"/>
                    </a:lnTo>
                    <a:cubicBezTo>
                      <a:pt x="53791" y="1080"/>
                      <a:pt x="53791" y="65"/>
                      <a:pt x="50673" y="65"/>
                    </a:cubicBezTo>
                    <a:cubicBezTo>
                      <a:pt x="48972" y="65"/>
                      <a:pt x="48406" y="65"/>
                      <a:pt x="46989" y="2094"/>
                    </a:cubicBezTo>
                    <a:lnTo>
                      <a:pt x="83" y="68762"/>
                    </a:lnTo>
                    <a:lnTo>
                      <a:pt x="83" y="73979"/>
                    </a:lnTo>
                    <a:lnTo>
                      <a:pt x="41745" y="73979"/>
                    </a:lnTo>
                    <a:lnTo>
                      <a:pt x="41745" y="85863"/>
                    </a:lnTo>
                    <a:cubicBezTo>
                      <a:pt x="41745" y="90791"/>
                      <a:pt x="41745" y="92530"/>
                      <a:pt x="30267" y="92530"/>
                    </a:cubicBezTo>
                    <a:lnTo>
                      <a:pt x="26441" y="92530"/>
                    </a:lnTo>
                    <a:lnTo>
                      <a:pt x="26441" y="97748"/>
                    </a:lnTo>
                    <a:cubicBezTo>
                      <a:pt x="33526" y="97458"/>
                      <a:pt x="42596" y="97168"/>
                      <a:pt x="47697" y="97168"/>
                    </a:cubicBezTo>
                    <a:cubicBezTo>
                      <a:pt x="52940" y="97168"/>
                      <a:pt x="62010" y="97458"/>
                      <a:pt x="69095" y="97748"/>
                    </a:cubicBezTo>
                    <a:lnTo>
                      <a:pt x="69095" y="92530"/>
                    </a:lnTo>
                    <a:lnTo>
                      <a:pt x="65269" y="92530"/>
                    </a:lnTo>
                    <a:cubicBezTo>
                      <a:pt x="53791" y="92530"/>
                      <a:pt x="53791" y="90791"/>
                      <a:pt x="53791" y="85863"/>
                    </a:cubicBezTo>
                    <a:lnTo>
                      <a:pt x="53791" y="73979"/>
                    </a:lnTo>
                    <a:lnTo>
                      <a:pt x="69520" y="73979"/>
                    </a:lnTo>
                    <a:close/>
                    <a:moveTo>
                      <a:pt x="42737" y="15718"/>
                    </a:moveTo>
                    <a:lnTo>
                      <a:pt x="42737" y="68762"/>
                    </a:lnTo>
                    <a:lnTo>
                      <a:pt x="5326" y="68762"/>
                    </a:lnTo>
                    <a:lnTo>
                      <a:pt x="42737" y="15718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52" name="フリーフォーム: 図形 1051">
                <a:extLst>
                  <a:ext uri="{FF2B5EF4-FFF2-40B4-BE49-F238E27FC236}">
                    <a16:creationId xmlns:a16="http://schemas.microsoft.com/office/drawing/2014/main" id="{E92AAF8F-CECF-7174-8668-77423CFD563C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10061971" y="3848232"/>
                <a:ext cx="111342" cy="135405"/>
              </a:xfrm>
              <a:custGeom>
                <a:avLst/>
                <a:gdLst>
                  <a:gd name="connsiteX0" fmla="*/ 110420 w 111342"/>
                  <a:gd name="connsiteY0" fmla="*/ 15591 h 135405"/>
                  <a:gd name="connsiteX1" fmla="*/ 111432 w 111342"/>
                  <a:gd name="connsiteY1" fmla="*/ 10829 h 135405"/>
                  <a:gd name="connsiteX2" fmla="*/ 101917 w 111342"/>
                  <a:gd name="connsiteY2" fmla="*/ 1719 h 135405"/>
                  <a:gd name="connsiteX3" fmla="*/ 87544 w 111342"/>
                  <a:gd name="connsiteY3" fmla="*/ 17040 h 135405"/>
                  <a:gd name="connsiteX4" fmla="*/ 82281 w 111342"/>
                  <a:gd name="connsiteY4" fmla="*/ 38573 h 135405"/>
                  <a:gd name="connsiteX5" fmla="*/ 73778 w 111342"/>
                  <a:gd name="connsiteY5" fmla="*/ 72941 h 135405"/>
                  <a:gd name="connsiteX6" fmla="*/ 65883 w 111342"/>
                  <a:gd name="connsiteY6" fmla="*/ 82879 h 135405"/>
                  <a:gd name="connsiteX7" fmla="*/ 52117 w 111342"/>
                  <a:gd name="connsiteY7" fmla="*/ 87848 h 135405"/>
                  <a:gd name="connsiteX8" fmla="*/ 39971 w 111342"/>
                  <a:gd name="connsiteY8" fmla="*/ 72734 h 135405"/>
                  <a:gd name="connsiteX9" fmla="*/ 51915 w 111342"/>
                  <a:gd name="connsiteY9" fmla="*/ 29049 h 135405"/>
                  <a:gd name="connsiteX10" fmla="*/ 54546 w 111342"/>
                  <a:gd name="connsiteY10" fmla="*/ 18697 h 135405"/>
                  <a:gd name="connsiteX11" fmla="*/ 31671 w 111342"/>
                  <a:gd name="connsiteY11" fmla="*/ 63 h 135405"/>
                  <a:gd name="connsiteX12" fmla="*/ 90 w 111342"/>
                  <a:gd name="connsiteY12" fmla="*/ 32361 h 135405"/>
                  <a:gd name="connsiteX13" fmla="*/ 4948 w 111342"/>
                  <a:gd name="connsiteY13" fmla="*/ 35260 h 135405"/>
                  <a:gd name="connsiteX14" fmla="*/ 9604 w 111342"/>
                  <a:gd name="connsiteY14" fmla="*/ 32568 h 135405"/>
                  <a:gd name="connsiteX15" fmla="*/ 30456 w 111342"/>
                  <a:gd name="connsiteY15" fmla="*/ 7516 h 135405"/>
                  <a:gd name="connsiteX16" fmla="*/ 33897 w 111342"/>
                  <a:gd name="connsiteY16" fmla="*/ 11864 h 135405"/>
                  <a:gd name="connsiteX17" fmla="*/ 30456 w 111342"/>
                  <a:gd name="connsiteY17" fmla="*/ 25322 h 135405"/>
                  <a:gd name="connsiteX18" fmla="*/ 18309 w 111342"/>
                  <a:gd name="connsiteY18" fmla="*/ 68387 h 135405"/>
                  <a:gd name="connsiteX19" fmla="*/ 50498 w 111342"/>
                  <a:gd name="connsiteY19" fmla="*/ 95302 h 135405"/>
                  <a:gd name="connsiteX20" fmla="*/ 69932 w 111342"/>
                  <a:gd name="connsiteY20" fmla="*/ 89091 h 135405"/>
                  <a:gd name="connsiteX21" fmla="*/ 35112 w 111342"/>
                  <a:gd name="connsiteY21" fmla="*/ 128015 h 135405"/>
                  <a:gd name="connsiteX22" fmla="*/ 22763 w 111342"/>
                  <a:gd name="connsiteY22" fmla="*/ 125116 h 135405"/>
                  <a:gd name="connsiteX23" fmla="*/ 32480 w 111342"/>
                  <a:gd name="connsiteY23" fmla="*/ 111244 h 135405"/>
                  <a:gd name="connsiteX24" fmla="*/ 22561 w 111342"/>
                  <a:gd name="connsiteY24" fmla="*/ 101720 h 135405"/>
                  <a:gd name="connsiteX25" fmla="*/ 7985 w 111342"/>
                  <a:gd name="connsiteY25" fmla="*/ 117455 h 135405"/>
                  <a:gd name="connsiteX26" fmla="*/ 35112 w 111342"/>
                  <a:gd name="connsiteY26" fmla="*/ 135468 h 135405"/>
                  <a:gd name="connsiteX27" fmla="*/ 91391 w 111342"/>
                  <a:gd name="connsiteY27" fmla="*/ 93853 h 135405"/>
                  <a:gd name="connsiteX28" fmla="*/ 110420 w 111342"/>
                  <a:gd name="connsiteY28" fmla="*/ 15591 h 1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342" h="135405">
                    <a:moveTo>
                      <a:pt x="110420" y="15591"/>
                    </a:moveTo>
                    <a:cubicBezTo>
                      <a:pt x="111432" y="11864"/>
                      <a:pt x="111432" y="11450"/>
                      <a:pt x="111432" y="10829"/>
                    </a:cubicBezTo>
                    <a:cubicBezTo>
                      <a:pt x="111432" y="6274"/>
                      <a:pt x="108193" y="1719"/>
                      <a:pt x="101917" y="1719"/>
                    </a:cubicBezTo>
                    <a:cubicBezTo>
                      <a:pt x="91391" y="1719"/>
                      <a:pt x="88961" y="11450"/>
                      <a:pt x="87544" y="17040"/>
                    </a:cubicBezTo>
                    <a:lnTo>
                      <a:pt x="82281" y="38573"/>
                    </a:lnTo>
                    <a:cubicBezTo>
                      <a:pt x="79851" y="48511"/>
                      <a:pt x="76005" y="64453"/>
                      <a:pt x="73778" y="72941"/>
                    </a:cubicBezTo>
                    <a:cubicBezTo>
                      <a:pt x="72766" y="77496"/>
                      <a:pt x="66490" y="82465"/>
                      <a:pt x="65883" y="82879"/>
                    </a:cubicBezTo>
                    <a:cubicBezTo>
                      <a:pt x="63656" y="84329"/>
                      <a:pt x="58798" y="87848"/>
                      <a:pt x="52117" y="87848"/>
                    </a:cubicBezTo>
                    <a:cubicBezTo>
                      <a:pt x="40173" y="87848"/>
                      <a:pt x="39971" y="77496"/>
                      <a:pt x="39971" y="72734"/>
                    </a:cubicBezTo>
                    <a:cubicBezTo>
                      <a:pt x="39971" y="60105"/>
                      <a:pt x="46246" y="43956"/>
                      <a:pt x="51915" y="29049"/>
                    </a:cubicBezTo>
                    <a:cubicBezTo>
                      <a:pt x="53939" y="23666"/>
                      <a:pt x="54546" y="22216"/>
                      <a:pt x="54546" y="18697"/>
                    </a:cubicBezTo>
                    <a:cubicBezTo>
                      <a:pt x="54546" y="6688"/>
                      <a:pt x="42805" y="63"/>
                      <a:pt x="31671" y="63"/>
                    </a:cubicBezTo>
                    <a:cubicBezTo>
                      <a:pt x="10212" y="63"/>
                      <a:pt x="90" y="28220"/>
                      <a:pt x="90" y="32361"/>
                    </a:cubicBezTo>
                    <a:cubicBezTo>
                      <a:pt x="90" y="35260"/>
                      <a:pt x="3126" y="35260"/>
                      <a:pt x="4948" y="35260"/>
                    </a:cubicBezTo>
                    <a:cubicBezTo>
                      <a:pt x="7378" y="35260"/>
                      <a:pt x="8795" y="35260"/>
                      <a:pt x="9604" y="32568"/>
                    </a:cubicBezTo>
                    <a:cubicBezTo>
                      <a:pt x="16285" y="9587"/>
                      <a:pt x="27419" y="7516"/>
                      <a:pt x="30456" y="7516"/>
                    </a:cubicBezTo>
                    <a:cubicBezTo>
                      <a:pt x="31873" y="7516"/>
                      <a:pt x="33897" y="7516"/>
                      <a:pt x="33897" y="11864"/>
                    </a:cubicBezTo>
                    <a:cubicBezTo>
                      <a:pt x="33897" y="16626"/>
                      <a:pt x="31671" y="22009"/>
                      <a:pt x="30456" y="25322"/>
                    </a:cubicBezTo>
                    <a:cubicBezTo>
                      <a:pt x="22561" y="46026"/>
                      <a:pt x="18309" y="57827"/>
                      <a:pt x="18309" y="68387"/>
                    </a:cubicBezTo>
                    <a:cubicBezTo>
                      <a:pt x="18309" y="91989"/>
                      <a:pt x="38554" y="95302"/>
                      <a:pt x="50498" y="95302"/>
                    </a:cubicBezTo>
                    <a:cubicBezTo>
                      <a:pt x="55559" y="95302"/>
                      <a:pt x="62442" y="94474"/>
                      <a:pt x="69932" y="89091"/>
                    </a:cubicBezTo>
                    <a:cubicBezTo>
                      <a:pt x="64263" y="114557"/>
                      <a:pt x="49080" y="128015"/>
                      <a:pt x="35112" y="128015"/>
                    </a:cubicBezTo>
                    <a:cubicBezTo>
                      <a:pt x="32480" y="128015"/>
                      <a:pt x="26812" y="127600"/>
                      <a:pt x="22763" y="125116"/>
                    </a:cubicBezTo>
                    <a:cubicBezTo>
                      <a:pt x="29241" y="122424"/>
                      <a:pt x="32480" y="116834"/>
                      <a:pt x="32480" y="111244"/>
                    </a:cubicBezTo>
                    <a:cubicBezTo>
                      <a:pt x="32480" y="103791"/>
                      <a:pt x="26609" y="101720"/>
                      <a:pt x="22561" y="101720"/>
                    </a:cubicBezTo>
                    <a:cubicBezTo>
                      <a:pt x="15070" y="101720"/>
                      <a:pt x="7985" y="108346"/>
                      <a:pt x="7985" y="117455"/>
                    </a:cubicBezTo>
                    <a:cubicBezTo>
                      <a:pt x="7985" y="128015"/>
                      <a:pt x="18714" y="135468"/>
                      <a:pt x="35112" y="135468"/>
                    </a:cubicBezTo>
                    <a:cubicBezTo>
                      <a:pt x="58393" y="135468"/>
                      <a:pt x="85115" y="119526"/>
                      <a:pt x="91391" y="93853"/>
                    </a:cubicBezTo>
                    <a:lnTo>
                      <a:pt x="110420" y="15591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53" name="フリーフォーム: 図形 1052">
                <a:extLst>
                  <a:ext uri="{FF2B5EF4-FFF2-40B4-BE49-F238E27FC236}">
                    <a16:creationId xmlns:a16="http://schemas.microsoft.com/office/drawing/2014/main" id="{E309BD6C-D888-E61B-A4AE-75C4479DDACE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10250056" y="3865830"/>
                <a:ext cx="134623" cy="48447"/>
              </a:xfrm>
              <a:custGeom>
                <a:avLst/>
                <a:gdLst>
                  <a:gd name="connsiteX0" fmla="*/ 127839 w 134623"/>
                  <a:gd name="connsiteY0" fmla="*/ 8344 h 48447"/>
                  <a:gd name="connsiteX1" fmla="*/ 134722 w 134623"/>
                  <a:gd name="connsiteY1" fmla="*/ 4204 h 48447"/>
                  <a:gd name="connsiteX2" fmla="*/ 128041 w 134623"/>
                  <a:gd name="connsiteY2" fmla="*/ 63 h 48447"/>
                  <a:gd name="connsiteX3" fmla="*/ 6779 w 134623"/>
                  <a:gd name="connsiteY3" fmla="*/ 63 h 48447"/>
                  <a:gd name="connsiteX4" fmla="*/ 99 w 134623"/>
                  <a:gd name="connsiteY4" fmla="*/ 4204 h 48447"/>
                  <a:gd name="connsiteX5" fmla="*/ 6982 w 134623"/>
                  <a:gd name="connsiteY5" fmla="*/ 8344 h 48447"/>
                  <a:gd name="connsiteX6" fmla="*/ 127839 w 134623"/>
                  <a:gd name="connsiteY6" fmla="*/ 8344 h 48447"/>
                  <a:gd name="connsiteX7" fmla="*/ 128041 w 134623"/>
                  <a:gd name="connsiteY7" fmla="*/ 48511 h 48447"/>
                  <a:gd name="connsiteX8" fmla="*/ 134722 w 134623"/>
                  <a:gd name="connsiteY8" fmla="*/ 44370 h 48447"/>
                  <a:gd name="connsiteX9" fmla="*/ 127839 w 134623"/>
                  <a:gd name="connsiteY9" fmla="*/ 40229 h 48447"/>
                  <a:gd name="connsiteX10" fmla="*/ 6982 w 134623"/>
                  <a:gd name="connsiteY10" fmla="*/ 40229 h 48447"/>
                  <a:gd name="connsiteX11" fmla="*/ 99 w 134623"/>
                  <a:gd name="connsiteY11" fmla="*/ 44370 h 48447"/>
                  <a:gd name="connsiteX12" fmla="*/ 6779 w 134623"/>
                  <a:gd name="connsiteY12" fmla="*/ 48511 h 48447"/>
                  <a:gd name="connsiteX13" fmla="*/ 128041 w 134623"/>
                  <a:gd name="connsiteY13" fmla="*/ 48511 h 4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623" h="48447">
                    <a:moveTo>
                      <a:pt x="127839" y="8344"/>
                    </a:moveTo>
                    <a:cubicBezTo>
                      <a:pt x="130876" y="8344"/>
                      <a:pt x="134722" y="8344"/>
                      <a:pt x="134722" y="4204"/>
                    </a:cubicBezTo>
                    <a:cubicBezTo>
                      <a:pt x="134722" y="63"/>
                      <a:pt x="130876" y="63"/>
                      <a:pt x="128041" y="63"/>
                    </a:cubicBezTo>
                    <a:lnTo>
                      <a:pt x="6779" y="63"/>
                    </a:lnTo>
                    <a:cubicBezTo>
                      <a:pt x="3945" y="63"/>
                      <a:pt x="99" y="63"/>
                      <a:pt x="99" y="4204"/>
                    </a:cubicBezTo>
                    <a:cubicBezTo>
                      <a:pt x="99" y="8344"/>
                      <a:pt x="3945" y="8344"/>
                      <a:pt x="6982" y="8344"/>
                    </a:cubicBezTo>
                    <a:lnTo>
                      <a:pt x="127839" y="8344"/>
                    </a:lnTo>
                    <a:close/>
                    <a:moveTo>
                      <a:pt x="128041" y="48511"/>
                    </a:moveTo>
                    <a:cubicBezTo>
                      <a:pt x="130876" y="48511"/>
                      <a:pt x="134722" y="48511"/>
                      <a:pt x="134722" y="44370"/>
                    </a:cubicBezTo>
                    <a:cubicBezTo>
                      <a:pt x="134722" y="40229"/>
                      <a:pt x="130876" y="40229"/>
                      <a:pt x="127839" y="40229"/>
                    </a:cubicBezTo>
                    <a:lnTo>
                      <a:pt x="6982" y="40229"/>
                    </a:lnTo>
                    <a:cubicBezTo>
                      <a:pt x="3945" y="40229"/>
                      <a:pt x="99" y="40229"/>
                      <a:pt x="99" y="44370"/>
                    </a:cubicBezTo>
                    <a:cubicBezTo>
                      <a:pt x="99" y="48511"/>
                      <a:pt x="3945" y="48511"/>
                      <a:pt x="6779" y="48511"/>
                    </a:cubicBezTo>
                    <a:lnTo>
                      <a:pt x="128041" y="48511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54" name="フリーフォーム: 図形 1053">
                <a:extLst>
                  <a:ext uri="{FF2B5EF4-FFF2-40B4-BE49-F238E27FC236}">
                    <a16:creationId xmlns:a16="http://schemas.microsoft.com/office/drawing/2014/main" id="{66F9003E-7C2A-0844-4E21-25FC7F9E8B23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10469209" y="3885913"/>
                <a:ext cx="123691" cy="8281"/>
              </a:xfrm>
              <a:custGeom>
                <a:avLst/>
                <a:gdLst>
                  <a:gd name="connsiteX0" fmla="*/ 116715 w 123691"/>
                  <a:gd name="connsiteY0" fmla="*/ 8344 h 8281"/>
                  <a:gd name="connsiteX1" fmla="*/ 123801 w 123691"/>
                  <a:gd name="connsiteY1" fmla="*/ 4204 h 8281"/>
                  <a:gd name="connsiteX2" fmla="*/ 116715 w 123691"/>
                  <a:gd name="connsiteY2" fmla="*/ 63 h 8281"/>
                  <a:gd name="connsiteX3" fmla="*/ 7195 w 123691"/>
                  <a:gd name="connsiteY3" fmla="*/ 63 h 8281"/>
                  <a:gd name="connsiteX4" fmla="*/ 109 w 123691"/>
                  <a:gd name="connsiteY4" fmla="*/ 4204 h 8281"/>
                  <a:gd name="connsiteX5" fmla="*/ 7195 w 123691"/>
                  <a:gd name="connsiteY5" fmla="*/ 8344 h 8281"/>
                  <a:gd name="connsiteX6" fmla="*/ 116715 w 123691"/>
                  <a:gd name="connsiteY6" fmla="*/ 8344 h 8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91" h="8281">
                    <a:moveTo>
                      <a:pt x="116715" y="8344"/>
                    </a:moveTo>
                    <a:cubicBezTo>
                      <a:pt x="120157" y="8344"/>
                      <a:pt x="123801" y="8344"/>
                      <a:pt x="123801" y="4204"/>
                    </a:cubicBezTo>
                    <a:cubicBezTo>
                      <a:pt x="123801" y="63"/>
                      <a:pt x="120157" y="63"/>
                      <a:pt x="116715" y="63"/>
                    </a:cubicBezTo>
                    <a:lnTo>
                      <a:pt x="7195" y="63"/>
                    </a:lnTo>
                    <a:cubicBezTo>
                      <a:pt x="3753" y="63"/>
                      <a:pt x="109" y="63"/>
                      <a:pt x="109" y="4204"/>
                    </a:cubicBezTo>
                    <a:cubicBezTo>
                      <a:pt x="109" y="8344"/>
                      <a:pt x="3753" y="8344"/>
                      <a:pt x="7195" y="8344"/>
                    </a:cubicBezTo>
                    <a:lnTo>
                      <a:pt x="116715" y="8344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55" name="フリーフォーム: 図形 1054">
                <a:extLst>
                  <a:ext uri="{FF2B5EF4-FFF2-40B4-BE49-F238E27FC236}">
                    <a16:creationId xmlns:a16="http://schemas.microsoft.com/office/drawing/2014/main" id="{BEC8A7EA-A2C1-303C-9AA0-E5B6446E2E53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10627878" y="3803925"/>
                <a:ext cx="66805" cy="137889"/>
              </a:xfrm>
              <a:custGeom>
                <a:avLst/>
                <a:gdLst>
                  <a:gd name="connsiteX0" fmla="*/ 41617 w 66805"/>
                  <a:gd name="connsiteY0" fmla="*/ 5446 h 137889"/>
                  <a:gd name="connsiteX1" fmla="*/ 36961 w 66805"/>
                  <a:gd name="connsiteY1" fmla="*/ 63 h 137889"/>
                  <a:gd name="connsiteX2" fmla="*/ 117 w 66805"/>
                  <a:gd name="connsiteY2" fmla="*/ 13313 h 137889"/>
                  <a:gd name="connsiteX3" fmla="*/ 117 w 66805"/>
                  <a:gd name="connsiteY3" fmla="*/ 19732 h 137889"/>
                  <a:gd name="connsiteX4" fmla="*/ 26637 w 66805"/>
                  <a:gd name="connsiteY4" fmla="*/ 14349 h 137889"/>
                  <a:gd name="connsiteX5" fmla="*/ 26637 w 66805"/>
                  <a:gd name="connsiteY5" fmla="*/ 121596 h 137889"/>
                  <a:gd name="connsiteX6" fmla="*/ 7810 w 66805"/>
                  <a:gd name="connsiteY6" fmla="*/ 131534 h 137889"/>
                  <a:gd name="connsiteX7" fmla="*/ 1332 w 66805"/>
                  <a:gd name="connsiteY7" fmla="*/ 131534 h 137889"/>
                  <a:gd name="connsiteX8" fmla="*/ 1332 w 66805"/>
                  <a:gd name="connsiteY8" fmla="*/ 137953 h 137889"/>
                  <a:gd name="connsiteX9" fmla="*/ 34127 w 66805"/>
                  <a:gd name="connsiteY9" fmla="*/ 137331 h 137889"/>
                  <a:gd name="connsiteX10" fmla="*/ 66923 w 66805"/>
                  <a:gd name="connsiteY10" fmla="*/ 137953 h 137889"/>
                  <a:gd name="connsiteX11" fmla="*/ 66923 w 66805"/>
                  <a:gd name="connsiteY11" fmla="*/ 131534 h 137889"/>
                  <a:gd name="connsiteX12" fmla="*/ 60444 w 66805"/>
                  <a:gd name="connsiteY12" fmla="*/ 131534 h 137889"/>
                  <a:gd name="connsiteX13" fmla="*/ 41617 w 66805"/>
                  <a:gd name="connsiteY13" fmla="*/ 121596 h 137889"/>
                  <a:gd name="connsiteX14" fmla="*/ 41617 w 66805"/>
                  <a:gd name="connsiteY14" fmla="*/ 5446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805" h="137889">
                    <a:moveTo>
                      <a:pt x="41617" y="5446"/>
                    </a:moveTo>
                    <a:cubicBezTo>
                      <a:pt x="41617" y="477"/>
                      <a:pt x="41617" y="63"/>
                      <a:pt x="36961" y="63"/>
                    </a:cubicBezTo>
                    <a:cubicBezTo>
                      <a:pt x="24410" y="13313"/>
                      <a:pt x="6595" y="13313"/>
                      <a:pt x="117" y="13313"/>
                    </a:cubicBezTo>
                    <a:lnTo>
                      <a:pt x="117" y="19732"/>
                    </a:lnTo>
                    <a:cubicBezTo>
                      <a:pt x="4166" y="19732"/>
                      <a:pt x="16110" y="19732"/>
                      <a:pt x="26637" y="14349"/>
                    </a:cubicBezTo>
                    <a:lnTo>
                      <a:pt x="26637" y="121596"/>
                    </a:lnTo>
                    <a:cubicBezTo>
                      <a:pt x="26637" y="129050"/>
                      <a:pt x="26029" y="131534"/>
                      <a:pt x="7810" y="131534"/>
                    </a:cubicBezTo>
                    <a:lnTo>
                      <a:pt x="1332" y="131534"/>
                    </a:lnTo>
                    <a:lnTo>
                      <a:pt x="1332" y="137953"/>
                    </a:lnTo>
                    <a:cubicBezTo>
                      <a:pt x="8417" y="137331"/>
                      <a:pt x="26029" y="137331"/>
                      <a:pt x="34127" y="137331"/>
                    </a:cubicBezTo>
                    <a:cubicBezTo>
                      <a:pt x="42225" y="137331"/>
                      <a:pt x="59837" y="137331"/>
                      <a:pt x="66923" y="137953"/>
                    </a:cubicBezTo>
                    <a:lnTo>
                      <a:pt x="66923" y="131534"/>
                    </a:lnTo>
                    <a:lnTo>
                      <a:pt x="60444" y="131534"/>
                    </a:lnTo>
                    <a:cubicBezTo>
                      <a:pt x="42225" y="131534"/>
                      <a:pt x="41617" y="129257"/>
                      <a:pt x="41617" y="121596"/>
                    </a:cubicBezTo>
                    <a:lnTo>
                      <a:pt x="41617" y="5446"/>
                    </a:lnTo>
                    <a:close/>
                  </a:path>
                </a:pathLst>
              </a:custGeom>
              <a:solidFill>
                <a:srgbClr val="FF0000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1014" name="正方形/長方形 1013">
              <a:extLst>
                <a:ext uri="{FF2B5EF4-FFF2-40B4-BE49-F238E27FC236}">
                  <a16:creationId xmlns:a16="http://schemas.microsoft.com/office/drawing/2014/main" id="{FF22CE49-2F4F-683F-D2B0-A2AE965A1C4A}"/>
                </a:ext>
              </a:extLst>
            </p:cNvPr>
            <p:cNvSpPr/>
            <p:nvPr/>
          </p:nvSpPr>
          <p:spPr>
            <a:xfrm>
              <a:off x="8441415" y="3062805"/>
              <a:ext cx="185772" cy="20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15" name="直線コネクタ 1014">
              <a:extLst>
                <a:ext uri="{FF2B5EF4-FFF2-40B4-BE49-F238E27FC236}">
                  <a16:creationId xmlns:a16="http://schemas.microsoft.com/office/drawing/2014/main" id="{2DEBA26E-F2E9-3A9E-1955-1F7D14F19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47786" y="3172883"/>
              <a:ext cx="1338697" cy="889527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6" name="直線コネクタ 1015">
              <a:extLst>
                <a:ext uri="{FF2B5EF4-FFF2-40B4-BE49-F238E27FC236}">
                  <a16:creationId xmlns:a16="http://schemas.microsoft.com/office/drawing/2014/main" id="{E23D7BCF-9AE9-0558-6119-2E4A8BA484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0435" y="3225726"/>
              <a:ext cx="1153744" cy="1030444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7" name="直線コネクタ 1016">
              <a:extLst>
                <a:ext uri="{FF2B5EF4-FFF2-40B4-BE49-F238E27FC236}">
                  <a16:creationId xmlns:a16="http://schemas.microsoft.com/office/drawing/2014/main" id="{97C483E3-3225-D077-6C82-C818A9A849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2101" y="3833423"/>
              <a:ext cx="2210609" cy="343481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8" name="直線コネクタ 1017">
              <a:extLst>
                <a:ext uri="{FF2B5EF4-FFF2-40B4-BE49-F238E27FC236}">
                  <a16:creationId xmlns:a16="http://schemas.microsoft.com/office/drawing/2014/main" id="{5489ED7B-3E4E-EB70-5719-E3DE57CD7D0B}"/>
                </a:ext>
              </a:extLst>
            </p:cNvPr>
            <p:cNvCxnSpPr>
              <a:cxnSpLocks/>
            </p:cNvCxnSpPr>
            <p:nvPr/>
          </p:nvCxnSpPr>
          <p:spPr>
            <a:xfrm rot="21277335" flipH="1" flipV="1">
              <a:off x="7435707" y="3402975"/>
              <a:ext cx="581276" cy="1109709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9" name="直線コネクタ 1018">
              <a:extLst>
                <a:ext uri="{FF2B5EF4-FFF2-40B4-BE49-F238E27FC236}">
                  <a16:creationId xmlns:a16="http://schemas.microsoft.com/office/drawing/2014/main" id="{6BBCC20E-0A14-59C5-0D72-795B795CE1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6836" y="3262184"/>
              <a:ext cx="1835423" cy="423902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1" name="直線矢印コネクタ 1020">
              <a:extLst>
                <a:ext uri="{FF2B5EF4-FFF2-40B4-BE49-F238E27FC236}">
                  <a16:creationId xmlns:a16="http://schemas.microsoft.com/office/drawing/2014/main" id="{ED332DCE-281B-0018-3030-C261A9629C53}"/>
                </a:ext>
              </a:extLst>
            </p:cNvPr>
            <p:cNvCxnSpPr/>
            <p:nvPr/>
          </p:nvCxnSpPr>
          <p:spPr>
            <a:xfrm>
              <a:off x="9362776" y="3823294"/>
              <a:ext cx="413938" cy="2554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2" name="グラフィックス 832" descr="\documentclass{article}&#10;\usepackage{amsmath,amsfonts,amssymb}&#10;\usepackage{mathtools}&#10;\usepackage{physics}&#10;\usepackage{bm}&#10;\pagestyle{empty}&#10;\begin{document}&#10;&#10;$\displaystyle \bm{b}$&#10;&#10;\end{document}" title="IguanaTex Vector Display">
              <a:extLst>
                <a:ext uri="{FF2B5EF4-FFF2-40B4-BE49-F238E27FC236}">
                  <a16:creationId xmlns:a16="http://schemas.microsoft.com/office/drawing/2014/main" id="{97F95353-8DA0-6BEA-914C-E30674520912}"/>
                </a:ext>
              </a:extLst>
            </p:cNvPr>
            <p:cNvSpPr>
              <a:spLocks noChangeAspect="1"/>
            </p:cNvSpPr>
            <p:nvPr>
              <p:custDataLst>
                <p:tags r:id="rId8"/>
              </p:custDataLst>
            </p:nvPr>
          </p:nvSpPr>
          <p:spPr>
            <a:xfrm>
              <a:off x="9860125" y="4013200"/>
              <a:ext cx="120629" cy="171297"/>
            </a:xfrm>
            <a:custGeom>
              <a:avLst/>
              <a:gdLst>
                <a:gd name="connsiteX0" fmla="*/ 60923 w 120629"/>
                <a:gd name="connsiteY0" fmla="*/ 8603 h 171297"/>
                <a:gd name="connsiteX1" fmla="*/ 61986 w 120629"/>
                <a:gd name="connsiteY1" fmla="*/ 4455 h 171297"/>
                <a:gd name="connsiteX2" fmla="*/ 56140 w 120629"/>
                <a:gd name="connsiteY2" fmla="*/ 63 h 171297"/>
                <a:gd name="connsiteX3" fmla="*/ 54280 w 120629"/>
                <a:gd name="connsiteY3" fmla="*/ 307 h 171297"/>
                <a:gd name="connsiteX4" fmla="*/ 20004 w 120629"/>
                <a:gd name="connsiteY4" fmla="*/ 1771 h 171297"/>
                <a:gd name="connsiteX5" fmla="*/ 11502 w 120629"/>
                <a:gd name="connsiteY5" fmla="*/ 9091 h 171297"/>
                <a:gd name="connsiteX6" fmla="*/ 18410 w 120629"/>
                <a:gd name="connsiteY6" fmla="*/ 13484 h 171297"/>
                <a:gd name="connsiteX7" fmla="*/ 29570 w 120629"/>
                <a:gd name="connsiteY7" fmla="*/ 13972 h 171297"/>
                <a:gd name="connsiteX8" fmla="*/ 22130 w 120629"/>
                <a:gd name="connsiteY8" fmla="*/ 42033 h 171297"/>
                <a:gd name="connsiteX9" fmla="*/ 3797 w 120629"/>
                <a:gd name="connsiteY9" fmla="*/ 109381 h 171297"/>
                <a:gd name="connsiteX10" fmla="*/ 77 w 120629"/>
                <a:gd name="connsiteY10" fmla="*/ 131586 h 171297"/>
                <a:gd name="connsiteX11" fmla="*/ 45246 w 120629"/>
                <a:gd name="connsiteY11" fmla="*/ 171360 h 171297"/>
                <a:gd name="connsiteX12" fmla="*/ 120706 w 120629"/>
                <a:gd name="connsiteY12" fmla="*/ 99376 h 171297"/>
                <a:gd name="connsiteX13" fmla="*/ 74208 w 120629"/>
                <a:gd name="connsiteY13" fmla="*/ 59114 h 171297"/>
                <a:gd name="connsiteX14" fmla="*/ 45246 w 120629"/>
                <a:gd name="connsiteY14" fmla="*/ 66922 h 171297"/>
                <a:gd name="connsiteX15" fmla="*/ 60923 w 120629"/>
                <a:gd name="connsiteY15" fmla="*/ 8603 h 171297"/>
                <a:gd name="connsiteX16" fmla="*/ 45778 w 120629"/>
                <a:gd name="connsiteY16" fmla="*/ 162576 h 171297"/>
                <a:gd name="connsiteX17" fmla="*/ 26647 w 120629"/>
                <a:gd name="connsiteY17" fmla="*/ 142323 h 171297"/>
                <a:gd name="connsiteX18" fmla="*/ 31164 w 120629"/>
                <a:gd name="connsiteY18" fmla="*/ 117921 h 171297"/>
                <a:gd name="connsiteX19" fmla="*/ 40198 w 120629"/>
                <a:gd name="connsiteY19" fmla="*/ 84491 h 171297"/>
                <a:gd name="connsiteX20" fmla="*/ 72880 w 120629"/>
                <a:gd name="connsiteY20" fmla="*/ 67899 h 171297"/>
                <a:gd name="connsiteX21" fmla="*/ 90682 w 120629"/>
                <a:gd name="connsiteY21" fmla="*/ 86444 h 171297"/>
                <a:gd name="connsiteX22" fmla="*/ 77396 w 120629"/>
                <a:gd name="connsiteY22" fmla="*/ 138662 h 171297"/>
                <a:gd name="connsiteX23" fmla="*/ 45778 w 120629"/>
                <a:gd name="connsiteY23" fmla="*/ 162576 h 171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0629" h="171297">
                  <a:moveTo>
                    <a:pt x="60923" y="8603"/>
                  </a:moveTo>
                  <a:cubicBezTo>
                    <a:pt x="61986" y="5187"/>
                    <a:pt x="61986" y="4699"/>
                    <a:pt x="61986" y="4455"/>
                  </a:cubicBezTo>
                  <a:cubicBezTo>
                    <a:pt x="61986" y="1283"/>
                    <a:pt x="59063" y="63"/>
                    <a:pt x="56140" y="63"/>
                  </a:cubicBezTo>
                  <a:cubicBezTo>
                    <a:pt x="55077" y="63"/>
                    <a:pt x="54812" y="63"/>
                    <a:pt x="54280" y="307"/>
                  </a:cubicBezTo>
                  <a:lnTo>
                    <a:pt x="20004" y="1771"/>
                  </a:lnTo>
                  <a:cubicBezTo>
                    <a:pt x="16285" y="2015"/>
                    <a:pt x="11502" y="2259"/>
                    <a:pt x="11502" y="9091"/>
                  </a:cubicBezTo>
                  <a:cubicBezTo>
                    <a:pt x="11502" y="13484"/>
                    <a:pt x="16550" y="13484"/>
                    <a:pt x="18410" y="13484"/>
                  </a:cubicBezTo>
                  <a:cubicBezTo>
                    <a:pt x="21333" y="13484"/>
                    <a:pt x="26116" y="13484"/>
                    <a:pt x="29570" y="13972"/>
                  </a:cubicBezTo>
                  <a:cubicBezTo>
                    <a:pt x="27444" y="22268"/>
                    <a:pt x="24787" y="32761"/>
                    <a:pt x="22130" y="42033"/>
                  </a:cubicBezTo>
                  <a:lnTo>
                    <a:pt x="3797" y="109381"/>
                  </a:lnTo>
                  <a:cubicBezTo>
                    <a:pt x="77" y="123046"/>
                    <a:pt x="77" y="125974"/>
                    <a:pt x="77" y="131586"/>
                  </a:cubicBezTo>
                  <a:cubicBezTo>
                    <a:pt x="77" y="162820"/>
                    <a:pt x="25319" y="171360"/>
                    <a:pt x="45246" y="171360"/>
                  </a:cubicBezTo>
                  <a:cubicBezTo>
                    <a:pt x="93339" y="171360"/>
                    <a:pt x="120706" y="131586"/>
                    <a:pt x="120706" y="99376"/>
                  </a:cubicBezTo>
                  <a:cubicBezTo>
                    <a:pt x="120706" y="69363"/>
                    <a:pt x="96261" y="59114"/>
                    <a:pt x="74208" y="59114"/>
                  </a:cubicBezTo>
                  <a:cubicBezTo>
                    <a:pt x="61454" y="59114"/>
                    <a:pt x="50826" y="63750"/>
                    <a:pt x="45246" y="66922"/>
                  </a:cubicBezTo>
                  <a:lnTo>
                    <a:pt x="60923" y="8603"/>
                  </a:lnTo>
                  <a:close/>
                  <a:moveTo>
                    <a:pt x="45778" y="162576"/>
                  </a:moveTo>
                  <a:cubicBezTo>
                    <a:pt x="35415" y="162576"/>
                    <a:pt x="26647" y="157451"/>
                    <a:pt x="26647" y="142323"/>
                  </a:cubicBezTo>
                  <a:cubicBezTo>
                    <a:pt x="26647" y="134514"/>
                    <a:pt x="29304" y="125486"/>
                    <a:pt x="31164" y="117921"/>
                  </a:cubicBezTo>
                  <a:cubicBezTo>
                    <a:pt x="33821" y="108649"/>
                    <a:pt x="38338" y="91812"/>
                    <a:pt x="40198" y="84491"/>
                  </a:cubicBezTo>
                  <a:cubicBezTo>
                    <a:pt x="41526" y="80343"/>
                    <a:pt x="56672" y="67899"/>
                    <a:pt x="72880" y="67899"/>
                  </a:cubicBezTo>
                  <a:cubicBezTo>
                    <a:pt x="89353" y="67899"/>
                    <a:pt x="90682" y="81075"/>
                    <a:pt x="90682" y="86444"/>
                  </a:cubicBezTo>
                  <a:cubicBezTo>
                    <a:pt x="90682" y="99132"/>
                    <a:pt x="81648" y="129146"/>
                    <a:pt x="77396" y="138662"/>
                  </a:cubicBezTo>
                  <a:cubicBezTo>
                    <a:pt x="68363" y="158428"/>
                    <a:pt x="53483" y="162576"/>
                    <a:pt x="45778" y="162576"/>
                  </a:cubicBezTo>
                  <a:close/>
                </a:path>
              </a:pathLst>
            </a:custGeom>
            <a:solidFill>
              <a:srgbClr val="000000"/>
            </a:solidFill>
            <a:ln w="349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sp>
          <p:nvSpPr>
            <p:cNvPr id="1023" name="グラフィックス 835" descr="\documentclass{article}&#10;\usepackage{amsmath,amsfonts,amssymb}&#10;\usepackage{mathtools}&#10;\usepackage{physics}&#10;\usepackage{bm}&#10;\pagestyle{empty}&#10;\begin{document}&#10;&#10;$\displaystyle \bm{y}$&#10;&#10;\end{document}" title="IguanaTex Vector Display">
              <a:extLst>
                <a:ext uri="{FF2B5EF4-FFF2-40B4-BE49-F238E27FC236}">
                  <a16:creationId xmlns:a16="http://schemas.microsoft.com/office/drawing/2014/main" id="{89CDF1BF-997A-25FC-2C54-3F91F334A89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8423572" y="4169290"/>
              <a:ext cx="139178" cy="165495"/>
            </a:xfrm>
            <a:custGeom>
              <a:avLst/>
              <a:gdLst>
                <a:gd name="connsiteX0" fmla="*/ 137990 w 139178"/>
                <a:gd name="connsiteY0" fmla="*/ 19042 h 165495"/>
                <a:gd name="connsiteX1" fmla="*/ 139255 w 139178"/>
                <a:gd name="connsiteY1" fmla="*/ 13221 h 165495"/>
                <a:gd name="connsiteX2" fmla="*/ 127361 w 139178"/>
                <a:gd name="connsiteY2" fmla="*/ 2087 h 165495"/>
                <a:gd name="connsiteX3" fmla="*/ 109395 w 139178"/>
                <a:gd name="connsiteY3" fmla="*/ 20813 h 165495"/>
                <a:gd name="connsiteX4" fmla="*/ 102815 w 139178"/>
                <a:gd name="connsiteY4" fmla="*/ 47130 h 165495"/>
                <a:gd name="connsiteX5" fmla="*/ 92187 w 139178"/>
                <a:gd name="connsiteY5" fmla="*/ 89137 h 165495"/>
                <a:gd name="connsiteX6" fmla="*/ 82318 w 139178"/>
                <a:gd name="connsiteY6" fmla="*/ 101283 h 165495"/>
                <a:gd name="connsiteX7" fmla="*/ 65111 w 139178"/>
                <a:gd name="connsiteY7" fmla="*/ 107356 h 165495"/>
                <a:gd name="connsiteX8" fmla="*/ 49928 w 139178"/>
                <a:gd name="connsiteY8" fmla="*/ 88884 h 165495"/>
                <a:gd name="connsiteX9" fmla="*/ 64858 w 139178"/>
                <a:gd name="connsiteY9" fmla="*/ 35490 h 165495"/>
                <a:gd name="connsiteX10" fmla="*/ 68147 w 139178"/>
                <a:gd name="connsiteY10" fmla="*/ 22837 h 165495"/>
                <a:gd name="connsiteX11" fmla="*/ 39553 w 139178"/>
                <a:gd name="connsiteY11" fmla="*/ 63 h 165495"/>
                <a:gd name="connsiteX12" fmla="*/ 77 w 139178"/>
                <a:gd name="connsiteY12" fmla="*/ 39539 h 165495"/>
                <a:gd name="connsiteX13" fmla="*/ 6150 w 139178"/>
                <a:gd name="connsiteY13" fmla="*/ 43081 h 165495"/>
                <a:gd name="connsiteX14" fmla="*/ 11970 w 139178"/>
                <a:gd name="connsiteY14" fmla="*/ 39792 h 165495"/>
                <a:gd name="connsiteX15" fmla="*/ 38034 w 139178"/>
                <a:gd name="connsiteY15" fmla="*/ 9173 h 165495"/>
                <a:gd name="connsiteX16" fmla="*/ 42336 w 139178"/>
                <a:gd name="connsiteY16" fmla="*/ 14487 h 165495"/>
                <a:gd name="connsiteX17" fmla="*/ 38034 w 139178"/>
                <a:gd name="connsiteY17" fmla="*/ 30935 h 165495"/>
                <a:gd name="connsiteX18" fmla="*/ 22851 w 139178"/>
                <a:gd name="connsiteY18" fmla="*/ 83570 h 165495"/>
                <a:gd name="connsiteX19" fmla="*/ 63086 w 139178"/>
                <a:gd name="connsiteY19" fmla="*/ 116466 h 165495"/>
                <a:gd name="connsiteX20" fmla="*/ 87379 w 139178"/>
                <a:gd name="connsiteY20" fmla="*/ 108875 h 165495"/>
                <a:gd name="connsiteX21" fmla="*/ 43855 w 139178"/>
                <a:gd name="connsiteY21" fmla="*/ 156448 h 165495"/>
                <a:gd name="connsiteX22" fmla="*/ 28418 w 139178"/>
                <a:gd name="connsiteY22" fmla="*/ 152906 h 165495"/>
                <a:gd name="connsiteX23" fmla="*/ 40565 w 139178"/>
                <a:gd name="connsiteY23" fmla="*/ 135951 h 165495"/>
                <a:gd name="connsiteX24" fmla="*/ 28165 w 139178"/>
                <a:gd name="connsiteY24" fmla="*/ 124311 h 165495"/>
                <a:gd name="connsiteX25" fmla="*/ 9946 w 139178"/>
                <a:gd name="connsiteY25" fmla="*/ 143543 h 165495"/>
                <a:gd name="connsiteX26" fmla="*/ 43855 w 139178"/>
                <a:gd name="connsiteY26" fmla="*/ 165558 h 165495"/>
                <a:gd name="connsiteX27" fmla="*/ 114203 w 139178"/>
                <a:gd name="connsiteY27" fmla="*/ 114695 h 165495"/>
                <a:gd name="connsiteX28" fmla="*/ 137990 w 139178"/>
                <a:gd name="connsiteY28" fmla="*/ 19042 h 165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9178" h="165495">
                  <a:moveTo>
                    <a:pt x="137990" y="19042"/>
                  </a:moveTo>
                  <a:cubicBezTo>
                    <a:pt x="139255" y="14487"/>
                    <a:pt x="139255" y="13981"/>
                    <a:pt x="139255" y="13221"/>
                  </a:cubicBezTo>
                  <a:cubicBezTo>
                    <a:pt x="139255" y="7654"/>
                    <a:pt x="135206" y="2087"/>
                    <a:pt x="127361" y="2087"/>
                  </a:cubicBezTo>
                  <a:cubicBezTo>
                    <a:pt x="114203" y="2087"/>
                    <a:pt x="111166" y="13981"/>
                    <a:pt x="109395" y="20813"/>
                  </a:cubicBezTo>
                  <a:lnTo>
                    <a:pt x="102815" y="47130"/>
                  </a:lnTo>
                  <a:cubicBezTo>
                    <a:pt x="99779" y="59277"/>
                    <a:pt x="94971" y="78762"/>
                    <a:pt x="92187" y="89137"/>
                  </a:cubicBezTo>
                  <a:cubicBezTo>
                    <a:pt x="90922" y="94704"/>
                    <a:pt x="83077" y="100777"/>
                    <a:pt x="82318" y="101283"/>
                  </a:cubicBezTo>
                  <a:cubicBezTo>
                    <a:pt x="79535" y="103055"/>
                    <a:pt x="73462" y="107356"/>
                    <a:pt x="65111" y="107356"/>
                  </a:cubicBezTo>
                  <a:cubicBezTo>
                    <a:pt x="50181" y="107356"/>
                    <a:pt x="49928" y="94704"/>
                    <a:pt x="49928" y="88884"/>
                  </a:cubicBezTo>
                  <a:cubicBezTo>
                    <a:pt x="49928" y="73448"/>
                    <a:pt x="57772" y="53710"/>
                    <a:pt x="64858" y="35490"/>
                  </a:cubicBezTo>
                  <a:cubicBezTo>
                    <a:pt x="67388" y="28911"/>
                    <a:pt x="68147" y="27139"/>
                    <a:pt x="68147" y="22837"/>
                  </a:cubicBezTo>
                  <a:cubicBezTo>
                    <a:pt x="68147" y="8160"/>
                    <a:pt x="53471" y="63"/>
                    <a:pt x="39553" y="63"/>
                  </a:cubicBezTo>
                  <a:cubicBezTo>
                    <a:pt x="12729" y="63"/>
                    <a:pt x="77" y="34478"/>
                    <a:pt x="77" y="39539"/>
                  </a:cubicBezTo>
                  <a:cubicBezTo>
                    <a:pt x="77" y="43081"/>
                    <a:pt x="3872" y="43081"/>
                    <a:pt x="6150" y="43081"/>
                  </a:cubicBezTo>
                  <a:cubicBezTo>
                    <a:pt x="9187" y="43081"/>
                    <a:pt x="10958" y="43081"/>
                    <a:pt x="11970" y="39792"/>
                  </a:cubicBezTo>
                  <a:cubicBezTo>
                    <a:pt x="20321" y="11703"/>
                    <a:pt x="34239" y="9173"/>
                    <a:pt x="38034" y="9173"/>
                  </a:cubicBezTo>
                  <a:cubicBezTo>
                    <a:pt x="39806" y="9173"/>
                    <a:pt x="42336" y="9173"/>
                    <a:pt x="42336" y="14487"/>
                  </a:cubicBezTo>
                  <a:cubicBezTo>
                    <a:pt x="42336" y="20307"/>
                    <a:pt x="39553" y="26886"/>
                    <a:pt x="38034" y="30935"/>
                  </a:cubicBezTo>
                  <a:cubicBezTo>
                    <a:pt x="28165" y="56240"/>
                    <a:pt x="22851" y="70664"/>
                    <a:pt x="22851" y="83570"/>
                  </a:cubicBezTo>
                  <a:cubicBezTo>
                    <a:pt x="22851" y="112417"/>
                    <a:pt x="48156" y="116466"/>
                    <a:pt x="63086" y="116466"/>
                  </a:cubicBezTo>
                  <a:cubicBezTo>
                    <a:pt x="69413" y="116466"/>
                    <a:pt x="78016" y="115454"/>
                    <a:pt x="87379" y="108875"/>
                  </a:cubicBezTo>
                  <a:cubicBezTo>
                    <a:pt x="80294" y="140000"/>
                    <a:pt x="61315" y="156448"/>
                    <a:pt x="43855" y="156448"/>
                  </a:cubicBezTo>
                  <a:cubicBezTo>
                    <a:pt x="40565" y="156448"/>
                    <a:pt x="33479" y="155942"/>
                    <a:pt x="28418" y="152906"/>
                  </a:cubicBezTo>
                  <a:cubicBezTo>
                    <a:pt x="36516" y="149616"/>
                    <a:pt x="40565" y="142784"/>
                    <a:pt x="40565" y="135951"/>
                  </a:cubicBezTo>
                  <a:cubicBezTo>
                    <a:pt x="40565" y="126841"/>
                    <a:pt x="33226" y="124311"/>
                    <a:pt x="28165" y="124311"/>
                  </a:cubicBezTo>
                  <a:cubicBezTo>
                    <a:pt x="18803" y="124311"/>
                    <a:pt x="9946" y="132408"/>
                    <a:pt x="9946" y="143543"/>
                  </a:cubicBezTo>
                  <a:cubicBezTo>
                    <a:pt x="9946" y="156448"/>
                    <a:pt x="23357" y="165558"/>
                    <a:pt x="43855" y="165558"/>
                  </a:cubicBezTo>
                  <a:cubicBezTo>
                    <a:pt x="72955" y="165558"/>
                    <a:pt x="106358" y="146073"/>
                    <a:pt x="114203" y="114695"/>
                  </a:cubicBezTo>
                  <a:lnTo>
                    <a:pt x="137990" y="19042"/>
                  </a:lnTo>
                  <a:close/>
                </a:path>
              </a:pathLst>
            </a:custGeom>
            <a:solidFill>
              <a:srgbClr val="FF0000"/>
            </a:solidFill>
            <a:ln w="349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  <p:grpSp>
          <p:nvGrpSpPr>
            <p:cNvPr id="1024" name="グループ化 1023" descr="\documentclass{article}&#10;\usepackage{amsmath,amsfonts,amssymb}&#10;\usepackage{mathtools}&#10;\usepackage{physics}&#10;\usepackage{bm}&#10;\pagestyle{empty}&#10;\begin{document}&#10;&#10;$\displaystyle \bm{a}_1^{\top} \bm{y} = +1$&#10;&#10;\end{document}" title="IguanaTex Vector Display">
              <a:extLst>
                <a:ext uri="{FF2B5EF4-FFF2-40B4-BE49-F238E27FC236}">
                  <a16:creationId xmlns:a16="http://schemas.microsoft.com/office/drawing/2014/main" id="{2C6596CC-A971-FECB-3899-6EC0BD083E7D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7104484" y="2971022"/>
              <a:ext cx="894846" cy="237251"/>
              <a:chOff x="8610961" y="4051995"/>
              <a:chExt cx="894846" cy="237251"/>
            </a:xfrm>
          </p:grpSpPr>
          <p:sp>
            <p:nvSpPr>
              <p:cNvPr id="1042" name="フリーフォーム: 図形 1041">
                <a:extLst>
                  <a:ext uri="{FF2B5EF4-FFF2-40B4-BE49-F238E27FC236}">
                    <a16:creationId xmlns:a16="http://schemas.microsoft.com/office/drawing/2014/main" id="{F61F2117-058C-CF5E-EFF9-38B10522313C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8610961" y="4144479"/>
                <a:ext cx="112152" cy="95239"/>
              </a:xfrm>
              <a:custGeom>
                <a:avLst/>
                <a:gdLst>
                  <a:gd name="connsiteX0" fmla="*/ 95224 w 112152"/>
                  <a:gd name="connsiteY0" fmla="*/ 28013 h 95239"/>
                  <a:gd name="connsiteX1" fmla="*/ 98463 w 112152"/>
                  <a:gd name="connsiteY1" fmla="*/ 12692 h 95239"/>
                  <a:gd name="connsiteX2" fmla="*/ 88948 w 112152"/>
                  <a:gd name="connsiteY2" fmla="*/ 3582 h 95239"/>
                  <a:gd name="connsiteX3" fmla="*/ 78624 w 112152"/>
                  <a:gd name="connsiteY3" fmla="*/ 8759 h 95239"/>
                  <a:gd name="connsiteX4" fmla="*/ 57165 w 112152"/>
                  <a:gd name="connsiteY4" fmla="*/ 63 h 95239"/>
                  <a:gd name="connsiteX5" fmla="*/ 77 w 112152"/>
                  <a:gd name="connsiteY5" fmla="*/ 61140 h 95239"/>
                  <a:gd name="connsiteX6" fmla="*/ 35504 w 112152"/>
                  <a:gd name="connsiteY6" fmla="*/ 95302 h 95239"/>
                  <a:gd name="connsiteX7" fmla="*/ 63643 w 112152"/>
                  <a:gd name="connsiteY7" fmla="*/ 84122 h 95239"/>
                  <a:gd name="connsiteX8" fmla="*/ 86924 w 112152"/>
                  <a:gd name="connsiteY8" fmla="*/ 95302 h 95239"/>
                  <a:gd name="connsiteX9" fmla="*/ 104536 w 112152"/>
                  <a:gd name="connsiteY9" fmla="*/ 83501 h 95239"/>
                  <a:gd name="connsiteX10" fmla="*/ 112229 w 112152"/>
                  <a:gd name="connsiteY10" fmla="*/ 63003 h 95239"/>
                  <a:gd name="connsiteX11" fmla="*/ 107370 w 112152"/>
                  <a:gd name="connsiteY11" fmla="*/ 60105 h 95239"/>
                  <a:gd name="connsiteX12" fmla="*/ 103322 w 112152"/>
                  <a:gd name="connsiteY12" fmla="*/ 61140 h 95239"/>
                  <a:gd name="connsiteX13" fmla="*/ 101702 w 112152"/>
                  <a:gd name="connsiteY13" fmla="*/ 67144 h 95239"/>
                  <a:gd name="connsiteX14" fmla="*/ 87936 w 112152"/>
                  <a:gd name="connsiteY14" fmla="*/ 87848 h 95239"/>
                  <a:gd name="connsiteX15" fmla="*/ 83280 w 112152"/>
                  <a:gd name="connsiteY15" fmla="*/ 80188 h 95239"/>
                  <a:gd name="connsiteX16" fmla="*/ 86114 w 112152"/>
                  <a:gd name="connsiteY16" fmla="*/ 65074 h 95239"/>
                  <a:gd name="connsiteX17" fmla="*/ 90568 w 112152"/>
                  <a:gd name="connsiteY17" fmla="*/ 46440 h 95239"/>
                  <a:gd name="connsiteX18" fmla="*/ 95224 w 112152"/>
                  <a:gd name="connsiteY18" fmla="*/ 28013 h 95239"/>
                  <a:gd name="connsiteX19" fmla="*/ 61619 w 112152"/>
                  <a:gd name="connsiteY19" fmla="*/ 74391 h 95239"/>
                  <a:gd name="connsiteX20" fmla="*/ 36516 w 112152"/>
                  <a:gd name="connsiteY20" fmla="*/ 87848 h 95239"/>
                  <a:gd name="connsiteX21" fmla="*/ 22953 w 112152"/>
                  <a:gd name="connsiteY21" fmla="*/ 72113 h 95239"/>
                  <a:gd name="connsiteX22" fmla="*/ 33075 w 112152"/>
                  <a:gd name="connsiteY22" fmla="*/ 27806 h 95239"/>
                  <a:gd name="connsiteX23" fmla="*/ 57570 w 112152"/>
                  <a:gd name="connsiteY23" fmla="*/ 7516 h 95239"/>
                  <a:gd name="connsiteX24" fmla="*/ 74373 w 112152"/>
                  <a:gd name="connsiteY24" fmla="*/ 19525 h 95239"/>
                  <a:gd name="connsiteX25" fmla="*/ 73968 w 112152"/>
                  <a:gd name="connsiteY25" fmla="*/ 22423 h 95239"/>
                  <a:gd name="connsiteX26" fmla="*/ 61619 w 112152"/>
                  <a:gd name="connsiteY26" fmla="*/ 74391 h 9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152" h="95239">
                    <a:moveTo>
                      <a:pt x="95224" y="28013"/>
                    </a:moveTo>
                    <a:cubicBezTo>
                      <a:pt x="96439" y="22837"/>
                      <a:pt x="98463" y="14556"/>
                      <a:pt x="98463" y="12692"/>
                    </a:cubicBezTo>
                    <a:cubicBezTo>
                      <a:pt x="98463" y="6067"/>
                      <a:pt x="93200" y="3582"/>
                      <a:pt x="88948" y="3582"/>
                    </a:cubicBezTo>
                    <a:cubicBezTo>
                      <a:pt x="85102" y="3582"/>
                      <a:pt x="81053" y="5653"/>
                      <a:pt x="78624" y="8759"/>
                    </a:cubicBezTo>
                    <a:cubicBezTo>
                      <a:pt x="75587" y="5446"/>
                      <a:pt x="68907" y="63"/>
                      <a:pt x="57165" y="63"/>
                    </a:cubicBezTo>
                    <a:cubicBezTo>
                      <a:pt x="21940" y="63"/>
                      <a:pt x="77" y="32775"/>
                      <a:pt x="77" y="61140"/>
                    </a:cubicBezTo>
                    <a:cubicBezTo>
                      <a:pt x="77" y="86606"/>
                      <a:pt x="18701" y="95302"/>
                      <a:pt x="35504" y="95302"/>
                    </a:cubicBezTo>
                    <a:cubicBezTo>
                      <a:pt x="49877" y="95302"/>
                      <a:pt x="60404" y="87227"/>
                      <a:pt x="63643" y="84122"/>
                    </a:cubicBezTo>
                    <a:cubicBezTo>
                      <a:pt x="71336" y="95302"/>
                      <a:pt x="84697" y="95302"/>
                      <a:pt x="86924" y="95302"/>
                    </a:cubicBezTo>
                    <a:cubicBezTo>
                      <a:pt x="94414" y="95302"/>
                      <a:pt x="100285" y="90954"/>
                      <a:pt x="104536" y="83501"/>
                    </a:cubicBezTo>
                    <a:cubicBezTo>
                      <a:pt x="109597" y="75219"/>
                      <a:pt x="112229" y="64039"/>
                      <a:pt x="112229" y="63003"/>
                    </a:cubicBezTo>
                    <a:cubicBezTo>
                      <a:pt x="112229" y="60105"/>
                      <a:pt x="109192" y="60105"/>
                      <a:pt x="107370" y="60105"/>
                    </a:cubicBezTo>
                    <a:cubicBezTo>
                      <a:pt x="105144" y="60105"/>
                      <a:pt x="104334" y="60105"/>
                      <a:pt x="103322" y="61140"/>
                    </a:cubicBezTo>
                    <a:cubicBezTo>
                      <a:pt x="102917" y="61554"/>
                      <a:pt x="102917" y="61968"/>
                      <a:pt x="101702" y="67144"/>
                    </a:cubicBezTo>
                    <a:cubicBezTo>
                      <a:pt x="97653" y="83708"/>
                      <a:pt x="92997" y="87848"/>
                      <a:pt x="87936" y="87848"/>
                    </a:cubicBezTo>
                    <a:cubicBezTo>
                      <a:pt x="85709" y="87848"/>
                      <a:pt x="83280" y="87020"/>
                      <a:pt x="83280" y="80188"/>
                    </a:cubicBezTo>
                    <a:cubicBezTo>
                      <a:pt x="83280" y="76668"/>
                      <a:pt x="84090" y="73356"/>
                      <a:pt x="86114" y="65074"/>
                    </a:cubicBezTo>
                    <a:cubicBezTo>
                      <a:pt x="87531" y="59277"/>
                      <a:pt x="89556" y="50995"/>
                      <a:pt x="90568" y="46440"/>
                    </a:cubicBezTo>
                    <a:lnTo>
                      <a:pt x="95224" y="28013"/>
                    </a:lnTo>
                    <a:close/>
                    <a:moveTo>
                      <a:pt x="61619" y="74391"/>
                    </a:moveTo>
                    <a:cubicBezTo>
                      <a:pt x="55748" y="81430"/>
                      <a:pt x="46233" y="87848"/>
                      <a:pt x="36516" y="87848"/>
                    </a:cubicBezTo>
                    <a:cubicBezTo>
                      <a:pt x="23965" y="87848"/>
                      <a:pt x="22953" y="76668"/>
                      <a:pt x="22953" y="72113"/>
                    </a:cubicBezTo>
                    <a:cubicBezTo>
                      <a:pt x="22953" y="61347"/>
                      <a:pt x="29836" y="35881"/>
                      <a:pt x="33075" y="27806"/>
                    </a:cubicBezTo>
                    <a:cubicBezTo>
                      <a:pt x="39350" y="12692"/>
                      <a:pt x="49270" y="7516"/>
                      <a:pt x="57570" y="7516"/>
                    </a:cubicBezTo>
                    <a:cubicBezTo>
                      <a:pt x="69514" y="7516"/>
                      <a:pt x="74373" y="17247"/>
                      <a:pt x="74373" y="19525"/>
                    </a:cubicBezTo>
                    <a:lnTo>
                      <a:pt x="73968" y="22423"/>
                    </a:lnTo>
                    <a:lnTo>
                      <a:pt x="61619" y="743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3" name="フリーフォーム: 図形 1042">
                <a:extLst>
                  <a:ext uri="{FF2B5EF4-FFF2-40B4-BE49-F238E27FC236}">
                    <a16:creationId xmlns:a16="http://schemas.microsoft.com/office/drawing/2014/main" id="{34533CE9-4856-4AFF-10F4-CCFDC7BD078E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8740881" y="4051995"/>
                <a:ext cx="104722" cy="100580"/>
              </a:xfrm>
              <a:custGeom>
                <a:avLst/>
                <a:gdLst>
                  <a:gd name="connsiteX0" fmla="*/ 55916 w 104722"/>
                  <a:gd name="connsiteY0" fmla="*/ 7160 h 100580"/>
                  <a:gd name="connsiteX1" fmla="*/ 99137 w 104722"/>
                  <a:gd name="connsiteY1" fmla="*/ 7160 h 100580"/>
                  <a:gd name="connsiteX2" fmla="*/ 104806 w 104722"/>
                  <a:gd name="connsiteY2" fmla="*/ 3682 h 100580"/>
                  <a:gd name="connsiteX3" fmla="*/ 99137 w 104722"/>
                  <a:gd name="connsiteY3" fmla="*/ 59 h 100580"/>
                  <a:gd name="connsiteX4" fmla="*/ 5751 w 104722"/>
                  <a:gd name="connsiteY4" fmla="*/ 59 h 100580"/>
                  <a:gd name="connsiteX5" fmla="*/ 83 w 104722"/>
                  <a:gd name="connsiteY5" fmla="*/ 3537 h 100580"/>
                  <a:gd name="connsiteX6" fmla="*/ 5751 w 104722"/>
                  <a:gd name="connsiteY6" fmla="*/ 7160 h 100580"/>
                  <a:gd name="connsiteX7" fmla="*/ 48972 w 104722"/>
                  <a:gd name="connsiteY7" fmla="*/ 7160 h 100580"/>
                  <a:gd name="connsiteX8" fmla="*/ 48972 w 104722"/>
                  <a:gd name="connsiteY8" fmla="*/ 94987 h 100580"/>
                  <a:gd name="connsiteX9" fmla="*/ 52515 w 104722"/>
                  <a:gd name="connsiteY9" fmla="*/ 100640 h 100580"/>
                  <a:gd name="connsiteX10" fmla="*/ 55916 w 104722"/>
                  <a:gd name="connsiteY10" fmla="*/ 94987 h 100580"/>
                  <a:gd name="connsiteX11" fmla="*/ 55916 w 104722"/>
                  <a:gd name="connsiteY11" fmla="*/ 7160 h 100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22" h="100580">
                    <a:moveTo>
                      <a:pt x="55916" y="7160"/>
                    </a:moveTo>
                    <a:lnTo>
                      <a:pt x="99137" y="7160"/>
                    </a:lnTo>
                    <a:cubicBezTo>
                      <a:pt x="101405" y="7160"/>
                      <a:pt x="104806" y="7160"/>
                      <a:pt x="104806" y="3682"/>
                    </a:cubicBezTo>
                    <a:cubicBezTo>
                      <a:pt x="104806" y="59"/>
                      <a:pt x="101546" y="59"/>
                      <a:pt x="99137" y="59"/>
                    </a:cubicBezTo>
                    <a:lnTo>
                      <a:pt x="5751" y="59"/>
                    </a:lnTo>
                    <a:cubicBezTo>
                      <a:pt x="3626" y="59"/>
                      <a:pt x="83" y="59"/>
                      <a:pt x="83" y="3537"/>
                    </a:cubicBezTo>
                    <a:cubicBezTo>
                      <a:pt x="83" y="7160"/>
                      <a:pt x="3342" y="7160"/>
                      <a:pt x="5751" y="7160"/>
                    </a:cubicBezTo>
                    <a:lnTo>
                      <a:pt x="48972" y="7160"/>
                    </a:lnTo>
                    <a:lnTo>
                      <a:pt x="48972" y="94987"/>
                    </a:lnTo>
                    <a:cubicBezTo>
                      <a:pt x="48972" y="97306"/>
                      <a:pt x="48972" y="100640"/>
                      <a:pt x="52515" y="100640"/>
                    </a:cubicBezTo>
                    <a:cubicBezTo>
                      <a:pt x="55916" y="100640"/>
                      <a:pt x="55916" y="97161"/>
                      <a:pt x="55916" y="94987"/>
                    </a:cubicBezTo>
                    <a:lnTo>
                      <a:pt x="55916" y="7160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4" name="フリーフォーム: 図形 1043">
                <a:extLst>
                  <a:ext uri="{FF2B5EF4-FFF2-40B4-BE49-F238E27FC236}">
                    <a16:creationId xmlns:a16="http://schemas.microsoft.com/office/drawing/2014/main" id="{D5F4561D-720A-F5E3-75AB-A666B26D25E1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8745416" y="4193013"/>
                <a:ext cx="51581" cy="96233"/>
              </a:xfrm>
              <a:custGeom>
                <a:avLst/>
                <a:gdLst>
                  <a:gd name="connsiteX0" fmla="*/ 32109 w 51581"/>
                  <a:gd name="connsiteY0" fmla="*/ 4123 h 96233"/>
                  <a:gd name="connsiteX1" fmla="*/ 27858 w 51581"/>
                  <a:gd name="connsiteY1" fmla="*/ 65 h 96233"/>
                  <a:gd name="connsiteX2" fmla="*/ 83 w 51581"/>
                  <a:gd name="connsiteY2" fmla="*/ 9341 h 96233"/>
                  <a:gd name="connsiteX3" fmla="*/ 83 w 51581"/>
                  <a:gd name="connsiteY3" fmla="*/ 14558 h 96233"/>
                  <a:gd name="connsiteX4" fmla="*/ 20631 w 51581"/>
                  <a:gd name="connsiteY4" fmla="*/ 10500 h 96233"/>
                  <a:gd name="connsiteX5" fmla="*/ 20631 w 51581"/>
                  <a:gd name="connsiteY5" fmla="*/ 84414 h 96233"/>
                  <a:gd name="connsiteX6" fmla="*/ 6460 w 51581"/>
                  <a:gd name="connsiteY6" fmla="*/ 91081 h 96233"/>
                  <a:gd name="connsiteX7" fmla="*/ 1075 w 51581"/>
                  <a:gd name="connsiteY7" fmla="*/ 91081 h 96233"/>
                  <a:gd name="connsiteX8" fmla="*/ 1075 w 51581"/>
                  <a:gd name="connsiteY8" fmla="*/ 96298 h 96233"/>
                  <a:gd name="connsiteX9" fmla="*/ 26299 w 51581"/>
                  <a:gd name="connsiteY9" fmla="*/ 95719 h 96233"/>
                  <a:gd name="connsiteX10" fmla="*/ 51665 w 51581"/>
                  <a:gd name="connsiteY10" fmla="*/ 96298 h 96233"/>
                  <a:gd name="connsiteX11" fmla="*/ 51665 w 51581"/>
                  <a:gd name="connsiteY11" fmla="*/ 91081 h 96233"/>
                  <a:gd name="connsiteX12" fmla="*/ 46280 w 51581"/>
                  <a:gd name="connsiteY12" fmla="*/ 91081 h 96233"/>
                  <a:gd name="connsiteX13" fmla="*/ 32109 w 51581"/>
                  <a:gd name="connsiteY13" fmla="*/ 84414 h 96233"/>
                  <a:gd name="connsiteX14" fmla="*/ 32109 w 51581"/>
                  <a:gd name="connsiteY14" fmla="*/ 4123 h 96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581" h="96233">
                    <a:moveTo>
                      <a:pt x="32109" y="4123"/>
                    </a:moveTo>
                    <a:cubicBezTo>
                      <a:pt x="32109" y="210"/>
                      <a:pt x="31826" y="65"/>
                      <a:pt x="27858" y="65"/>
                    </a:cubicBezTo>
                    <a:cubicBezTo>
                      <a:pt x="18789" y="9196"/>
                      <a:pt x="5893" y="9341"/>
                      <a:pt x="83" y="9341"/>
                    </a:cubicBezTo>
                    <a:lnTo>
                      <a:pt x="83" y="14558"/>
                    </a:lnTo>
                    <a:cubicBezTo>
                      <a:pt x="3484" y="14558"/>
                      <a:pt x="12837" y="14558"/>
                      <a:pt x="20631" y="10500"/>
                    </a:cubicBezTo>
                    <a:lnTo>
                      <a:pt x="20631" y="84414"/>
                    </a:lnTo>
                    <a:cubicBezTo>
                      <a:pt x="20631" y="89197"/>
                      <a:pt x="20631" y="91081"/>
                      <a:pt x="6460" y="91081"/>
                    </a:cubicBezTo>
                    <a:lnTo>
                      <a:pt x="1075" y="91081"/>
                    </a:lnTo>
                    <a:lnTo>
                      <a:pt x="1075" y="96298"/>
                    </a:lnTo>
                    <a:cubicBezTo>
                      <a:pt x="3626" y="96153"/>
                      <a:pt x="21056" y="95719"/>
                      <a:pt x="26299" y="95719"/>
                    </a:cubicBezTo>
                    <a:cubicBezTo>
                      <a:pt x="30692" y="95719"/>
                      <a:pt x="48547" y="96153"/>
                      <a:pt x="51665" y="96298"/>
                    </a:cubicBezTo>
                    <a:lnTo>
                      <a:pt x="51665" y="91081"/>
                    </a:lnTo>
                    <a:lnTo>
                      <a:pt x="46280" y="91081"/>
                    </a:lnTo>
                    <a:cubicBezTo>
                      <a:pt x="32109" y="91081"/>
                      <a:pt x="32109" y="89197"/>
                      <a:pt x="32109" y="84414"/>
                    </a:cubicBezTo>
                    <a:lnTo>
                      <a:pt x="32109" y="4123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5" name="フリーフォーム: 図形 1044">
                <a:extLst>
                  <a:ext uri="{FF2B5EF4-FFF2-40B4-BE49-F238E27FC236}">
                    <a16:creationId xmlns:a16="http://schemas.microsoft.com/office/drawing/2014/main" id="{291910F7-4D6F-03A7-9C79-6DFA6703A46C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8873095" y="4144479"/>
                <a:ext cx="111342" cy="135405"/>
              </a:xfrm>
              <a:custGeom>
                <a:avLst/>
                <a:gdLst>
                  <a:gd name="connsiteX0" fmla="*/ 110420 w 111342"/>
                  <a:gd name="connsiteY0" fmla="*/ 15591 h 135405"/>
                  <a:gd name="connsiteX1" fmla="*/ 111432 w 111342"/>
                  <a:gd name="connsiteY1" fmla="*/ 10829 h 135405"/>
                  <a:gd name="connsiteX2" fmla="*/ 101917 w 111342"/>
                  <a:gd name="connsiteY2" fmla="*/ 1719 h 135405"/>
                  <a:gd name="connsiteX3" fmla="*/ 87544 w 111342"/>
                  <a:gd name="connsiteY3" fmla="*/ 17040 h 135405"/>
                  <a:gd name="connsiteX4" fmla="*/ 82281 w 111342"/>
                  <a:gd name="connsiteY4" fmla="*/ 38573 h 135405"/>
                  <a:gd name="connsiteX5" fmla="*/ 73778 w 111342"/>
                  <a:gd name="connsiteY5" fmla="*/ 72941 h 135405"/>
                  <a:gd name="connsiteX6" fmla="*/ 65883 w 111342"/>
                  <a:gd name="connsiteY6" fmla="*/ 82879 h 135405"/>
                  <a:gd name="connsiteX7" fmla="*/ 52117 w 111342"/>
                  <a:gd name="connsiteY7" fmla="*/ 87848 h 135405"/>
                  <a:gd name="connsiteX8" fmla="*/ 39971 w 111342"/>
                  <a:gd name="connsiteY8" fmla="*/ 72734 h 135405"/>
                  <a:gd name="connsiteX9" fmla="*/ 51915 w 111342"/>
                  <a:gd name="connsiteY9" fmla="*/ 29049 h 135405"/>
                  <a:gd name="connsiteX10" fmla="*/ 54546 w 111342"/>
                  <a:gd name="connsiteY10" fmla="*/ 18697 h 135405"/>
                  <a:gd name="connsiteX11" fmla="*/ 31671 w 111342"/>
                  <a:gd name="connsiteY11" fmla="*/ 63 h 135405"/>
                  <a:gd name="connsiteX12" fmla="*/ 90 w 111342"/>
                  <a:gd name="connsiteY12" fmla="*/ 32361 h 135405"/>
                  <a:gd name="connsiteX13" fmla="*/ 4948 w 111342"/>
                  <a:gd name="connsiteY13" fmla="*/ 35260 h 135405"/>
                  <a:gd name="connsiteX14" fmla="*/ 9604 w 111342"/>
                  <a:gd name="connsiteY14" fmla="*/ 32568 h 135405"/>
                  <a:gd name="connsiteX15" fmla="*/ 30456 w 111342"/>
                  <a:gd name="connsiteY15" fmla="*/ 7516 h 135405"/>
                  <a:gd name="connsiteX16" fmla="*/ 33897 w 111342"/>
                  <a:gd name="connsiteY16" fmla="*/ 11864 h 135405"/>
                  <a:gd name="connsiteX17" fmla="*/ 30456 w 111342"/>
                  <a:gd name="connsiteY17" fmla="*/ 25322 h 135405"/>
                  <a:gd name="connsiteX18" fmla="*/ 18309 w 111342"/>
                  <a:gd name="connsiteY18" fmla="*/ 68387 h 135405"/>
                  <a:gd name="connsiteX19" fmla="*/ 50498 w 111342"/>
                  <a:gd name="connsiteY19" fmla="*/ 95302 h 135405"/>
                  <a:gd name="connsiteX20" fmla="*/ 69932 w 111342"/>
                  <a:gd name="connsiteY20" fmla="*/ 89091 h 135405"/>
                  <a:gd name="connsiteX21" fmla="*/ 35112 w 111342"/>
                  <a:gd name="connsiteY21" fmla="*/ 128015 h 135405"/>
                  <a:gd name="connsiteX22" fmla="*/ 22763 w 111342"/>
                  <a:gd name="connsiteY22" fmla="*/ 125116 h 135405"/>
                  <a:gd name="connsiteX23" fmla="*/ 32480 w 111342"/>
                  <a:gd name="connsiteY23" fmla="*/ 111244 h 135405"/>
                  <a:gd name="connsiteX24" fmla="*/ 22561 w 111342"/>
                  <a:gd name="connsiteY24" fmla="*/ 101720 h 135405"/>
                  <a:gd name="connsiteX25" fmla="*/ 7985 w 111342"/>
                  <a:gd name="connsiteY25" fmla="*/ 117455 h 135405"/>
                  <a:gd name="connsiteX26" fmla="*/ 35112 w 111342"/>
                  <a:gd name="connsiteY26" fmla="*/ 135468 h 135405"/>
                  <a:gd name="connsiteX27" fmla="*/ 91391 w 111342"/>
                  <a:gd name="connsiteY27" fmla="*/ 93853 h 135405"/>
                  <a:gd name="connsiteX28" fmla="*/ 110420 w 111342"/>
                  <a:gd name="connsiteY28" fmla="*/ 15591 h 1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342" h="135405">
                    <a:moveTo>
                      <a:pt x="110420" y="15591"/>
                    </a:moveTo>
                    <a:cubicBezTo>
                      <a:pt x="111432" y="11864"/>
                      <a:pt x="111432" y="11450"/>
                      <a:pt x="111432" y="10829"/>
                    </a:cubicBezTo>
                    <a:cubicBezTo>
                      <a:pt x="111432" y="6274"/>
                      <a:pt x="108193" y="1719"/>
                      <a:pt x="101917" y="1719"/>
                    </a:cubicBezTo>
                    <a:cubicBezTo>
                      <a:pt x="91391" y="1719"/>
                      <a:pt x="88961" y="11450"/>
                      <a:pt x="87544" y="17040"/>
                    </a:cubicBezTo>
                    <a:lnTo>
                      <a:pt x="82281" y="38573"/>
                    </a:lnTo>
                    <a:cubicBezTo>
                      <a:pt x="79851" y="48511"/>
                      <a:pt x="76005" y="64453"/>
                      <a:pt x="73778" y="72941"/>
                    </a:cubicBezTo>
                    <a:cubicBezTo>
                      <a:pt x="72766" y="77496"/>
                      <a:pt x="66490" y="82465"/>
                      <a:pt x="65883" y="82879"/>
                    </a:cubicBezTo>
                    <a:cubicBezTo>
                      <a:pt x="63656" y="84329"/>
                      <a:pt x="58798" y="87848"/>
                      <a:pt x="52117" y="87848"/>
                    </a:cubicBezTo>
                    <a:cubicBezTo>
                      <a:pt x="40173" y="87848"/>
                      <a:pt x="39971" y="77496"/>
                      <a:pt x="39971" y="72734"/>
                    </a:cubicBezTo>
                    <a:cubicBezTo>
                      <a:pt x="39971" y="60105"/>
                      <a:pt x="46246" y="43956"/>
                      <a:pt x="51915" y="29049"/>
                    </a:cubicBezTo>
                    <a:cubicBezTo>
                      <a:pt x="53939" y="23666"/>
                      <a:pt x="54546" y="22216"/>
                      <a:pt x="54546" y="18697"/>
                    </a:cubicBezTo>
                    <a:cubicBezTo>
                      <a:pt x="54546" y="6688"/>
                      <a:pt x="42805" y="63"/>
                      <a:pt x="31671" y="63"/>
                    </a:cubicBezTo>
                    <a:cubicBezTo>
                      <a:pt x="10212" y="63"/>
                      <a:pt x="90" y="28220"/>
                      <a:pt x="90" y="32361"/>
                    </a:cubicBezTo>
                    <a:cubicBezTo>
                      <a:pt x="90" y="35260"/>
                      <a:pt x="3126" y="35260"/>
                      <a:pt x="4948" y="35260"/>
                    </a:cubicBezTo>
                    <a:cubicBezTo>
                      <a:pt x="7378" y="35260"/>
                      <a:pt x="8795" y="35260"/>
                      <a:pt x="9604" y="32568"/>
                    </a:cubicBezTo>
                    <a:cubicBezTo>
                      <a:pt x="16285" y="9587"/>
                      <a:pt x="27419" y="7516"/>
                      <a:pt x="30456" y="7516"/>
                    </a:cubicBezTo>
                    <a:cubicBezTo>
                      <a:pt x="31873" y="7516"/>
                      <a:pt x="33897" y="7516"/>
                      <a:pt x="33897" y="11864"/>
                    </a:cubicBezTo>
                    <a:cubicBezTo>
                      <a:pt x="33897" y="16626"/>
                      <a:pt x="31671" y="22009"/>
                      <a:pt x="30456" y="25322"/>
                    </a:cubicBezTo>
                    <a:cubicBezTo>
                      <a:pt x="22561" y="46026"/>
                      <a:pt x="18309" y="57827"/>
                      <a:pt x="18309" y="68387"/>
                    </a:cubicBezTo>
                    <a:cubicBezTo>
                      <a:pt x="18309" y="91989"/>
                      <a:pt x="38554" y="95302"/>
                      <a:pt x="50498" y="95302"/>
                    </a:cubicBezTo>
                    <a:cubicBezTo>
                      <a:pt x="55559" y="95302"/>
                      <a:pt x="62442" y="94474"/>
                      <a:pt x="69932" y="89091"/>
                    </a:cubicBezTo>
                    <a:cubicBezTo>
                      <a:pt x="64263" y="114557"/>
                      <a:pt x="49080" y="128015"/>
                      <a:pt x="35112" y="128015"/>
                    </a:cubicBezTo>
                    <a:cubicBezTo>
                      <a:pt x="32480" y="128015"/>
                      <a:pt x="26812" y="127600"/>
                      <a:pt x="22763" y="125116"/>
                    </a:cubicBezTo>
                    <a:cubicBezTo>
                      <a:pt x="29241" y="122424"/>
                      <a:pt x="32480" y="116834"/>
                      <a:pt x="32480" y="111244"/>
                    </a:cubicBezTo>
                    <a:cubicBezTo>
                      <a:pt x="32480" y="103791"/>
                      <a:pt x="26609" y="101720"/>
                      <a:pt x="22561" y="101720"/>
                    </a:cubicBezTo>
                    <a:cubicBezTo>
                      <a:pt x="15070" y="101720"/>
                      <a:pt x="7985" y="108346"/>
                      <a:pt x="7985" y="117455"/>
                    </a:cubicBezTo>
                    <a:cubicBezTo>
                      <a:pt x="7985" y="128015"/>
                      <a:pt x="18714" y="135468"/>
                      <a:pt x="35112" y="135468"/>
                    </a:cubicBezTo>
                    <a:cubicBezTo>
                      <a:pt x="58393" y="135468"/>
                      <a:pt x="85115" y="119526"/>
                      <a:pt x="91391" y="93853"/>
                    </a:cubicBezTo>
                    <a:lnTo>
                      <a:pt x="110420" y="155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6" name="フリーフォーム: 図形 1045">
                <a:extLst>
                  <a:ext uri="{FF2B5EF4-FFF2-40B4-BE49-F238E27FC236}">
                    <a16:creationId xmlns:a16="http://schemas.microsoft.com/office/drawing/2014/main" id="{5BB190A7-5C3D-7516-F0A8-5E8E792F439C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9061180" y="4162077"/>
                <a:ext cx="134623" cy="48447"/>
              </a:xfrm>
              <a:custGeom>
                <a:avLst/>
                <a:gdLst>
                  <a:gd name="connsiteX0" fmla="*/ 127839 w 134623"/>
                  <a:gd name="connsiteY0" fmla="*/ 8344 h 48447"/>
                  <a:gd name="connsiteX1" fmla="*/ 134722 w 134623"/>
                  <a:gd name="connsiteY1" fmla="*/ 4204 h 48447"/>
                  <a:gd name="connsiteX2" fmla="*/ 128041 w 134623"/>
                  <a:gd name="connsiteY2" fmla="*/ 63 h 48447"/>
                  <a:gd name="connsiteX3" fmla="*/ 6779 w 134623"/>
                  <a:gd name="connsiteY3" fmla="*/ 63 h 48447"/>
                  <a:gd name="connsiteX4" fmla="*/ 99 w 134623"/>
                  <a:gd name="connsiteY4" fmla="*/ 4204 h 48447"/>
                  <a:gd name="connsiteX5" fmla="*/ 6982 w 134623"/>
                  <a:gd name="connsiteY5" fmla="*/ 8344 h 48447"/>
                  <a:gd name="connsiteX6" fmla="*/ 127839 w 134623"/>
                  <a:gd name="connsiteY6" fmla="*/ 8344 h 48447"/>
                  <a:gd name="connsiteX7" fmla="*/ 128041 w 134623"/>
                  <a:gd name="connsiteY7" fmla="*/ 48511 h 48447"/>
                  <a:gd name="connsiteX8" fmla="*/ 134722 w 134623"/>
                  <a:gd name="connsiteY8" fmla="*/ 44370 h 48447"/>
                  <a:gd name="connsiteX9" fmla="*/ 127839 w 134623"/>
                  <a:gd name="connsiteY9" fmla="*/ 40229 h 48447"/>
                  <a:gd name="connsiteX10" fmla="*/ 6982 w 134623"/>
                  <a:gd name="connsiteY10" fmla="*/ 40229 h 48447"/>
                  <a:gd name="connsiteX11" fmla="*/ 99 w 134623"/>
                  <a:gd name="connsiteY11" fmla="*/ 44370 h 48447"/>
                  <a:gd name="connsiteX12" fmla="*/ 6779 w 134623"/>
                  <a:gd name="connsiteY12" fmla="*/ 48511 h 48447"/>
                  <a:gd name="connsiteX13" fmla="*/ 128041 w 134623"/>
                  <a:gd name="connsiteY13" fmla="*/ 48511 h 4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623" h="48447">
                    <a:moveTo>
                      <a:pt x="127839" y="8344"/>
                    </a:moveTo>
                    <a:cubicBezTo>
                      <a:pt x="130876" y="8344"/>
                      <a:pt x="134722" y="8344"/>
                      <a:pt x="134722" y="4204"/>
                    </a:cubicBezTo>
                    <a:cubicBezTo>
                      <a:pt x="134722" y="63"/>
                      <a:pt x="130876" y="63"/>
                      <a:pt x="128041" y="63"/>
                    </a:cubicBezTo>
                    <a:lnTo>
                      <a:pt x="6779" y="63"/>
                    </a:lnTo>
                    <a:cubicBezTo>
                      <a:pt x="3945" y="63"/>
                      <a:pt x="99" y="63"/>
                      <a:pt x="99" y="4204"/>
                    </a:cubicBezTo>
                    <a:cubicBezTo>
                      <a:pt x="99" y="8344"/>
                      <a:pt x="3945" y="8344"/>
                      <a:pt x="6982" y="8344"/>
                    </a:cubicBezTo>
                    <a:lnTo>
                      <a:pt x="127839" y="8344"/>
                    </a:lnTo>
                    <a:close/>
                    <a:moveTo>
                      <a:pt x="128041" y="48511"/>
                    </a:moveTo>
                    <a:cubicBezTo>
                      <a:pt x="130876" y="48511"/>
                      <a:pt x="134722" y="48511"/>
                      <a:pt x="134722" y="44370"/>
                    </a:cubicBezTo>
                    <a:cubicBezTo>
                      <a:pt x="134722" y="40229"/>
                      <a:pt x="130876" y="40229"/>
                      <a:pt x="127839" y="40229"/>
                    </a:cubicBezTo>
                    <a:lnTo>
                      <a:pt x="6982" y="40229"/>
                    </a:lnTo>
                    <a:cubicBezTo>
                      <a:pt x="3945" y="40229"/>
                      <a:pt x="99" y="40229"/>
                      <a:pt x="99" y="44370"/>
                    </a:cubicBezTo>
                    <a:cubicBezTo>
                      <a:pt x="99" y="48511"/>
                      <a:pt x="3945" y="48511"/>
                      <a:pt x="6779" y="48511"/>
                    </a:cubicBezTo>
                    <a:lnTo>
                      <a:pt x="128041" y="4851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7" name="フリーフォーム: 図形 1046">
                <a:extLst>
                  <a:ext uri="{FF2B5EF4-FFF2-40B4-BE49-F238E27FC236}">
                    <a16:creationId xmlns:a16="http://schemas.microsoft.com/office/drawing/2014/main" id="{B519721E-1FA7-8A66-56D9-F9DE898F2129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9274867" y="4117356"/>
                <a:ext cx="134623" cy="137889"/>
              </a:xfrm>
              <a:custGeom>
                <a:avLst/>
                <a:gdLst>
                  <a:gd name="connsiteX0" fmla="*/ 71571 w 134623"/>
                  <a:gd name="connsiteY0" fmla="*/ 73149 h 137889"/>
                  <a:gd name="connsiteX1" fmla="*/ 128052 w 134623"/>
                  <a:gd name="connsiteY1" fmla="*/ 73149 h 137889"/>
                  <a:gd name="connsiteX2" fmla="*/ 134732 w 134623"/>
                  <a:gd name="connsiteY2" fmla="*/ 69008 h 137889"/>
                  <a:gd name="connsiteX3" fmla="*/ 128052 w 134623"/>
                  <a:gd name="connsiteY3" fmla="*/ 64867 h 137889"/>
                  <a:gd name="connsiteX4" fmla="*/ 71571 w 134623"/>
                  <a:gd name="connsiteY4" fmla="*/ 64867 h 137889"/>
                  <a:gd name="connsiteX5" fmla="*/ 71571 w 134623"/>
                  <a:gd name="connsiteY5" fmla="*/ 6895 h 137889"/>
                  <a:gd name="connsiteX6" fmla="*/ 67522 w 134623"/>
                  <a:gd name="connsiteY6" fmla="*/ 63 h 137889"/>
                  <a:gd name="connsiteX7" fmla="*/ 63473 w 134623"/>
                  <a:gd name="connsiteY7" fmla="*/ 6895 h 137889"/>
                  <a:gd name="connsiteX8" fmla="*/ 63473 w 134623"/>
                  <a:gd name="connsiteY8" fmla="*/ 64867 h 137889"/>
                  <a:gd name="connsiteX9" fmla="*/ 6790 w 134623"/>
                  <a:gd name="connsiteY9" fmla="*/ 64867 h 137889"/>
                  <a:gd name="connsiteX10" fmla="*/ 109 w 134623"/>
                  <a:gd name="connsiteY10" fmla="*/ 69008 h 137889"/>
                  <a:gd name="connsiteX11" fmla="*/ 6790 w 134623"/>
                  <a:gd name="connsiteY11" fmla="*/ 73149 h 137889"/>
                  <a:gd name="connsiteX12" fmla="*/ 63473 w 134623"/>
                  <a:gd name="connsiteY12" fmla="*/ 73149 h 137889"/>
                  <a:gd name="connsiteX13" fmla="*/ 63473 w 134623"/>
                  <a:gd name="connsiteY13" fmla="*/ 131120 h 137889"/>
                  <a:gd name="connsiteX14" fmla="*/ 67522 w 134623"/>
                  <a:gd name="connsiteY14" fmla="*/ 137953 h 137889"/>
                  <a:gd name="connsiteX15" fmla="*/ 71571 w 134623"/>
                  <a:gd name="connsiteY15" fmla="*/ 131120 h 137889"/>
                  <a:gd name="connsiteX16" fmla="*/ 71571 w 134623"/>
                  <a:gd name="connsiteY16" fmla="*/ 73149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4623" h="137889">
                    <a:moveTo>
                      <a:pt x="71571" y="73149"/>
                    </a:moveTo>
                    <a:lnTo>
                      <a:pt x="128052" y="73149"/>
                    </a:lnTo>
                    <a:cubicBezTo>
                      <a:pt x="130886" y="73149"/>
                      <a:pt x="134732" y="73149"/>
                      <a:pt x="134732" y="69008"/>
                    </a:cubicBezTo>
                    <a:cubicBezTo>
                      <a:pt x="134732" y="64867"/>
                      <a:pt x="130886" y="64867"/>
                      <a:pt x="128052" y="64867"/>
                    </a:cubicBezTo>
                    <a:lnTo>
                      <a:pt x="71571" y="64867"/>
                    </a:lnTo>
                    <a:lnTo>
                      <a:pt x="71571" y="6895"/>
                    </a:lnTo>
                    <a:cubicBezTo>
                      <a:pt x="71571" y="3997"/>
                      <a:pt x="71571" y="63"/>
                      <a:pt x="67522" y="63"/>
                    </a:cubicBezTo>
                    <a:cubicBezTo>
                      <a:pt x="63473" y="63"/>
                      <a:pt x="63473" y="3997"/>
                      <a:pt x="63473" y="6895"/>
                    </a:cubicBezTo>
                    <a:lnTo>
                      <a:pt x="63473" y="64867"/>
                    </a:lnTo>
                    <a:lnTo>
                      <a:pt x="6790" y="64867"/>
                    </a:lnTo>
                    <a:cubicBezTo>
                      <a:pt x="3956" y="64867"/>
                      <a:pt x="109" y="64867"/>
                      <a:pt x="109" y="69008"/>
                    </a:cubicBezTo>
                    <a:cubicBezTo>
                      <a:pt x="109" y="73149"/>
                      <a:pt x="3956" y="73149"/>
                      <a:pt x="6790" y="73149"/>
                    </a:cubicBezTo>
                    <a:lnTo>
                      <a:pt x="63473" y="73149"/>
                    </a:lnTo>
                    <a:lnTo>
                      <a:pt x="63473" y="131120"/>
                    </a:lnTo>
                    <a:cubicBezTo>
                      <a:pt x="63473" y="134019"/>
                      <a:pt x="63473" y="137953"/>
                      <a:pt x="67522" y="137953"/>
                    </a:cubicBezTo>
                    <a:cubicBezTo>
                      <a:pt x="71571" y="137953"/>
                      <a:pt x="71571" y="134019"/>
                      <a:pt x="71571" y="131120"/>
                    </a:cubicBezTo>
                    <a:lnTo>
                      <a:pt x="71571" y="73149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8" name="フリーフォーム: 図形 1047">
                <a:extLst>
                  <a:ext uri="{FF2B5EF4-FFF2-40B4-BE49-F238E27FC236}">
                    <a16:creationId xmlns:a16="http://schemas.microsoft.com/office/drawing/2014/main" id="{2B34BFEB-DD18-2FF6-B468-05909FE4E64A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9439002" y="4100172"/>
                <a:ext cx="66805" cy="137889"/>
              </a:xfrm>
              <a:custGeom>
                <a:avLst/>
                <a:gdLst>
                  <a:gd name="connsiteX0" fmla="*/ 41617 w 66805"/>
                  <a:gd name="connsiteY0" fmla="*/ 5446 h 137889"/>
                  <a:gd name="connsiteX1" fmla="*/ 36961 w 66805"/>
                  <a:gd name="connsiteY1" fmla="*/ 63 h 137889"/>
                  <a:gd name="connsiteX2" fmla="*/ 117 w 66805"/>
                  <a:gd name="connsiteY2" fmla="*/ 13313 h 137889"/>
                  <a:gd name="connsiteX3" fmla="*/ 117 w 66805"/>
                  <a:gd name="connsiteY3" fmla="*/ 19732 h 137889"/>
                  <a:gd name="connsiteX4" fmla="*/ 26637 w 66805"/>
                  <a:gd name="connsiteY4" fmla="*/ 14349 h 137889"/>
                  <a:gd name="connsiteX5" fmla="*/ 26637 w 66805"/>
                  <a:gd name="connsiteY5" fmla="*/ 121596 h 137889"/>
                  <a:gd name="connsiteX6" fmla="*/ 7810 w 66805"/>
                  <a:gd name="connsiteY6" fmla="*/ 131534 h 137889"/>
                  <a:gd name="connsiteX7" fmla="*/ 1332 w 66805"/>
                  <a:gd name="connsiteY7" fmla="*/ 131534 h 137889"/>
                  <a:gd name="connsiteX8" fmla="*/ 1332 w 66805"/>
                  <a:gd name="connsiteY8" fmla="*/ 137953 h 137889"/>
                  <a:gd name="connsiteX9" fmla="*/ 34127 w 66805"/>
                  <a:gd name="connsiteY9" fmla="*/ 137331 h 137889"/>
                  <a:gd name="connsiteX10" fmla="*/ 66923 w 66805"/>
                  <a:gd name="connsiteY10" fmla="*/ 137953 h 137889"/>
                  <a:gd name="connsiteX11" fmla="*/ 66923 w 66805"/>
                  <a:gd name="connsiteY11" fmla="*/ 131534 h 137889"/>
                  <a:gd name="connsiteX12" fmla="*/ 60444 w 66805"/>
                  <a:gd name="connsiteY12" fmla="*/ 131534 h 137889"/>
                  <a:gd name="connsiteX13" fmla="*/ 41617 w 66805"/>
                  <a:gd name="connsiteY13" fmla="*/ 121596 h 137889"/>
                  <a:gd name="connsiteX14" fmla="*/ 41617 w 66805"/>
                  <a:gd name="connsiteY14" fmla="*/ 5446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805" h="137889">
                    <a:moveTo>
                      <a:pt x="41617" y="5446"/>
                    </a:moveTo>
                    <a:cubicBezTo>
                      <a:pt x="41617" y="477"/>
                      <a:pt x="41617" y="63"/>
                      <a:pt x="36961" y="63"/>
                    </a:cubicBezTo>
                    <a:cubicBezTo>
                      <a:pt x="24410" y="13313"/>
                      <a:pt x="6595" y="13313"/>
                      <a:pt x="117" y="13313"/>
                    </a:cubicBezTo>
                    <a:lnTo>
                      <a:pt x="117" y="19732"/>
                    </a:lnTo>
                    <a:cubicBezTo>
                      <a:pt x="4166" y="19732"/>
                      <a:pt x="16110" y="19732"/>
                      <a:pt x="26637" y="14349"/>
                    </a:cubicBezTo>
                    <a:lnTo>
                      <a:pt x="26637" y="121596"/>
                    </a:lnTo>
                    <a:cubicBezTo>
                      <a:pt x="26637" y="129050"/>
                      <a:pt x="26029" y="131534"/>
                      <a:pt x="7810" y="131534"/>
                    </a:cubicBezTo>
                    <a:lnTo>
                      <a:pt x="1332" y="131534"/>
                    </a:lnTo>
                    <a:lnTo>
                      <a:pt x="1332" y="137953"/>
                    </a:lnTo>
                    <a:cubicBezTo>
                      <a:pt x="8417" y="137331"/>
                      <a:pt x="26029" y="137331"/>
                      <a:pt x="34127" y="137331"/>
                    </a:cubicBezTo>
                    <a:cubicBezTo>
                      <a:pt x="42225" y="137331"/>
                      <a:pt x="59837" y="137331"/>
                      <a:pt x="66923" y="137953"/>
                    </a:cubicBezTo>
                    <a:lnTo>
                      <a:pt x="66923" y="131534"/>
                    </a:lnTo>
                    <a:lnTo>
                      <a:pt x="60444" y="131534"/>
                    </a:lnTo>
                    <a:cubicBezTo>
                      <a:pt x="42225" y="131534"/>
                      <a:pt x="41617" y="129257"/>
                      <a:pt x="41617" y="121596"/>
                    </a:cubicBezTo>
                    <a:lnTo>
                      <a:pt x="41617" y="5446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25" name="グループ化 1024" descr="\documentclass{article}&#10;\usepackage{amsmath,amsfonts,amssymb}&#10;\usepackage{mathtools}&#10;\usepackage{physics}&#10;\usepackage{bm}&#10;\pagestyle{empty}&#10;\begin{document}&#10;&#10;$\displaystyle \bm{a}_2^{\top} \bm{y} = +1$&#10;&#10;\end{document}" title="IguanaTex Vector Display">
              <a:extLst>
                <a:ext uri="{FF2B5EF4-FFF2-40B4-BE49-F238E27FC236}">
                  <a16:creationId xmlns:a16="http://schemas.microsoft.com/office/drawing/2014/main" id="{C09A708C-126F-34F3-5DAC-64F4C1FCC110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>
            <a:xfrm>
              <a:off x="6192676" y="3620277"/>
              <a:ext cx="894846" cy="237251"/>
              <a:chOff x="7676605" y="4775117"/>
              <a:chExt cx="894846" cy="237251"/>
            </a:xfrm>
          </p:grpSpPr>
          <p:sp>
            <p:nvSpPr>
              <p:cNvPr id="1035" name="フリーフォーム: 図形 1034">
                <a:extLst>
                  <a:ext uri="{FF2B5EF4-FFF2-40B4-BE49-F238E27FC236}">
                    <a16:creationId xmlns:a16="http://schemas.microsoft.com/office/drawing/2014/main" id="{A7DF6149-BF57-0A7E-D0A0-07A84038B87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676605" y="4867601"/>
                <a:ext cx="112152" cy="95239"/>
              </a:xfrm>
              <a:custGeom>
                <a:avLst/>
                <a:gdLst>
                  <a:gd name="connsiteX0" fmla="*/ 95224 w 112152"/>
                  <a:gd name="connsiteY0" fmla="*/ 28013 h 95239"/>
                  <a:gd name="connsiteX1" fmla="*/ 98463 w 112152"/>
                  <a:gd name="connsiteY1" fmla="*/ 12692 h 95239"/>
                  <a:gd name="connsiteX2" fmla="*/ 88948 w 112152"/>
                  <a:gd name="connsiteY2" fmla="*/ 3582 h 95239"/>
                  <a:gd name="connsiteX3" fmla="*/ 78624 w 112152"/>
                  <a:gd name="connsiteY3" fmla="*/ 8759 h 95239"/>
                  <a:gd name="connsiteX4" fmla="*/ 57165 w 112152"/>
                  <a:gd name="connsiteY4" fmla="*/ 63 h 95239"/>
                  <a:gd name="connsiteX5" fmla="*/ 77 w 112152"/>
                  <a:gd name="connsiteY5" fmla="*/ 61140 h 95239"/>
                  <a:gd name="connsiteX6" fmla="*/ 35504 w 112152"/>
                  <a:gd name="connsiteY6" fmla="*/ 95302 h 95239"/>
                  <a:gd name="connsiteX7" fmla="*/ 63643 w 112152"/>
                  <a:gd name="connsiteY7" fmla="*/ 84122 h 95239"/>
                  <a:gd name="connsiteX8" fmla="*/ 86924 w 112152"/>
                  <a:gd name="connsiteY8" fmla="*/ 95302 h 95239"/>
                  <a:gd name="connsiteX9" fmla="*/ 104536 w 112152"/>
                  <a:gd name="connsiteY9" fmla="*/ 83501 h 95239"/>
                  <a:gd name="connsiteX10" fmla="*/ 112229 w 112152"/>
                  <a:gd name="connsiteY10" fmla="*/ 63003 h 95239"/>
                  <a:gd name="connsiteX11" fmla="*/ 107370 w 112152"/>
                  <a:gd name="connsiteY11" fmla="*/ 60105 h 95239"/>
                  <a:gd name="connsiteX12" fmla="*/ 103322 w 112152"/>
                  <a:gd name="connsiteY12" fmla="*/ 61140 h 95239"/>
                  <a:gd name="connsiteX13" fmla="*/ 101702 w 112152"/>
                  <a:gd name="connsiteY13" fmla="*/ 67144 h 95239"/>
                  <a:gd name="connsiteX14" fmla="*/ 87936 w 112152"/>
                  <a:gd name="connsiteY14" fmla="*/ 87848 h 95239"/>
                  <a:gd name="connsiteX15" fmla="*/ 83280 w 112152"/>
                  <a:gd name="connsiteY15" fmla="*/ 80188 h 95239"/>
                  <a:gd name="connsiteX16" fmla="*/ 86114 w 112152"/>
                  <a:gd name="connsiteY16" fmla="*/ 65074 h 95239"/>
                  <a:gd name="connsiteX17" fmla="*/ 90568 w 112152"/>
                  <a:gd name="connsiteY17" fmla="*/ 46440 h 95239"/>
                  <a:gd name="connsiteX18" fmla="*/ 95224 w 112152"/>
                  <a:gd name="connsiteY18" fmla="*/ 28013 h 95239"/>
                  <a:gd name="connsiteX19" fmla="*/ 61619 w 112152"/>
                  <a:gd name="connsiteY19" fmla="*/ 74391 h 95239"/>
                  <a:gd name="connsiteX20" fmla="*/ 36516 w 112152"/>
                  <a:gd name="connsiteY20" fmla="*/ 87848 h 95239"/>
                  <a:gd name="connsiteX21" fmla="*/ 22953 w 112152"/>
                  <a:gd name="connsiteY21" fmla="*/ 72113 h 95239"/>
                  <a:gd name="connsiteX22" fmla="*/ 33075 w 112152"/>
                  <a:gd name="connsiteY22" fmla="*/ 27806 h 95239"/>
                  <a:gd name="connsiteX23" fmla="*/ 57570 w 112152"/>
                  <a:gd name="connsiteY23" fmla="*/ 7516 h 95239"/>
                  <a:gd name="connsiteX24" fmla="*/ 74373 w 112152"/>
                  <a:gd name="connsiteY24" fmla="*/ 19525 h 95239"/>
                  <a:gd name="connsiteX25" fmla="*/ 73968 w 112152"/>
                  <a:gd name="connsiteY25" fmla="*/ 22423 h 95239"/>
                  <a:gd name="connsiteX26" fmla="*/ 61619 w 112152"/>
                  <a:gd name="connsiteY26" fmla="*/ 74391 h 9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152" h="95239">
                    <a:moveTo>
                      <a:pt x="95224" y="28013"/>
                    </a:moveTo>
                    <a:cubicBezTo>
                      <a:pt x="96439" y="22837"/>
                      <a:pt x="98463" y="14556"/>
                      <a:pt x="98463" y="12692"/>
                    </a:cubicBezTo>
                    <a:cubicBezTo>
                      <a:pt x="98463" y="6067"/>
                      <a:pt x="93200" y="3582"/>
                      <a:pt x="88948" y="3582"/>
                    </a:cubicBezTo>
                    <a:cubicBezTo>
                      <a:pt x="85102" y="3582"/>
                      <a:pt x="81053" y="5653"/>
                      <a:pt x="78624" y="8759"/>
                    </a:cubicBezTo>
                    <a:cubicBezTo>
                      <a:pt x="75587" y="5446"/>
                      <a:pt x="68907" y="63"/>
                      <a:pt x="57165" y="63"/>
                    </a:cubicBezTo>
                    <a:cubicBezTo>
                      <a:pt x="21940" y="63"/>
                      <a:pt x="77" y="32775"/>
                      <a:pt x="77" y="61140"/>
                    </a:cubicBezTo>
                    <a:cubicBezTo>
                      <a:pt x="77" y="86606"/>
                      <a:pt x="18701" y="95302"/>
                      <a:pt x="35504" y="95302"/>
                    </a:cubicBezTo>
                    <a:cubicBezTo>
                      <a:pt x="49877" y="95302"/>
                      <a:pt x="60404" y="87227"/>
                      <a:pt x="63643" y="84122"/>
                    </a:cubicBezTo>
                    <a:cubicBezTo>
                      <a:pt x="71336" y="95302"/>
                      <a:pt x="84697" y="95302"/>
                      <a:pt x="86924" y="95302"/>
                    </a:cubicBezTo>
                    <a:cubicBezTo>
                      <a:pt x="94414" y="95302"/>
                      <a:pt x="100285" y="90954"/>
                      <a:pt x="104536" y="83501"/>
                    </a:cubicBezTo>
                    <a:cubicBezTo>
                      <a:pt x="109597" y="75219"/>
                      <a:pt x="112229" y="64039"/>
                      <a:pt x="112229" y="63003"/>
                    </a:cubicBezTo>
                    <a:cubicBezTo>
                      <a:pt x="112229" y="60105"/>
                      <a:pt x="109192" y="60105"/>
                      <a:pt x="107370" y="60105"/>
                    </a:cubicBezTo>
                    <a:cubicBezTo>
                      <a:pt x="105144" y="60105"/>
                      <a:pt x="104334" y="60105"/>
                      <a:pt x="103322" y="61140"/>
                    </a:cubicBezTo>
                    <a:cubicBezTo>
                      <a:pt x="102917" y="61554"/>
                      <a:pt x="102917" y="61968"/>
                      <a:pt x="101702" y="67144"/>
                    </a:cubicBezTo>
                    <a:cubicBezTo>
                      <a:pt x="97653" y="83708"/>
                      <a:pt x="92997" y="87848"/>
                      <a:pt x="87936" y="87848"/>
                    </a:cubicBezTo>
                    <a:cubicBezTo>
                      <a:pt x="85709" y="87848"/>
                      <a:pt x="83280" y="87020"/>
                      <a:pt x="83280" y="80188"/>
                    </a:cubicBezTo>
                    <a:cubicBezTo>
                      <a:pt x="83280" y="76668"/>
                      <a:pt x="84090" y="73356"/>
                      <a:pt x="86114" y="65074"/>
                    </a:cubicBezTo>
                    <a:cubicBezTo>
                      <a:pt x="87531" y="59277"/>
                      <a:pt x="89556" y="50995"/>
                      <a:pt x="90568" y="46440"/>
                    </a:cubicBezTo>
                    <a:lnTo>
                      <a:pt x="95224" y="28013"/>
                    </a:lnTo>
                    <a:close/>
                    <a:moveTo>
                      <a:pt x="61619" y="74391"/>
                    </a:moveTo>
                    <a:cubicBezTo>
                      <a:pt x="55748" y="81430"/>
                      <a:pt x="46233" y="87848"/>
                      <a:pt x="36516" y="87848"/>
                    </a:cubicBezTo>
                    <a:cubicBezTo>
                      <a:pt x="23965" y="87848"/>
                      <a:pt x="22953" y="76668"/>
                      <a:pt x="22953" y="72113"/>
                    </a:cubicBezTo>
                    <a:cubicBezTo>
                      <a:pt x="22953" y="61347"/>
                      <a:pt x="29836" y="35881"/>
                      <a:pt x="33075" y="27806"/>
                    </a:cubicBezTo>
                    <a:cubicBezTo>
                      <a:pt x="39350" y="12692"/>
                      <a:pt x="49270" y="7516"/>
                      <a:pt x="57570" y="7516"/>
                    </a:cubicBezTo>
                    <a:cubicBezTo>
                      <a:pt x="69514" y="7516"/>
                      <a:pt x="74373" y="17247"/>
                      <a:pt x="74373" y="19525"/>
                    </a:cubicBezTo>
                    <a:lnTo>
                      <a:pt x="73968" y="22423"/>
                    </a:lnTo>
                    <a:lnTo>
                      <a:pt x="61619" y="743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6" name="フリーフォーム: 図形 1035">
                <a:extLst>
                  <a:ext uri="{FF2B5EF4-FFF2-40B4-BE49-F238E27FC236}">
                    <a16:creationId xmlns:a16="http://schemas.microsoft.com/office/drawing/2014/main" id="{E362EA5E-85F4-6EFE-650F-F7B46823BC85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806525" y="4775117"/>
                <a:ext cx="104722" cy="100580"/>
              </a:xfrm>
              <a:custGeom>
                <a:avLst/>
                <a:gdLst>
                  <a:gd name="connsiteX0" fmla="*/ 55916 w 104722"/>
                  <a:gd name="connsiteY0" fmla="*/ 7160 h 100580"/>
                  <a:gd name="connsiteX1" fmla="*/ 99137 w 104722"/>
                  <a:gd name="connsiteY1" fmla="*/ 7160 h 100580"/>
                  <a:gd name="connsiteX2" fmla="*/ 104806 w 104722"/>
                  <a:gd name="connsiteY2" fmla="*/ 3682 h 100580"/>
                  <a:gd name="connsiteX3" fmla="*/ 99137 w 104722"/>
                  <a:gd name="connsiteY3" fmla="*/ 59 h 100580"/>
                  <a:gd name="connsiteX4" fmla="*/ 5751 w 104722"/>
                  <a:gd name="connsiteY4" fmla="*/ 59 h 100580"/>
                  <a:gd name="connsiteX5" fmla="*/ 83 w 104722"/>
                  <a:gd name="connsiteY5" fmla="*/ 3537 h 100580"/>
                  <a:gd name="connsiteX6" fmla="*/ 5751 w 104722"/>
                  <a:gd name="connsiteY6" fmla="*/ 7160 h 100580"/>
                  <a:gd name="connsiteX7" fmla="*/ 48972 w 104722"/>
                  <a:gd name="connsiteY7" fmla="*/ 7160 h 100580"/>
                  <a:gd name="connsiteX8" fmla="*/ 48972 w 104722"/>
                  <a:gd name="connsiteY8" fmla="*/ 94987 h 100580"/>
                  <a:gd name="connsiteX9" fmla="*/ 52515 w 104722"/>
                  <a:gd name="connsiteY9" fmla="*/ 100640 h 100580"/>
                  <a:gd name="connsiteX10" fmla="*/ 55916 w 104722"/>
                  <a:gd name="connsiteY10" fmla="*/ 94987 h 100580"/>
                  <a:gd name="connsiteX11" fmla="*/ 55916 w 104722"/>
                  <a:gd name="connsiteY11" fmla="*/ 7160 h 100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22" h="100580">
                    <a:moveTo>
                      <a:pt x="55916" y="7160"/>
                    </a:moveTo>
                    <a:lnTo>
                      <a:pt x="99137" y="7160"/>
                    </a:lnTo>
                    <a:cubicBezTo>
                      <a:pt x="101405" y="7160"/>
                      <a:pt x="104806" y="7160"/>
                      <a:pt x="104806" y="3682"/>
                    </a:cubicBezTo>
                    <a:cubicBezTo>
                      <a:pt x="104806" y="59"/>
                      <a:pt x="101546" y="59"/>
                      <a:pt x="99137" y="59"/>
                    </a:cubicBezTo>
                    <a:lnTo>
                      <a:pt x="5751" y="59"/>
                    </a:lnTo>
                    <a:cubicBezTo>
                      <a:pt x="3626" y="59"/>
                      <a:pt x="83" y="59"/>
                      <a:pt x="83" y="3537"/>
                    </a:cubicBezTo>
                    <a:cubicBezTo>
                      <a:pt x="83" y="7160"/>
                      <a:pt x="3342" y="7160"/>
                      <a:pt x="5751" y="7160"/>
                    </a:cubicBezTo>
                    <a:lnTo>
                      <a:pt x="48972" y="7160"/>
                    </a:lnTo>
                    <a:lnTo>
                      <a:pt x="48972" y="94987"/>
                    </a:lnTo>
                    <a:cubicBezTo>
                      <a:pt x="48972" y="97306"/>
                      <a:pt x="48972" y="100640"/>
                      <a:pt x="52515" y="100640"/>
                    </a:cubicBezTo>
                    <a:cubicBezTo>
                      <a:pt x="55916" y="100640"/>
                      <a:pt x="55916" y="97161"/>
                      <a:pt x="55916" y="94987"/>
                    </a:cubicBezTo>
                    <a:lnTo>
                      <a:pt x="55916" y="7160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7" name="フリーフォーム: 図形 1036">
                <a:extLst>
                  <a:ext uri="{FF2B5EF4-FFF2-40B4-BE49-F238E27FC236}">
                    <a16:creationId xmlns:a16="http://schemas.microsoft.com/office/drawing/2014/main" id="{098D3883-DEAD-CA13-5A3F-4C35E5F74422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804541" y="4916135"/>
                <a:ext cx="62635" cy="96233"/>
              </a:xfrm>
              <a:custGeom>
                <a:avLst/>
                <a:gdLst>
                  <a:gd name="connsiteX0" fmla="*/ 62718 w 62635"/>
                  <a:gd name="connsiteY0" fmla="*/ 69921 h 96233"/>
                  <a:gd name="connsiteX1" fmla="*/ 57900 w 62635"/>
                  <a:gd name="connsiteY1" fmla="*/ 69921 h 96233"/>
                  <a:gd name="connsiteX2" fmla="*/ 54216 w 62635"/>
                  <a:gd name="connsiteY2" fmla="*/ 83110 h 96233"/>
                  <a:gd name="connsiteX3" fmla="*/ 40187 w 62635"/>
                  <a:gd name="connsiteY3" fmla="*/ 83979 h 96233"/>
                  <a:gd name="connsiteX4" fmla="*/ 14112 w 62635"/>
                  <a:gd name="connsiteY4" fmla="*/ 83979 h 96233"/>
                  <a:gd name="connsiteX5" fmla="*/ 42454 w 62635"/>
                  <a:gd name="connsiteY5" fmla="*/ 59631 h 96233"/>
                  <a:gd name="connsiteX6" fmla="*/ 62718 w 62635"/>
                  <a:gd name="connsiteY6" fmla="*/ 28326 h 96233"/>
                  <a:gd name="connsiteX7" fmla="*/ 29558 w 62635"/>
                  <a:gd name="connsiteY7" fmla="*/ 65 h 96233"/>
                  <a:gd name="connsiteX8" fmla="*/ 83 w 62635"/>
                  <a:gd name="connsiteY8" fmla="*/ 26008 h 96233"/>
                  <a:gd name="connsiteX9" fmla="*/ 7594 w 62635"/>
                  <a:gd name="connsiteY9" fmla="*/ 34124 h 96233"/>
                  <a:gd name="connsiteX10" fmla="*/ 15104 w 62635"/>
                  <a:gd name="connsiteY10" fmla="*/ 26442 h 96233"/>
                  <a:gd name="connsiteX11" fmla="*/ 6743 w 62635"/>
                  <a:gd name="connsiteY11" fmla="*/ 18761 h 96233"/>
                  <a:gd name="connsiteX12" fmla="*/ 27433 w 62635"/>
                  <a:gd name="connsiteY12" fmla="*/ 5283 h 96233"/>
                  <a:gd name="connsiteX13" fmla="*/ 48972 w 62635"/>
                  <a:gd name="connsiteY13" fmla="*/ 28326 h 96233"/>
                  <a:gd name="connsiteX14" fmla="*/ 35652 w 62635"/>
                  <a:gd name="connsiteY14" fmla="*/ 56153 h 96233"/>
                  <a:gd name="connsiteX15" fmla="*/ 1500 w 62635"/>
                  <a:gd name="connsiteY15" fmla="*/ 90646 h 96233"/>
                  <a:gd name="connsiteX16" fmla="*/ 83 w 62635"/>
                  <a:gd name="connsiteY16" fmla="*/ 96298 h 96233"/>
                  <a:gd name="connsiteX17" fmla="*/ 58467 w 62635"/>
                  <a:gd name="connsiteY17" fmla="*/ 96298 h 96233"/>
                  <a:gd name="connsiteX18" fmla="*/ 62718 w 62635"/>
                  <a:gd name="connsiteY18" fmla="*/ 69921 h 96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2635" h="96233">
                    <a:moveTo>
                      <a:pt x="62718" y="69921"/>
                    </a:moveTo>
                    <a:lnTo>
                      <a:pt x="57900" y="69921"/>
                    </a:lnTo>
                    <a:cubicBezTo>
                      <a:pt x="57475" y="73110"/>
                      <a:pt x="56058" y="81660"/>
                      <a:pt x="54216" y="83110"/>
                    </a:cubicBezTo>
                    <a:cubicBezTo>
                      <a:pt x="53082" y="83979"/>
                      <a:pt x="42170" y="83979"/>
                      <a:pt x="40187" y="83979"/>
                    </a:cubicBezTo>
                    <a:lnTo>
                      <a:pt x="14112" y="83979"/>
                    </a:lnTo>
                    <a:cubicBezTo>
                      <a:pt x="28992" y="70501"/>
                      <a:pt x="33951" y="66443"/>
                      <a:pt x="42454" y="59631"/>
                    </a:cubicBezTo>
                    <a:cubicBezTo>
                      <a:pt x="52940" y="51080"/>
                      <a:pt x="62718" y="42095"/>
                      <a:pt x="62718" y="28326"/>
                    </a:cubicBezTo>
                    <a:cubicBezTo>
                      <a:pt x="62718" y="10790"/>
                      <a:pt x="47697" y="65"/>
                      <a:pt x="29558" y="65"/>
                    </a:cubicBezTo>
                    <a:cubicBezTo>
                      <a:pt x="11987" y="65"/>
                      <a:pt x="83" y="12674"/>
                      <a:pt x="83" y="26008"/>
                    </a:cubicBezTo>
                    <a:cubicBezTo>
                      <a:pt x="83" y="33399"/>
                      <a:pt x="6176" y="34124"/>
                      <a:pt x="7594" y="34124"/>
                    </a:cubicBezTo>
                    <a:cubicBezTo>
                      <a:pt x="10995" y="34124"/>
                      <a:pt x="15104" y="31660"/>
                      <a:pt x="15104" y="26442"/>
                    </a:cubicBezTo>
                    <a:cubicBezTo>
                      <a:pt x="15104" y="23834"/>
                      <a:pt x="14112" y="18761"/>
                      <a:pt x="6743" y="18761"/>
                    </a:cubicBezTo>
                    <a:cubicBezTo>
                      <a:pt x="11136" y="8471"/>
                      <a:pt x="20772" y="5283"/>
                      <a:pt x="27433" y="5283"/>
                    </a:cubicBezTo>
                    <a:cubicBezTo>
                      <a:pt x="41604" y="5283"/>
                      <a:pt x="48972" y="16587"/>
                      <a:pt x="48972" y="28326"/>
                    </a:cubicBezTo>
                    <a:cubicBezTo>
                      <a:pt x="48972" y="40935"/>
                      <a:pt x="40187" y="50935"/>
                      <a:pt x="35652" y="56153"/>
                    </a:cubicBezTo>
                    <a:lnTo>
                      <a:pt x="1500" y="90646"/>
                    </a:lnTo>
                    <a:cubicBezTo>
                      <a:pt x="83" y="91950"/>
                      <a:pt x="83" y="92240"/>
                      <a:pt x="83" y="96298"/>
                    </a:cubicBezTo>
                    <a:lnTo>
                      <a:pt x="58467" y="96298"/>
                    </a:lnTo>
                    <a:lnTo>
                      <a:pt x="62718" y="6992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8" name="フリーフォーム: 図形 1037">
                <a:extLst>
                  <a:ext uri="{FF2B5EF4-FFF2-40B4-BE49-F238E27FC236}">
                    <a16:creationId xmlns:a16="http://schemas.microsoft.com/office/drawing/2014/main" id="{BAFE4407-C9D5-68B7-E024-48C25523AFED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938739" y="4867601"/>
                <a:ext cx="111342" cy="135405"/>
              </a:xfrm>
              <a:custGeom>
                <a:avLst/>
                <a:gdLst>
                  <a:gd name="connsiteX0" fmla="*/ 110420 w 111342"/>
                  <a:gd name="connsiteY0" fmla="*/ 15591 h 135405"/>
                  <a:gd name="connsiteX1" fmla="*/ 111432 w 111342"/>
                  <a:gd name="connsiteY1" fmla="*/ 10829 h 135405"/>
                  <a:gd name="connsiteX2" fmla="*/ 101917 w 111342"/>
                  <a:gd name="connsiteY2" fmla="*/ 1719 h 135405"/>
                  <a:gd name="connsiteX3" fmla="*/ 87544 w 111342"/>
                  <a:gd name="connsiteY3" fmla="*/ 17040 h 135405"/>
                  <a:gd name="connsiteX4" fmla="*/ 82281 w 111342"/>
                  <a:gd name="connsiteY4" fmla="*/ 38573 h 135405"/>
                  <a:gd name="connsiteX5" fmla="*/ 73778 w 111342"/>
                  <a:gd name="connsiteY5" fmla="*/ 72941 h 135405"/>
                  <a:gd name="connsiteX6" fmla="*/ 65883 w 111342"/>
                  <a:gd name="connsiteY6" fmla="*/ 82879 h 135405"/>
                  <a:gd name="connsiteX7" fmla="*/ 52117 w 111342"/>
                  <a:gd name="connsiteY7" fmla="*/ 87848 h 135405"/>
                  <a:gd name="connsiteX8" fmla="*/ 39971 w 111342"/>
                  <a:gd name="connsiteY8" fmla="*/ 72734 h 135405"/>
                  <a:gd name="connsiteX9" fmla="*/ 51915 w 111342"/>
                  <a:gd name="connsiteY9" fmla="*/ 29049 h 135405"/>
                  <a:gd name="connsiteX10" fmla="*/ 54546 w 111342"/>
                  <a:gd name="connsiteY10" fmla="*/ 18697 h 135405"/>
                  <a:gd name="connsiteX11" fmla="*/ 31671 w 111342"/>
                  <a:gd name="connsiteY11" fmla="*/ 63 h 135405"/>
                  <a:gd name="connsiteX12" fmla="*/ 90 w 111342"/>
                  <a:gd name="connsiteY12" fmla="*/ 32361 h 135405"/>
                  <a:gd name="connsiteX13" fmla="*/ 4948 w 111342"/>
                  <a:gd name="connsiteY13" fmla="*/ 35260 h 135405"/>
                  <a:gd name="connsiteX14" fmla="*/ 9604 w 111342"/>
                  <a:gd name="connsiteY14" fmla="*/ 32568 h 135405"/>
                  <a:gd name="connsiteX15" fmla="*/ 30456 w 111342"/>
                  <a:gd name="connsiteY15" fmla="*/ 7516 h 135405"/>
                  <a:gd name="connsiteX16" fmla="*/ 33897 w 111342"/>
                  <a:gd name="connsiteY16" fmla="*/ 11864 h 135405"/>
                  <a:gd name="connsiteX17" fmla="*/ 30456 w 111342"/>
                  <a:gd name="connsiteY17" fmla="*/ 25322 h 135405"/>
                  <a:gd name="connsiteX18" fmla="*/ 18309 w 111342"/>
                  <a:gd name="connsiteY18" fmla="*/ 68387 h 135405"/>
                  <a:gd name="connsiteX19" fmla="*/ 50498 w 111342"/>
                  <a:gd name="connsiteY19" fmla="*/ 95302 h 135405"/>
                  <a:gd name="connsiteX20" fmla="*/ 69932 w 111342"/>
                  <a:gd name="connsiteY20" fmla="*/ 89091 h 135405"/>
                  <a:gd name="connsiteX21" fmla="*/ 35112 w 111342"/>
                  <a:gd name="connsiteY21" fmla="*/ 128015 h 135405"/>
                  <a:gd name="connsiteX22" fmla="*/ 22763 w 111342"/>
                  <a:gd name="connsiteY22" fmla="*/ 125116 h 135405"/>
                  <a:gd name="connsiteX23" fmla="*/ 32480 w 111342"/>
                  <a:gd name="connsiteY23" fmla="*/ 111244 h 135405"/>
                  <a:gd name="connsiteX24" fmla="*/ 22561 w 111342"/>
                  <a:gd name="connsiteY24" fmla="*/ 101720 h 135405"/>
                  <a:gd name="connsiteX25" fmla="*/ 7985 w 111342"/>
                  <a:gd name="connsiteY25" fmla="*/ 117455 h 135405"/>
                  <a:gd name="connsiteX26" fmla="*/ 35112 w 111342"/>
                  <a:gd name="connsiteY26" fmla="*/ 135468 h 135405"/>
                  <a:gd name="connsiteX27" fmla="*/ 91391 w 111342"/>
                  <a:gd name="connsiteY27" fmla="*/ 93853 h 135405"/>
                  <a:gd name="connsiteX28" fmla="*/ 110420 w 111342"/>
                  <a:gd name="connsiteY28" fmla="*/ 15591 h 1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342" h="135405">
                    <a:moveTo>
                      <a:pt x="110420" y="15591"/>
                    </a:moveTo>
                    <a:cubicBezTo>
                      <a:pt x="111432" y="11864"/>
                      <a:pt x="111432" y="11450"/>
                      <a:pt x="111432" y="10829"/>
                    </a:cubicBezTo>
                    <a:cubicBezTo>
                      <a:pt x="111432" y="6274"/>
                      <a:pt x="108193" y="1719"/>
                      <a:pt x="101917" y="1719"/>
                    </a:cubicBezTo>
                    <a:cubicBezTo>
                      <a:pt x="91391" y="1719"/>
                      <a:pt x="88961" y="11450"/>
                      <a:pt x="87544" y="17040"/>
                    </a:cubicBezTo>
                    <a:lnTo>
                      <a:pt x="82281" y="38573"/>
                    </a:lnTo>
                    <a:cubicBezTo>
                      <a:pt x="79851" y="48511"/>
                      <a:pt x="76005" y="64453"/>
                      <a:pt x="73778" y="72941"/>
                    </a:cubicBezTo>
                    <a:cubicBezTo>
                      <a:pt x="72766" y="77496"/>
                      <a:pt x="66490" y="82465"/>
                      <a:pt x="65883" y="82879"/>
                    </a:cubicBezTo>
                    <a:cubicBezTo>
                      <a:pt x="63656" y="84329"/>
                      <a:pt x="58798" y="87848"/>
                      <a:pt x="52117" y="87848"/>
                    </a:cubicBezTo>
                    <a:cubicBezTo>
                      <a:pt x="40173" y="87848"/>
                      <a:pt x="39971" y="77496"/>
                      <a:pt x="39971" y="72734"/>
                    </a:cubicBezTo>
                    <a:cubicBezTo>
                      <a:pt x="39971" y="60105"/>
                      <a:pt x="46246" y="43956"/>
                      <a:pt x="51915" y="29049"/>
                    </a:cubicBezTo>
                    <a:cubicBezTo>
                      <a:pt x="53939" y="23666"/>
                      <a:pt x="54546" y="22216"/>
                      <a:pt x="54546" y="18697"/>
                    </a:cubicBezTo>
                    <a:cubicBezTo>
                      <a:pt x="54546" y="6688"/>
                      <a:pt x="42805" y="63"/>
                      <a:pt x="31671" y="63"/>
                    </a:cubicBezTo>
                    <a:cubicBezTo>
                      <a:pt x="10212" y="63"/>
                      <a:pt x="90" y="28220"/>
                      <a:pt x="90" y="32361"/>
                    </a:cubicBezTo>
                    <a:cubicBezTo>
                      <a:pt x="90" y="35260"/>
                      <a:pt x="3126" y="35260"/>
                      <a:pt x="4948" y="35260"/>
                    </a:cubicBezTo>
                    <a:cubicBezTo>
                      <a:pt x="7378" y="35260"/>
                      <a:pt x="8795" y="35260"/>
                      <a:pt x="9604" y="32568"/>
                    </a:cubicBezTo>
                    <a:cubicBezTo>
                      <a:pt x="16285" y="9587"/>
                      <a:pt x="27419" y="7516"/>
                      <a:pt x="30456" y="7516"/>
                    </a:cubicBezTo>
                    <a:cubicBezTo>
                      <a:pt x="31873" y="7516"/>
                      <a:pt x="33897" y="7516"/>
                      <a:pt x="33897" y="11864"/>
                    </a:cubicBezTo>
                    <a:cubicBezTo>
                      <a:pt x="33897" y="16626"/>
                      <a:pt x="31671" y="22009"/>
                      <a:pt x="30456" y="25322"/>
                    </a:cubicBezTo>
                    <a:cubicBezTo>
                      <a:pt x="22561" y="46026"/>
                      <a:pt x="18309" y="57827"/>
                      <a:pt x="18309" y="68387"/>
                    </a:cubicBezTo>
                    <a:cubicBezTo>
                      <a:pt x="18309" y="91989"/>
                      <a:pt x="38554" y="95302"/>
                      <a:pt x="50498" y="95302"/>
                    </a:cubicBezTo>
                    <a:cubicBezTo>
                      <a:pt x="55559" y="95302"/>
                      <a:pt x="62442" y="94474"/>
                      <a:pt x="69932" y="89091"/>
                    </a:cubicBezTo>
                    <a:cubicBezTo>
                      <a:pt x="64263" y="114557"/>
                      <a:pt x="49080" y="128015"/>
                      <a:pt x="35112" y="128015"/>
                    </a:cubicBezTo>
                    <a:cubicBezTo>
                      <a:pt x="32480" y="128015"/>
                      <a:pt x="26812" y="127600"/>
                      <a:pt x="22763" y="125116"/>
                    </a:cubicBezTo>
                    <a:cubicBezTo>
                      <a:pt x="29241" y="122424"/>
                      <a:pt x="32480" y="116834"/>
                      <a:pt x="32480" y="111244"/>
                    </a:cubicBezTo>
                    <a:cubicBezTo>
                      <a:pt x="32480" y="103791"/>
                      <a:pt x="26609" y="101720"/>
                      <a:pt x="22561" y="101720"/>
                    </a:cubicBezTo>
                    <a:cubicBezTo>
                      <a:pt x="15070" y="101720"/>
                      <a:pt x="7985" y="108346"/>
                      <a:pt x="7985" y="117455"/>
                    </a:cubicBezTo>
                    <a:cubicBezTo>
                      <a:pt x="7985" y="128015"/>
                      <a:pt x="18714" y="135468"/>
                      <a:pt x="35112" y="135468"/>
                    </a:cubicBezTo>
                    <a:cubicBezTo>
                      <a:pt x="58393" y="135468"/>
                      <a:pt x="85115" y="119526"/>
                      <a:pt x="91391" y="93853"/>
                    </a:cubicBezTo>
                    <a:lnTo>
                      <a:pt x="110420" y="155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9" name="フリーフォーム: 図形 1038">
                <a:extLst>
                  <a:ext uri="{FF2B5EF4-FFF2-40B4-BE49-F238E27FC236}">
                    <a16:creationId xmlns:a16="http://schemas.microsoft.com/office/drawing/2014/main" id="{4E74FFA9-B055-51D3-C2F9-B4DF018F2BB0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8126824" y="4885199"/>
                <a:ext cx="134623" cy="48447"/>
              </a:xfrm>
              <a:custGeom>
                <a:avLst/>
                <a:gdLst>
                  <a:gd name="connsiteX0" fmla="*/ 127839 w 134623"/>
                  <a:gd name="connsiteY0" fmla="*/ 8344 h 48447"/>
                  <a:gd name="connsiteX1" fmla="*/ 134722 w 134623"/>
                  <a:gd name="connsiteY1" fmla="*/ 4204 h 48447"/>
                  <a:gd name="connsiteX2" fmla="*/ 128041 w 134623"/>
                  <a:gd name="connsiteY2" fmla="*/ 63 h 48447"/>
                  <a:gd name="connsiteX3" fmla="*/ 6779 w 134623"/>
                  <a:gd name="connsiteY3" fmla="*/ 63 h 48447"/>
                  <a:gd name="connsiteX4" fmla="*/ 99 w 134623"/>
                  <a:gd name="connsiteY4" fmla="*/ 4204 h 48447"/>
                  <a:gd name="connsiteX5" fmla="*/ 6982 w 134623"/>
                  <a:gd name="connsiteY5" fmla="*/ 8344 h 48447"/>
                  <a:gd name="connsiteX6" fmla="*/ 127839 w 134623"/>
                  <a:gd name="connsiteY6" fmla="*/ 8344 h 48447"/>
                  <a:gd name="connsiteX7" fmla="*/ 128041 w 134623"/>
                  <a:gd name="connsiteY7" fmla="*/ 48511 h 48447"/>
                  <a:gd name="connsiteX8" fmla="*/ 134722 w 134623"/>
                  <a:gd name="connsiteY8" fmla="*/ 44370 h 48447"/>
                  <a:gd name="connsiteX9" fmla="*/ 127839 w 134623"/>
                  <a:gd name="connsiteY9" fmla="*/ 40229 h 48447"/>
                  <a:gd name="connsiteX10" fmla="*/ 6982 w 134623"/>
                  <a:gd name="connsiteY10" fmla="*/ 40229 h 48447"/>
                  <a:gd name="connsiteX11" fmla="*/ 99 w 134623"/>
                  <a:gd name="connsiteY11" fmla="*/ 44370 h 48447"/>
                  <a:gd name="connsiteX12" fmla="*/ 6779 w 134623"/>
                  <a:gd name="connsiteY12" fmla="*/ 48511 h 48447"/>
                  <a:gd name="connsiteX13" fmla="*/ 128041 w 134623"/>
                  <a:gd name="connsiteY13" fmla="*/ 48511 h 4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623" h="48447">
                    <a:moveTo>
                      <a:pt x="127839" y="8344"/>
                    </a:moveTo>
                    <a:cubicBezTo>
                      <a:pt x="130876" y="8344"/>
                      <a:pt x="134722" y="8344"/>
                      <a:pt x="134722" y="4204"/>
                    </a:cubicBezTo>
                    <a:cubicBezTo>
                      <a:pt x="134722" y="63"/>
                      <a:pt x="130876" y="63"/>
                      <a:pt x="128041" y="63"/>
                    </a:cubicBezTo>
                    <a:lnTo>
                      <a:pt x="6779" y="63"/>
                    </a:lnTo>
                    <a:cubicBezTo>
                      <a:pt x="3945" y="63"/>
                      <a:pt x="99" y="63"/>
                      <a:pt x="99" y="4204"/>
                    </a:cubicBezTo>
                    <a:cubicBezTo>
                      <a:pt x="99" y="8344"/>
                      <a:pt x="3945" y="8344"/>
                      <a:pt x="6982" y="8344"/>
                    </a:cubicBezTo>
                    <a:lnTo>
                      <a:pt x="127839" y="8344"/>
                    </a:lnTo>
                    <a:close/>
                    <a:moveTo>
                      <a:pt x="128041" y="48511"/>
                    </a:moveTo>
                    <a:cubicBezTo>
                      <a:pt x="130876" y="48511"/>
                      <a:pt x="134722" y="48511"/>
                      <a:pt x="134722" y="44370"/>
                    </a:cubicBezTo>
                    <a:cubicBezTo>
                      <a:pt x="134722" y="40229"/>
                      <a:pt x="130876" y="40229"/>
                      <a:pt x="127839" y="40229"/>
                    </a:cubicBezTo>
                    <a:lnTo>
                      <a:pt x="6982" y="40229"/>
                    </a:lnTo>
                    <a:cubicBezTo>
                      <a:pt x="3945" y="40229"/>
                      <a:pt x="99" y="40229"/>
                      <a:pt x="99" y="44370"/>
                    </a:cubicBezTo>
                    <a:cubicBezTo>
                      <a:pt x="99" y="48511"/>
                      <a:pt x="3945" y="48511"/>
                      <a:pt x="6779" y="48511"/>
                    </a:cubicBezTo>
                    <a:lnTo>
                      <a:pt x="128041" y="4851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0" name="フリーフォーム: 図形 1039">
                <a:extLst>
                  <a:ext uri="{FF2B5EF4-FFF2-40B4-BE49-F238E27FC236}">
                    <a16:creationId xmlns:a16="http://schemas.microsoft.com/office/drawing/2014/main" id="{4CAAACD7-255C-343C-9B7D-44D5D3C51865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8340511" y="4840478"/>
                <a:ext cx="134623" cy="137889"/>
              </a:xfrm>
              <a:custGeom>
                <a:avLst/>
                <a:gdLst>
                  <a:gd name="connsiteX0" fmla="*/ 71571 w 134623"/>
                  <a:gd name="connsiteY0" fmla="*/ 73149 h 137889"/>
                  <a:gd name="connsiteX1" fmla="*/ 128052 w 134623"/>
                  <a:gd name="connsiteY1" fmla="*/ 73149 h 137889"/>
                  <a:gd name="connsiteX2" fmla="*/ 134732 w 134623"/>
                  <a:gd name="connsiteY2" fmla="*/ 69008 h 137889"/>
                  <a:gd name="connsiteX3" fmla="*/ 128052 w 134623"/>
                  <a:gd name="connsiteY3" fmla="*/ 64867 h 137889"/>
                  <a:gd name="connsiteX4" fmla="*/ 71571 w 134623"/>
                  <a:gd name="connsiteY4" fmla="*/ 64867 h 137889"/>
                  <a:gd name="connsiteX5" fmla="*/ 71571 w 134623"/>
                  <a:gd name="connsiteY5" fmla="*/ 6895 h 137889"/>
                  <a:gd name="connsiteX6" fmla="*/ 67522 w 134623"/>
                  <a:gd name="connsiteY6" fmla="*/ 63 h 137889"/>
                  <a:gd name="connsiteX7" fmla="*/ 63473 w 134623"/>
                  <a:gd name="connsiteY7" fmla="*/ 6895 h 137889"/>
                  <a:gd name="connsiteX8" fmla="*/ 63473 w 134623"/>
                  <a:gd name="connsiteY8" fmla="*/ 64867 h 137889"/>
                  <a:gd name="connsiteX9" fmla="*/ 6790 w 134623"/>
                  <a:gd name="connsiteY9" fmla="*/ 64867 h 137889"/>
                  <a:gd name="connsiteX10" fmla="*/ 109 w 134623"/>
                  <a:gd name="connsiteY10" fmla="*/ 69008 h 137889"/>
                  <a:gd name="connsiteX11" fmla="*/ 6790 w 134623"/>
                  <a:gd name="connsiteY11" fmla="*/ 73149 h 137889"/>
                  <a:gd name="connsiteX12" fmla="*/ 63473 w 134623"/>
                  <a:gd name="connsiteY12" fmla="*/ 73149 h 137889"/>
                  <a:gd name="connsiteX13" fmla="*/ 63473 w 134623"/>
                  <a:gd name="connsiteY13" fmla="*/ 131120 h 137889"/>
                  <a:gd name="connsiteX14" fmla="*/ 67522 w 134623"/>
                  <a:gd name="connsiteY14" fmla="*/ 137953 h 137889"/>
                  <a:gd name="connsiteX15" fmla="*/ 71571 w 134623"/>
                  <a:gd name="connsiteY15" fmla="*/ 131120 h 137889"/>
                  <a:gd name="connsiteX16" fmla="*/ 71571 w 134623"/>
                  <a:gd name="connsiteY16" fmla="*/ 73149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4623" h="137889">
                    <a:moveTo>
                      <a:pt x="71571" y="73149"/>
                    </a:moveTo>
                    <a:lnTo>
                      <a:pt x="128052" y="73149"/>
                    </a:lnTo>
                    <a:cubicBezTo>
                      <a:pt x="130886" y="73149"/>
                      <a:pt x="134732" y="73149"/>
                      <a:pt x="134732" y="69008"/>
                    </a:cubicBezTo>
                    <a:cubicBezTo>
                      <a:pt x="134732" y="64867"/>
                      <a:pt x="130886" y="64867"/>
                      <a:pt x="128052" y="64867"/>
                    </a:cubicBezTo>
                    <a:lnTo>
                      <a:pt x="71571" y="64867"/>
                    </a:lnTo>
                    <a:lnTo>
                      <a:pt x="71571" y="6895"/>
                    </a:lnTo>
                    <a:cubicBezTo>
                      <a:pt x="71571" y="3997"/>
                      <a:pt x="71571" y="63"/>
                      <a:pt x="67522" y="63"/>
                    </a:cubicBezTo>
                    <a:cubicBezTo>
                      <a:pt x="63473" y="63"/>
                      <a:pt x="63473" y="3997"/>
                      <a:pt x="63473" y="6895"/>
                    </a:cubicBezTo>
                    <a:lnTo>
                      <a:pt x="63473" y="64867"/>
                    </a:lnTo>
                    <a:lnTo>
                      <a:pt x="6790" y="64867"/>
                    </a:lnTo>
                    <a:cubicBezTo>
                      <a:pt x="3956" y="64867"/>
                      <a:pt x="109" y="64867"/>
                      <a:pt x="109" y="69008"/>
                    </a:cubicBezTo>
                    <a:cubicBezTo>
                      <a:pt x="109" y="73149"/>
                      <a:pt x="3956" y="73149"/>
                      <a:pt x="6790" y="73149"/>
                    </a:cubicBezTo>
                    <a:lnTo>
                      <a:pt x="63473" y="73149"/>
                    </a:lnTo>
                    <a:lnTo>
                      <a:pt x="63473" y="131120"/>
                    </a:lnTo>
                    <a:cubicBezTo>
                      <a:pt x="63473" y="134019"/>
                      <a:pt x="63473" y="137953"/>
                      <a:pt x="67522" y="137953"/>
                    </a:cubicBezTo>
                    <a:cubicBezTo>
                      <a:pt x="71571" y="137953"/>
                      <a:pt x="71571" y="134019"/>
                      <a:pt x="71571" y="131120"/>
                    </a:cubicBezTo>
                    <a:lnTo>
                      <a:pt x="71571" y="73149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41" name="フリーフォーム: 図形 1040">
                <a:extLst>
                  <a:ext uri="{FF2B5EF4-FFF2-40B4-BE49-F238E27FC236}">
                    <a16:creationId xmlns:a16="http://schemas.microsoft.com/office/drawing/2014/main" id="{F16DA3F0-3B2F-FF9D-D783-4E81EE00FFCA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8504646" y="4823294"/>
                <a:ext cx="66805" cy="137889"/>
              </a:xfrm>
              <a:custGeom>
                <a:avLst/>
                <a:gdLst>
                  <a:gd name="connsiteX0" fmla="*/ 41617 w 66805"/>
                  <a:gd name="connsiteY0" fmla="*/ 5446 h 137889"/>
                  <a:gd name="connsiteX1" fmla="*/ 36961 w 66805"/>
                  <a:gd name="connsiteY1" fmla="*/ 63 h 137889"/>
                  <a:gd name="connsiteX2" fmla="*/ 117 w 66805"/>
                  <a:gd name="connsiteY2" fmla="*/ 13313 h 137889"/>
                  <a:gd name="connsiteX3" fmla="*/ 117 w 66805"/>
                  <a:gd name="connsiteY3" fmla="*/ 19732 h 137889"/>
                  <a:gd name="connsiteX4" fmla="*/ 26637 w 66805"/>
                  <a:gd name="connsiteY4" fmla="*/ 14349 h 137889"/>
                  <a:gd name="connsiteX5" fmla="*/ 26637 w 66805"/>
                  <a:gd name="connsiteY5" fmla="*/ 121596 h 137889"/>
                  <a:gd name="connsiteX6" fmla="*/ 7810 w 66805"/>
                  <a:gd name="connsiteY6" fmla="*/ 131534 h 137889"/>
                  <a:gd name="connsiteX7" fmla="*/ 1332 w 66805"/>
                  <a:gd name="connsiteY7" fmla="*/ 131534 h 137889"/>
                  <a:gd name="connsiteX8" fmla="*/ 1332 w 66805"/>
                  <a:gd name="connsiteY8" fmla="*/ 137953 h 137889"/>
                  <a:gd name="connsiteX9" fmla="*/ 34127 w 66805"/>
                  <a:gd name="connsiteY9" fmla="*/ 137331 h 137889"/>
                  <a:gd name="connsiteX10" fmla="*/ 66923 w 66805"/>
                  <a:gd name="connsiteY10" fmla="*/ 137953 h 137889"/>
                  <a:gd name="connsiteX11" fmla="*/ 66923 w 66805"/>
                  <a:gd name="connsiteY11" fmla="*/ 131534 h 137889"/>
                  <a:gd name="connsiteX12" fmla="*/ 60444 w 66805"/>
                  <a:gd name="connsiteY12" fmla="*/ 131534 h 137889"/>
                  <a:gd name="connsiteX13" fmla="*/ 41617 w 66805"/>
                  <a:gd name="connsiteY13" fmla="*/ 121596 h 137889"/>
                  <a:gd name="connsiteX14" fmla="*/ 41617 w 66805"/>
                  <a:gd name="connsiteY14" fmla="*/ 5446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805" h="137889">
                    <a:moveTo>
                      <a:pt x="41617" y="5446"/>
                    </a:moveTo>
                    <a:cubicBezTo>
                      <a:pt x="41617" y="477"/>
                      <a:pt x="41617" y="63"/>
                      <a:pt x="36961" y="63"/>
                    </a:cubicBezTo>
                    <a:cubicBezTo>
                      <a:pt x="24410" y="13313"/>
                      <a:pt x="6595" y="13313"/>
                      <a:pt x="117" y="13313"/>
                    </a:cubicBezTo>
                    <a:lnTo>
                      <a:pt x="117" y="19732"/>
                    </a:lnTo>
                    <a:cubicBezTo>
                      <a:pt x="4166" y="19732"/>
                      <a:pt x="16110" y="19732"/>
                      <a:pt x="26637" y="14349"/>
                    </a:cubicBezTo>
                    <a:lnTo>
                      <a:pt x="26637" y="121596"/>
                    </a:lnTo>
                    <a:cubicBezTo>
                      <a:pt x="26637" y="129050"/>
                      <a:pt x="26029" y="131534"/>
                      <a:pt x="7810" y="131534"/>
                    </a:cubicBezTo>
                    <a:lnTo>
                      <a:pt x="1332" y="131534"/>
                    </a:lnTo>
                    <a:lnTo>
                      <a:pt x="1332" y="137953"/>
                    </a:lnTo>
                    <a:cubicBezTo>
                      <a:pt x="8417" y="137331"/>
                      <a:pt x="26029" y="137331"/>
                      <a:pt x="34127" y="137331"/>
                    </a:cubicBezTo>
                    <a:cubicBezTo>
                      <a:pt x="42225" y="137331"/>
                      <a:pt x="59837" y="137331"/>
                      <a:pt x="66923" y="137953"/>
                    </a:cubicBezTo>
                    <a:lnTo>
                      <a:pt x="66923" y="131534"/>
                    </a:lnTo>
                    <a:lnTo>
                      <a:pt x="60444" y="131534"/>
                    </a:lnTo>
                    <a:cubicBezTo>
                      <a:pt x="42225" y="131534"/>
                      <a:pt x="41617" y="129257"/>
                      <a:pt x="41617" y="121596"/>
                    </a:cubicBezTo>
                    <a:lnTo>
                      <a:pt x="41617" y="5446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1026" name="グループ化 1025" descr="\documentclass{article}&#10;\usepackage{amsmath,amsfonts,amssymb}&#10;\usepackage{mathtools}&#10;\usepackage{physics}&#10;\usepackage{bm}&#10;\pagestyle{empty}&#10;\begin{document}&#10;&#10;$\displaystyle \bm{a}_3^{\top} \bm{y} = -1$&#10;&#10;\end{document}" title="IguanaTex Vector Display">
              <a:extLst>
                <a:ext uri="{FF2B5EF4-FFF2-40B4-BE49-F238E27FC236}">
                  <a16:creationId xmlns:a16="http://schemas.microsoft.com/office/drawing/2014/main" id="{C4072101-0AE1-58EF-3231-C4E12790DFA0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>
            <a:xfrm>
              <a:off x="6348445" y="4091992"/>
              <a:ext cx="894846" cy="240149"/>
              <a:chOff x="7841704" y="5182295"/>
              <a:chExt cx="894846" cy="240149"/>
            </a:xfrm>
          </p:grpSpPr>
          <p:sp>
            <p:nvSpPr>
              <p:cNvPr id="1028" name="フリーフォーム: 図形 1027">
                <a:extLst>
                  <a:ext uri="{FF2B5EF4-FFF2-40B4-BE49-F238E27FC236}">
                    <a16:creationId xmlns:a16="http://schemas.microsoft.com/office/drawing/2014/main" id="{12F19E3A-86B9-7454-17A0-DE1413022562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7841704" y="5274779"/>
                <a:ext cx="112152" cy="95239"/>
              </a:xfrm>
              <a:custGeom>
                <a:avLst/>
                <a:gdLst>
                  <a:gd name="connsiteX0" fmla="*/ 95224 w 112152"/>
                  <a:gd name="connsiteY0" fmla="*/ 28013 h 95239"/>
                  <a:gd name="connsiteX1" fmla="*/ 98463 w 112152"/>
                  <a:gd name="connsiteY1" fmla="*/ 12692 h 95239"/>
                  <a:gd name="connsiteX2" fmla="*/ 88948 w 112152"/>
                  <a:gd name="connsiteY2" fmla="*/ 3582 h 95239"/>
                  <a:gd name="connsiteX3" fmla="*/ 78624 w 112152"/>
                  <a:gd name="connsiteY3" fmla="*/ 8759 h 95239"/>
                  <a:gd name="connsiteX4" fmla="*/ 57165 w 112152"/>
                  <a:gd name="connsiteY4" fmla="*/ 63 h 95239"/>
                  <a:gd name="connsiteX5" fmla="*/ 77 w 112152"/>
                  <a:gd name="connsiteY5" fmla="*/ 61140 h 95239"/>
                  <a:gd name="connsiteX6" fmla="*/ 35504 w 112152"/>
                  <a:gd name="connsiteY6" fmla="*/ 95302 h 95239"/>
                  <a:gd name="connsiteX7" fmla="*/ 63643 w 112152"/>
                  <a:gd name="connsiteY7" fmla="*/ 84122 h 95239"/>
                  <a:gd name="connsiteX8" fmla="*/ 86924 w 112152"/>
                  <a:gd name="connsiteY8" fmla="*/ 95302 h 95239"/>
                  <a:gd name="connsiteX9" fmla="*/ 104536 w 112152"/>
                  <a:gd name="connsiteY9" fmla="*/ 83501 h 95239"/>
                  <a:gd name="connsiteX10" fmla="*/ 112229 w 112152"/>
                  <a:gd name="connsiteY10" fmla="*/ 63003 h 95239"/>
                  <a:gd name="connsiteX11" fmla="*/ 107370 w 112152"/>
                  <a:gd name="connsiteY11" fmla="*/ 60105 h 95239"/>
                  <a:gd name="connsiteX12" fmla="*/ 103322 w 112152"/>
                  <a:gd name="connsiteY12" fmla="*/ 61140 h 95239"/>
                  <a:gd name="connsiteX13" fmla="*/ 101702 w 112152"/>
                  <a:gd name="connsiteY13" fmla="*/ 67144 h 95239"/>
                  <a:gd name="connsiteX14" fmla="*/ 87936 w 112152"/>
                  <a:gd name="connsiteY14" fmla="*/ 87848 h 95239"/>
                  <a:gd name="connsiteX15" fmla="*/ 83280 w 112152"/>
                  <a:gd name="connsiteY15" fmla="*/ 80188 h 95239"/>
                  <a:gd name="connsiteX16" fmla="*/ 86114 w 112152"/>
                  <a:gd name="connsiteY16" fmla="*/ 65074 h 95239"/>
                  <a:gd name="connsiteX17" fmla="*/ 90568 w 112152"/>
                  <a:gd name="connsiteY17" fmla="*/ 46440 h 95239"/>
                  <a:gd name="connsiteX18" fmla="*/ 95224 w 112152"/>
                  <a:gd name="connsiteY18" fmla="*/ 28013 h 95239"/>
                  <a:gd name="connsiteX19" fmla="*/ 61619 w 112152"/>
                  <a:gd name="connsiteY19" fmla="*/ 74391 h 95239"/>
                  <a:gd name="connsiteX20" fmla="*/ 36516 w 112152"/>
                  <a:gd name="connsiteY20" fmla="*/ 87848 h 95239"/>
                  <a:gd name="connsiteX21" fmla="*/ 22953 w 112152"/>
                  <a:gd name="connsiteY21" fmla="*/ 72113 h 95239"/>
                  <a:gd name="connsiteX22" fmla="*/ 33075 w 112152"/>
                  <a:gd name="connsiteY22" fmla="*/ 27806 h 95239"/>
                  <a:gd name="connsiteX23" fmla="*/ 57570 w 112152"/>
                  <a:gd name="connsiteY23" fmla="*/ 7516 h 95239"/>
                  <a:gd name="connsiteX24" fmla="*/ 74373 w 112152"/>
                  <a:gd name="connsiteY24" fmla="*/ 19525 h 95239"/>
                  <a:gd name="connsiteX25" fmla="*/ 73968 w 112152"/>
                  <a:gd name="connsiteY25" fmla="*/ 22423 h 95239"/>
                  <a:gd name="connsiteX26" fmla="*/ 61619 w 112152"/>
                  <a:gd name="connsiteY26" fmla="*/ 74391 h 9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2152" h="95239">
                    <a:moveTo>
                      <a:pt x="95224" y="28013"/>
                    </a:moveTo>
                    <a:cubicBezTo>
                      <a:pt x="96439" y="22837"/>
                      <a:pt x="98463" y="14556"/>
                      <a:pt x="98463" y="12692"/>
                    </a:cubicBezTo>
                    <a:cubicBezTo>
                      <a:pt x="98463" y="6067"/>
                      <a:pt x="93200" y="3582"/>
                      <a:pt x="88948" y="3582"/>
                    </a:cubicBezTo>
                    <a:cubicBezTo>
                      <a:pt x="85102" y="3582"/>
                      <a:pt x="81053" y="5653"/>
                      <a:pt x="78624" y="8759"/>
                    </a:cubicBezTo>
                    <a:cubicBezTo>
                      <a:pt x="75587" y="5446"/>
                      <a:pt x="68907" y="63"/>
                      <a:pt x="57165" y="63"/>
                    </a:cubicBezTo>
                    <a:cubicBezTo>
                      <a:pt x="21940" y="63"/>
                      <a:pt x="77" y="32775"/>
                      <a:pt x="77" y="61140"/>
                    </a:cubicBezTo>
                    <a:cubicBezTo>
                      <a:pt x="77" y="86606"/>
                      <a:pt x="18701" y="95302"/>
                      <a:pt x="35504" y="95302"/>
                    </a:cubicBezTo>
                    <a:cubicBezTo>
                      <a:pt x="49877" y="95302"/>
                      <a:pt x="60404" y="87227"/>
                      <a:pt x="63643" y="84122"/>
                    </a:cubicBezTo>
                    <a:cubicBezTo>
                      <a:pt x="71336" y="95302"/>
                      <a:pt x="84697" y="95302"/>
                      <a:pt x="86924" y="95302"/>
                    </a:cubicBezTo>
                    <a:cubicBezTo>
                      <a:pt x="94414" y="95302"/>
                      <a:pt x="100285" y="90954"/>
                      <a:pt x="104536" y="83501"/>
                    </a:cubicBezTo>
                    <a:cubicBezTo>
                      <a:pt x="109597" y="75219"/>
                      <a:pt x="112229" y="64039"/>
                      <a:pt x="112229" y="63003"/>
                    </a:cubicBezTo>
                    <a:cubicBezTo>
                      <a:pt x="112229" y="60105"/>
                      <a:pt x="109192" y="60105"/>
                      <a:pt x="107370" y="60105"/>
                    </a:cubicBezTo>
                    <a:cubicBezTo>
                      <a:pt x="105144" y="60105"/>
                      <a:pt x="104334" y="60105"/>
                      <a:pt x="103322" y="61140"/>
                    </a:cubicBezTo>
                    <a:cubicBezTo>
                      <a:pt x="102917" y="61554"/>
                      <a:pt x="102917" y="61968"/>
                      <a:pt x="101702" y="67144"/>
                    </a:cubicBezTo>
                    <a:cubicBezTo>
                      <a:pt x="97653" y="83708"/>
                      <a:pt x="92997" y="87848"/>
                      <a:pt x="87936" y="87848"/>
                    </a:cubicBezTo>
                    <a:cubicBezTo>
                      <a:pt x="85709" y="87848"/>
                      <a:pt x="83280" y="87020"/>
                      <a:pt x="83280" y="80188"/>
                    </a:cubicBezTo>
                    <a:cubicBezTo>
                      <a:pt x="83280" y="76668"/>
                      <a:pt x="84090" y="73356"/>
                      <a:pt x="86114" y="65074"/>
                    </a:cubicBezTo>
                    <a:cubicBezTo>
                      <a:pt x="87531" y="59277"/>
                      <a:pt x="89556" y="50995"/>
                      <a:pt x="90568" y="46440"/>
                    </a:cubicBezTo>
                    <a:lnTo>
                      <a:pt x="95224" y="28013"/>
                    </a:lnTo>
                    <a:close/>
                    <a:moveTo>
                      <a:pt x="61619" y="74391"/>
                    </a:moveTo>
                    <a:cubicBezTo>
                      <a:pt x="55748" y="81430"/>
                      <a:pt x="46233" y="87848"/>
                      <a:pt x="36516" y="87848"/>
                    </a:cubicBezTo>
                    <a:cubicBezTo>
                      <a:pt x="23965" y="87848"/>
                      <a:pt x="22953" y="76668"/>
                      <a:pt x="22953" y="72113"/>
                    </a:cubicBezTo>
                    <a:cubicBezTo>
                      <a:pt x="22953" y="61347"/>
                      <a:pt x="29836" y="35881"/>
                      <a:pt x="33075" y="27806"/>
                    </a:cubicBezTo>
                    <a:cubicBezTo>
                      <a:pt x="39350" y="12692"/>
                      <a:pt x="49270" y="7516"/>
                      <a:pt x="57570" y="7516"/>
                    </a:cubicBezTo>
                    <a:cubicBezTo>
                      <a:pt x="69514" y="7516"/>
                      <a:pt x="74373" y="17247"/>
                      <a:pt x="74373" y="19525"/>
                    </a:cubicBezTo>
                    <a:lnTo>
                      <a:pt x="73968" y="22423"/>
                    </a:lnTo>
                    <a:lnTo>
                      <a:pt x="61619" y="743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29" name="フリーフォーム: 図形 1028">
                <a:extLst>
                  <a:ext uri="{FF2B5EF4-FFF2-40B4-BE49-F238E27FC236}">
                    <a16:creationId xmlns:a16="http://schemas.microsoft.com/office/drawing/2014/main" id="{4CB68A5C-B065-33FF-FCE2-76156B15B023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7971624" y="5182295"/>
                <a:ext cx="104722" cy="100580"/>
              </a:xfrm>
              <a:custGeom>
                <a:avLst/>
                <a:gdLst>
                  <a:gd name="connsiteX0" fmla="*/ 55916 w 104722"/>
                  <a:gd name="connsiteY0" fmla="*/ 7160 h 100580"/>
                  <a:gd name="connsiteX1" fmla="*/ 99137 w 104722"/>
                  <a:gd name="connsiteY1" fmla="*/ 7160 h 100580"/>
                  <a:gd name="connsiteX2" fmla="*/ 104806 w 104722"/>
                  <a:gd name="connsiteY2" fmla="*/ 3682 h 100580"/>
                  <a:gd name="connsiteX3" fmla="*/ 99137 w 104722"/>
                  <a:gd name="connsiteY3" fmla="*/ 59 h 100580"/>
                  <a:gd name="connsiteX4" fmla="*/ 5751 w 104722"/>
                  <a:gd name="connsiteY4" fmla="*/ 59 h 100580"/>
                  <a:gd name="connsiteX5" fmla="*/ 83 w 104722"/>
                  <a:gd name="connsiteY5" fmla="*/ 3537 h 100580"/>
                  <a:gd name="connsiteX6" fmla="*/ 5751 w 104722"/>
                  <a:gd name="connsiteY6" fmla="*/ 7160 h 100580"/>
                  <a:gd name="connsiteX7" fmla="*/ 48972 w 104722"/>
                  <a:gd name="connsiteY7" fmla="*/ 7160 h 100580"/>
                  <a:gd name="connsiteX8" fmla="*/ 48972 w 104722"/>
                  <a:gd name="connsiteY8" fmla="*/ 94987 h 100580"/>
                  <a:gd name="connsiteX9" fmla="*/ 52515 w 104722"/>
                  <a:gd name="connsiteY9" fmla="*/ 100640 h 100580"/>
                  <a:gd name="connsiteX10" fmla="*/ 55916 w 104722"/>
                  <a:gd name="connsiteY10" fmla="*/ 94987 h 100580"/>
                  <a:gd name="connsiteX11" fmla="*/ 55916 w 104722"/>
                  <a:gd name="connsiteY11" fmla="*/ 7160 h 100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722" h="100580">
                    <a:moveTo>
                      <a:pt x="55916" y="7160"/>
                    </a:moveTo>
                    <a:lnTo>
                      <a:pt x="99137" y="7160"/>
                    </a:lnTo>
                    <a:cubicBezTo>
                      <a:pt x="101405" y="7160"/>
                      <a:pt x="104806" y="7160"/>
                      <a:pt x="104806" y="3682"/>
                    </a:cubicBezTo>
                    <a:cubicBezTo>
                      <a:pt x="104806" y="59"/>
                      <a:pt x="101546" y="59"/>
                      <a:pt x="99137" y="59"/>
                    </a:cubicBezTo>
                    <a:lnTo>
                      <a:pt x="5751" y="59"/>
                    </a:lnTo>
                    <a:cubicBezTo>
                      <a:pt x="3626" y="59"/>
                      <a:pt x="83" y="59"/>
                      <a:pt x="83" y="3537"/>
                    </a:cubicBezTo>
                    <a:cubicBezTo>
                      <a:pt x="83" y="7160"/>
                      <a:pt x="3342" y="7160"/>
                      <a:pt x="5751" y="7160"/>
                    </a:cubicBezTo>
                    <a:lnTo>
                      <a:pt x="48972" y="7160"/>
                    </a:lnTo>
                    <a:lnTo>
                      <a:pt x="48972" y="94987"/>
                    </a:lnTo>
                    <a:cubicBezTo>
                      <a:pt x="48972" y="97306"/>
                      <a:pt x="48972" y="100640"/>
                      <a:pt x="52515" y="100640"/>
                    </a:cubicBezTo>
                    <a:cubicBezTo>
                      <a:pt x="55916" y="100640"/>
                      <a:pt x="55916" y="97161"/>
                      <a:pt x="55916" y="94987"/>
                    </a:cubicBezTo>
                    <a:lnTo>
                      <a:pt x="55916" y="7160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0" name="フリーフォーム: 図形 1029">
                <a:extLst>
                  <a:ext uri="{FF2B5EF4-FFF2-40B4-BE49-F238E27FC236}">
                    <a16:creationId xmlns:a16="http://schemas.microsoft.com/office/drawing/2014/main" id="{357CD204-3EF5-CA3E-1075-B53805D9EFE3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7968365" y="5323313"/>
                <a:ext cx="65185" cy="99131"/>
              </a:xfrm>
              <a:custGeom>
                <a:avLst/>
                <a:gdLst>
                  <a:gd name="connsiteX0" fmla="*/ 31117 w 65185"/>
                  <a:gd name="connsiteY0" fmla="*/ 47892 h 99131"/>
                  <a:gd name="connsiteX1" fmla="*/ 50106 w 65185"/>
                  <a:gd name="connsiteY1" fmla="*/ 71225 h 99131"/>
                  <a:gd name="connsiteX2" fmla="*/ 31684 w 65185"/>
                  <a:gd name="connsiteY2" fmla="*/ 94559 h 99131"/>
                  <a:gd name="connsiteX3" fmla="*/ 7594 w 65185"/>
                  <a:gd name="connsiteY3" fmla="*/ 84414 h 99131"/>
                  <a:gd name="connsiteX4" fmla="*/ 15813 w 65185"/>
                  <a:gd name="connsiteY4" fmla="*/ 76298 h 99131"/>
                  <a:gd name="connsiteX5" fmla="*/ 8019 w 65185"/>
                  <a:gd name="connsiteY5" fmla="*/ 68327 h 99131"/>
                  <a:gd name="connsiteX6" fmla="*/ 83 w 65185"/>
                  <a:gd name="connsiteY6" fmla="*/ 76733 h 99131"/>
                  <a:gd name="connsiteX7" fmla="*/ 31967 w 65185"/>
                  <a:gd name="connsiteY7" fmla="*/ 99197 h 99131"/>
                  <a:gd name="connsiteX8" fmla="*/ 65269 w 65185"/>
                  <a:gd name="connsiteY8" fmla="*/ 71225 h 99131"/>
                  <a:gd name="connsiteX9" fmla="*/ 40612 w 65185"/>
                  <a:gd name="connsiteY9" fmla="*/ 45283 h 99131"/>
                  <a:gd name="connsiteX10" fmla="*/ 60876 w 65185"/>
                  <a:gd name="connsiteY10" fmla="*/ 20065 h 99131"/>
                  <a:gd name="connsiteX11" fmla="*/ 32251 w 65185"/>
                  <a:gd name="connsiteY11" fmla="*/ 65 h 99131"/>
                  <a:gd name="connsiteX12" fmla="*/ 4476 w 65185"/>
                  <a:gd name="connsiteY12" fmla="*/ 19486 h 99131"/>
                  <a:gd name="connsiteX13" fmla="*/ 11845 w 65185"/>
                  <a:gd name="connsiteY13" fmla="*/ 27167 h 99131"/>
                  <a:gd name="connsiteX14" fmla="*/ 19072 w 65185"/>
                  <a:gd name="connsiteY14" fmla="*/ 19776 h 99131"/>
                  <a:gd name="connsiteX15" fmla="*/ 11845 w 65185"/>
                  <a:gd name="connsiteY15" fmla="*/ 12239 h 99131"/>
                  <a:gd name="connsiteX16" fmla="*/ 31826 w 65185"/>
                  <a:gd name="connsiteY16" fmla="*/ 4268 h 99131"/>
                  <a:gd name="connsiteX17" fmla="*/ 47130 w 65185"/>
                  <a:gd name="connsiteY17" fmla="*/ 20065 h 99131"/>
                  <a:gd name="connsiteX18" fmla="*/ 41462 w 65185"/>
                  <a:gd name="connsiteY18" fmla="*/ 37312 h 99131"/>
                  <a:gd name="connsiteX19" fmla="*/ 25732 w 65185"/>
                  <a:gd name="connsiteY19" fmla="*/ 43544 h 99131"/>
                  <a:gd name="connsiteX20" fmla="*/ 21198 w 65185"/>
                  <a:gd name="connsiteY20" fmla="*/ 43979 h 99131"/>
                  <a:gd name="connsiteX21" fmla="*/ 19781 w 65185"/>
                  <a:gd name="connsiteY21" fmla="*/ 45863 h 99131"/>
                  <a:gd name="connsiteX22" fmla="*/ 23465 w 65185"/>
                  <a:gd name="connsiteY22" fmla="*/ 47892 h 99131"/>
                  <a:gd name="connsiteX23" fmla="*/ 31117 w 65185"/>
                  <a:gd name="connsiteY23" fmla="*/ 47892 h 99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5185" h="99131">
                    <a:moveTo>
                      <a:pt x="31117" y="47892"/>
                    </a:moveTo>
                    <a:cubicBezTo>
                      <a:pt x="42170" y="47892"/>
                      <a:pt x="50106" y="55718"/>
                      <a:pt x="50106" y="71225"/>
                    </a:cubicBezTo>
                    <a:cubicBezTo>
                      <a:pt x="50106" y="89197"/>
                      <a:pt x="39903" y="94559"/>
                      <a:pt x="31684" y="94559"/>
                    </a:cubicBezTo>
                    <a:cubicBezTo>
                      <a:pt x="26016" y="94559"/>
                      <a:pt x="13545" y="92965"/>
                      <a:pt x="7594" y="84414"/>
                    </a:cubicBezTo>
                    <a:cubicBezTo>
                      <a:pt x="14254" y="84124"/>
                      <a:pt x="15813" y="79342"/>
                      <a:pt x="15813" y="76298"/>
                    </a:cubicBezTo>
                    <a:cubicBezTo>
                      <a:pt x="15813" y="71660"/>
                      <a:pt x="12412" y="68327"/>
                      <a:pt x="8019" y="68327"/>
                    </a:cubicBezTo>
                    <a:cubicBezTo>
                      <a:pt x="4051" y="68327"/>
                      <a:pt x="83" y="70791"/>
                      <a:pt x="83" y="76733"/>
                    </a:cubicBezTo>
                    <a:cubicBezTo>
                      <a:pt x="83" y="90356"/>
                      <a:pt x="14821" y="99197"/>
                      <a:pt x="31967" y="99197"/>
                    </a:cubicBezTo>
                    <a:cubicBezTo>
                      <a:pt x="51665" y="99197"/>
                      <a:pt x="65269" y="85718"/>
                      <a:pt x="65269" y="71225"/>
                    </a:cubicBezTo>
                    <a:cubicBezTo>
                      <a:pt x="65269" y="59921"/>
                      <a:pt x="56200" y="48617"/>
                      <a:pt x="40612" y="45283"/>
                    </a:cubicBezTo>
                    <a:cubicBezTo>
                      <a:pt x="55491" y="39776"/>
                      <a:pt x="60876" y="28906"/>
                      <a:pt x="60876" y="20065"/>
                    </a:cubicBezTo>
                    <a:cubicBezTo>
                      <a:pt x="60876" y="8616"/>
                      <a:pt x="47981" y="65"/>
                      <a:pt x="32251" y="65"/>
                    </a:cubicBezTo>
                    <a:cubicBezTo>
                      <a:pt x="16521" y="65"/>
                      <a:pt x="4476" y="7891"/>
                      <a:pt x="4476" y="19486"/>
                    </a:cubicBezTo>
                    <a:cubicBezTo>
                      <a:pt x="4476" y="24413"/>
                      <a:pt x="7594" y="27167"/>
                      <a:pt x="11845" y="27167"/>
                    </a:cubicBezTo>
                    <a:cubicBezTo>
                      <a:pt x="16238" y="27167"/>
                      <a:pt x="19072" y="23834"/>
                      <a:pt x="19072" y="19776"/>
                    </a:cubicBezTo>
                    <a:cubicBezTo>
                      <a:pt x="19072" y="15573"/>
                      <a:pt x="16238" y="12529"/>
                      <a:pt x="11845" y="12239"/>
                    </a:cubicBezTo>
                    <a:cubicBezTo>
                      <a:pt x="16805" y="5862"/>
                      <a:pt x="26583" y="4268"/>
                      <a:pt x="31826" y="4268"/>
                    </a:cubicBezTo>
                    <a:cubicBezTo>
                      <a:pt x="38203" y="4268"/>
                      <a:pt x="47130" y="7457"/>
                      <a:pt x="47130" y="20065"/>
                    </a:cubicBezTo>
                    <a:cubicBezTo>
                      <a:pt x="47130" y="26152"/>
                      <a:pt x="45146" y="32819"/>
                      <a:pt x="41462" y="37312"/>
                    </a:cubicBezTo>
                    <a:cubicBezTo>
                      <a:pt x="36786" y="42819"/>
                      <a:pt x="32818" y="43109"/>
                      <a:pt x="25732" y="43544"/>
                    </a:cubicBezTo>
                    <a:cubicBezTo>
                      <a:pt x="22190" y="43834"/>
                      <a:pt x="21906" y="43834"/>
                      <a:pt x="21198" y="43979"/>
                    </a:cubicBezTo>
                    <a:cubicBezTo>
                      <a:pt x="20914" y="43979"/>
                      <a:pt x="19781" y="44269"/>
                      <a:pt x="19781" y="45863"/>
                    </a:cubicBezTo>
                    <a:cubicBezTo>
                      <a:pt x="19781" y="47892"/>
                      <a:pt x="21056" y="47892"/>
                      <a:pt x="23465" y="47892"/>
                    </a:cubicBezTo>
                    <a:lnTo>
                      <a:pt x="31117" y="47892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1" name="フリーフォーム: 図形 1030">
                <a:extLst>
                  <a:ext uri="{FF2B5EF4-FFF2-40B4-BE49-F238E27FC236}">
                    <a16:creationId xmlns:a16="http://schemas.microsoft.com/office/drawing/2014/main" id="{B519DDDE-4DF4-0829-A64E-7A0105D0813B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8103838" y="5274779"/>
                <a:ext cx="111342" cy="135405"/>
              </a:xfrm>
              <a:custGeom>
                <a:avLst/>
                <a:gdLst>
                  <a:gd name="connsiteX0" fmla="*/ 110420 w 111342"/>
                  <a:gd name="connsiteY0" fmla="*/ 15591 h 135405"/>
                  <a:gd name="connsiteX1" fmla="*/ 111432 w 111342"/>
                  <a:gd name="connsiteY1" fmla="*/ 10829 h 135405"/>
                  <a:gd name="connsiteX2" fmla="*/ 101917 w 111342"/>
                  <a:gd name="connsiteY2" fmla="*/ 1719 h 135405"/>
                  <a:gd name="connsiteX3" fmla="*/ 87544 w 111342"/>
                  <a:gd name="connsiteY3" fmla="*/ 17040 h 135405"/>
                  <a:gd name="connsiteX4" fmla="*/ 82281 w 111342"/>
                  <a:gd name="connsiteY4" fmla="*/ 38573 h 135405"/>
                  <a:gd name="connsiteX5" fmla="*/ 73778 w 111342"/>
                  <a:gd name="connsiteY5" fmla="*/ 72941 h 135405"/>
                  <a:gd name="connsiteX6" fmla="*/ 65883 w 111342"/>
                  <a:gd name="connsiteY6" fmla="*/ 82879 h 135405"/>
                  <a:gd name="connsiteX7" fmla="*/ 52117 w 111342"/>
                  <a:gd name="connsiteY7" fmla="*/ 87848 h 135405"/>
                  <a:gd name="connsiteX8" fmla="*/ 39971 w 111342"/>
                  <a:gd name="connsiteY8" fmla="*/ 72734 h 135405"/>
                  <a:gd name="connsiteX9" fmla="*/ 51915 w 111342"/>
                  <a:gd name="connsiteY9" fmla="*/ 29049 h 135405"/>
                  <a:gd name="connsiteX10" fmla="*/ 54546 w 111342"/>
                  <a:gd name="connsiteY10" fmla="*/ 18697 h 135405"/>
                  <a:gd name="connsiteX11" fmla="*/ 31671 w 111342"/>
                  <a:gd name="connsiteY11" fmla="*/ 63 h 135405"/>
                  <a:gd name="connsiteX12" fmla="*/ 90 w 111342"/>
                  <a:gd name="connsiteY12" fmla="*/ 32361 h 135405"/>
                  <a:gd name="connsiteX13" fmla="*/ 4948 w 111342"/>
                  <a:gd name="connsiteY13" fmla="*/ 35260 h 135405"/>
                  <a:gd name="connsiteX14" fmla="*/ 9604 w 111342"/>
                  <a:gd name="connsiteY14" fmla="*/ 32568 h 135405"/>
                  <a:gd name="connsiteX15" fmla="*/ 30456 w 111342"/>
                  <a:gd name="connsiteY15" fmla="*/ 7516 h 135405"/>
                  <a:gd name="connsiteX16" fmla="*/ 33897 w 111342"/>
                  <a:gd name="connsiteY16" fmla="*/ 11864 h 135405"/>
                  <a:gd name="connsiteX17" fmla="*/ 30456 w 111342"/>
                  <a:gd name="connsiteY17" fmla="*/ 25322 h 135405"/>
                  <a:gd name="connsiteX18" fmla="*/ 18309 w 111342"/>
                  <a:gd name="connsiteY18" fmla="*/ 68387 h 135405"/>
                  <a:gd name="connsiteX19" fmla="*/ 50498 w 111342"/>
                  <a:gd name="connsiteY19" fmla="*/ 95302 h 135405"/>
                  <a:gd name="connsiteX20" fmla="*/ 69932 w 111342"/>
                  <a:gd name="connsiteY20" fmla="*/ 89091 h 135405"/>
                  <a:gd name="connsiteX21" fmla="*/ 35112 w 111342"/>
                  <a:gd name="connsiteY21" fmla="*/ 128015 h 135405"/>
                  <a:gd name="connsiteX22" fmla="*/ 22763 w 111342"/>
                  <a:gd name="connsiteY22" fmla="*/ 125116 h 135405"/>
                  <a:gd name="connsiteX23" fmla="*/ 32480 w 111342"/>
                  <a:gd name="connsiteY23" fmla="*/ 111244 h 135405"/>
                  <a:gd name="connsiteX24" fmla="*/ 22561 w 111342"/>
                  <a:gd name="connsiteY24" fmla="*/ 101720 h 135405"/>
                  <a:gd name="connsiteX25" fmla="*/ 7985 w 111342"/>
                  <a:gd name="connsiteY25" fmla="*/ 117455 h 135405"/>
                  <a:gd name="connsiteX26" fmla="*/ 35112 w 111342"/>
                  <a:gd name="connsiteY26" fmla="*/ 135468 h 135405"/>
                  <a:gd name="connsiteX27" fmla="*/ 91391 w 111342"/>
                  <a:gd name="connsiteY27" fmla="*/ 93853 h 135405"/>
                  <a:gd name="connsiteX28" fmla="*/ 110420 w 111342"/>
                  <a:gd name="connsiteY28" fmla="*/ 15591 h 13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11342" h="135405">
                    <a:moveTo>
                      <a:pt x="110420" y="15591"/>
                    </a:moveTo>
                    <a:cubicBezTo>
                      <a:pt x="111432" y="11864"/>
                      <a:pt x="111432" y="11450"/>
                      <a:pt x="111432" y="10829"/>
                    </a:cubicBezTo>
                    <a:cubicBezTo>
                      <a:pt x="111432" y="6274"/>
                      <a:pt x="108193" y="1719"/>
                      <a:pt x="101917" y="1719"/>
                    </a:cubicBezTo>
                    <a:cubicBezTo>
                      <a:pt x="91391" y="1719"/>
                      <a:pt x="88961" y="11450"/>
                      <a:pt x="87544" y="17040"/>
                    </a:cubicBezTo>
                    <a:lnTo>
                      <a:pt x="82281" y="38573"/>
                    </a:lnTo>
                    <a:cubicBezTo>
                      <a:pt x="79851" y="48511"/>
                      <a:pt x="76005" y="64453"/>
                      <a:pt x="73778" y="72941"/>
                    </a:cubicBezTo>
                    <a:cubicBezTo>
                      <a:pt x="72766" y="77496"/>
                      <a:pt x="66490" y="82465"/>
                      <a:pt x="65883" y="82879"/>
                    </a:cubicBezTo>
                    <a:cubicBezTo>
                      <a:pt x="63656" y="84329"/>
                      <a:pt x="58798" y="87848"/>
                      <a:pt x="52117" y="87848"/>
                    </a:cubicBezTo>
                    <a:cubicBezTo>
                      <a:pt x="40173" y="87848"/>
                      <a:pt x="39971" y="77496"/>
                      <a:pt x="39971" y="72734"/>
                    </a:cubicBezTo>
                    <a:cubicBezTo>
                      <a:pt x="39971" y="60105"/>
                      <a:pt x="46246" y="43956"/>
                      <a:pt x="51915" y="29049"/>
                    </a:cubicBezTo>
                    <a:cubicBezTo>
                      <a:pt x="53939" y="23666"/>
                      <a:pt x="54546" y="22216"/>
                      <a:pt x="54546" y="18697"/>
                    </a:cubicBezTo>
                    <a:cubicBezTo>
                      <a:pt x="54546" y="6688"/>
                      <a:pt x="42805" y="63"/>
                      <a:pt x="31671" y="63"/>
                    </a:cubicBezTo>
                    <a:cubicBezTo>
                      <a:pt x="10212" y="63"/>
                      <a:pt x="90" y="28220"/>
                      <a:pt x="90" y="32361"/>
                    </a:cubicBezTo>
                    <a:cubicBezTo>
                      <a:pt x="90" y="35260"/>
                      <a:pt x="3126" y="35260"/>
                      <a:pt x="4948" y="35260"/>
                    </a:cubicBezTo>
                    <a:cubicBezTo>
                      <a:pt x="7378" y="35260"/>
                      <a:pt x="8795" y="35260"/>
                      <a:pt x="9604" y="32568"/>
                    </a:cubicBezTo>
                    <a:cubicBezTo>
                      <a:pt x="16285" y="9587"/>
                      <a:pt x="27419" y="7516"/>
                      <a:pt x="30456" y="7516"/>
                    </a:cubicBezTo>
                    <a:cubicBezTo>
                      <a:pt x="31873" y="7516"/>
                      <a:pt x="33897" y="7516"/>
                      <a:pt x="33897" y="11864"/>
                    </a:cubicBezTo>
                    <a:cubicBezTo>
                      <a:pt x="33897" y="16626"/>
                      <a:pt x="31671" y="22009"/>
                      <a:pt x="30456" y="25322"/>
                    </a:cubicBezTo>
                    <a:cubicBezTo>
                      <a:pt x="22561" y="46026"/>
                      <a:pt x="18309" y="57827"/>
                      <a:pt x="18309" y="68387"/>
                    </a:cubicBezTo>
                    <a:cubicBezTo>
                      <a:pt x="18309" y="91989"/>
                      <a:pt x="38554" y="95302"/>
                      <a:pt x="50498" y="95302"/>
                    </a:cubicBezTo>
                    <a:cubicBezTo>
                      <a:pt x="55559" y="95302"/>
                      <a:pt x="62442" y="94474"/>
                      <a:pt x="69932" y="89091"/>
                    </a:cubicBezTo>
                    <a:cubicBezTo>
                      <a:pt x="64263" y="114557"/>
                      <a:pt x="49080" y="128015"/>
                      <a:pt x="35112" y="128015"/>
                    </a:cubicBezTo>
                    <a:cubicBezTo>
                      <a:pt x="32480" y="128015"/>
                      <a:pt x="26812" y="127600"/>
                      <a:pt x="22763" y="125116"/>
                    </a:cubicBezTo>
                    <a:cubicBezTo>
                      <a:pt x="29241" y="122424"/>
                      <a:pt x="32480" y="116834"/>
                      <a:pt x="32480" y="111244"/>
                    </a:cubicBezTo>
                    <a:cubicBezTo>
                      <a:pt x="32480" y="103791"/>
                      <a:pt x="26609" y="101720"/>
                      <a:pt x="22561" y="101720"/>
                    </a:cubicBezTo>
                    <a:cubicBezTo>
                      <a:pt x="15070" y="101720"/>
                      <a:pt x="7985" y="108346"/>
                      <a:pt x="7985" y="117455"/>
                    </a:cubicBezTo>
                    <a:cubicBezTo>
                      <a:pt x="7985" y="128015"/>
                      <a:pt x="18714" y="135468"/>
                      <a:pt x="35112" y="135468"/>
                    </a:cubicBezTo>
                    <a:cubicBezTo>
                      <a:pt x="58393" y="135468"/>
                      <a:pt x="85115" y="119526"/>
                      <a:pt x="91391" y="93853"/>
                    </a:cubicBezTo>
                    <a:lnTo>
                      <a:pt x="110420" y="1559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2" name="フリーフォーム: 図形 1031">
                <a:extLst>
                  <a:ext uri="{FF2B5EF4-FFF2-40B4-BE49-F238E27FC236}">
                    <a16:creationId xmlns:a16="http://schemas.microsoft.com/office/drawing/2014/main" id="{1F1A1A42-F0E0-F652-94DF-246972384319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8291923" y="5292377"/>
                <a:ext cx="134623" cy="48447"/>
              </a:xfrm>
              <a:custGeom>
                <a:avLst/>
                <a:gdLst>
                  <a:gd name="connsiteX0" fmla="*/ 127839 w 134623"/>
                  <a:gd name="connsiteY0" fmla="*/ 8344 h 48447"/>
                  <a:gd name="connsiteX1" fmla="*/ 134722 w 134623"/>
                  <a:gd name="connsiteY1" fmla="*/ 4204 h 48447"/>
                  <a:gd name="connsiteX2" fmla="*/ 128041 w 134623"/>
                  <a:gd name="connsiteY2" fmla="*/ 63 h 48447"/>
                  <a:gd name="connsiteX3" fmla="*/ 6779 w 134623"/>
                  <a:gd name="connsiteY3" fmla="*/ 63 h 48447"/>
                  <a:gd name="connsiteX4" fmla="*/ 99 w 134623"/>
                  <a:gd name="connsiteY4" fmla="*/ 4204 h 48447"/>
                  <a:gd name="connsiteX5" fmla="*/ 6982 w 134623"/>
                  <a:gd name="connsiteY5" fmla="*/ 8344 h 48447"/>
                  <a:gd name="connsiteX6" fmla="*/ 127839 w 134623"/>
                  <a:gd name="connsiteY6" fmla="*/ 8344 h 48447"/>
                  <a:gd name="connsiteX7" fmla="*/ 128041 w 134623"/>
                  <a:gd name="connsiteY7" fmla="*/ 48511 h 48447"/>
                  <a:gd name="connsiteX8" fmla="*/ 134722 w 134623"/>
                  <a:gd name="connsiteY8" fmla="*/ 44370 h 48447"/>
                  <a:gd name="connsiteX9" fmla="*/ 127839 w 134623"/>
                  <a:gd name="connsiteY9" fmla="*/ 40229 h 48447"/>
                  <a:gd name="connsiteX10" fmla="*/ 6982 w 134623"/>
                  <a:gd name="connsiteY10" fmla="*/ 40229 h 48447"/>
                  <a:gd name="connsiteX11" fmla="*/ 99 w 134623"/>
                  <a:gd name="connsiteY11" fmla="*/ 44370 h 48447"/>
                  <a:gd name="connsiteX12" fmla="*/ 6779 w 134623"/>
                  <a:gd name="connsiteY12" fmla="*/ 48511 h 48447"/>
                  <a:gd name="connsiteX13" fmla="*/ 128041 w 134623"/>
                  <a:gd name="connsiteY13" fmla="*/ 48511 h 48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4623" h="48447">
                    <a:moveTo>
                      <a:pt x="127839" y="8344"/>
                    </a:moveTo>
                    <a:cubicBezTo>
                      <a:pt x="130876" y="8344"/>
                      <a:pt x="134722" y="8344"/>
                      <a:pt x="134722" y="4204"/>
                    </a:cubicBezTo>
                    <a:cubicBezTo>
                      <a:pt x="134722" y="63"/>
                      <a:pt x="130876" y="63"/>
                      <a:pt x="128041" y="63"/>
                    </a:cubicBezTo>
                    <a:lnTo>
                      <a:pt x="6779" y="63"/>
                    </a:lnTo>
                    <a:cubicBezTo>
                      <a:pt x="3945" y="63"/>
                      <a:pt x="99" y="63"/>
                      <a:pt x="99" y="4204"/>
                    </a:cubicBezTo>
                    <a:cubicBezTo>
                      <a:pt x="99" y="8344"/>
                      <a:pt x="3945" y="8344"/>
                      <a:pt x="6982" y="8344"/>
                    </a:cubicBezTo>
                    <a:lnTo>
                      <a:pt x="127839" y="8344"/>
                    </a:lnTo>
                    <a:close/>
                    <a:moveTo>
                      <a:pt x="128041" y="48511"/>
                    </a:moveTo>
                    <a:cubicBezTo>
                      <a:pt x="130876" y="48511"/>
                      <a:pt x="134722" y="48511"/>
                      <a:pt x="134722" y="44370"/>
                    </a:cubicBezTo>
                    <a:cubicBezTo>
                      <a:pt x="134722" y="40229"/>
                      <a:pt x="130876" y="40229"/>
                      <a:pt x="127839" y="40229"/>
                    </a:cubicBezTo>
                    <a:lnTo>
                      <a:pt x="6982" y="40229"/>
                    </a:lnTo>
                    <a:cubicBezTo>
                      <a:pt x="3945" y="40229"/>
                      <a:pt x="99" y="40229"/>
                      <a:pt x="99" y="44370"/>
                    </a:cubicBezTo>
                    <a:cubicBezTo>
                      <a:pt x="99" y="48511"/>
                      <a:pt x="3945" y="48511"/>
                      <a:pt x="6779" y="48511"/>
                    </a:cubicBezTo>
                    <a:lnTo>
                      <a:pt x="128041" y="48511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3" name="フリーフォーム: 図形 1032">
                <a:extLst>
                  <a:ext uri="{FF2B5EF4-FFF2-40B4-BE49-F238E27FC236}">
                    <a16:creationId xmlns:a16="http://schemas.microsoft.com/office/drawing/2014/main" id="{EFA006AC-B3D7-A08C-10DF-E521338E0AA8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8511076" y="5312460"/>
                <a:ext cx="123691" cy="8281"/>
              </a:xfrm>
              <a:custGeom>
                <a:avLst/>
                <a:gdLst>
                  <a:gd name="connsiteX0" fmla="*/ 116715 w 123691"/>
                  <a:gd name="connsiteY0" fmla="*/ 8344 h 8281"/>
                  <a:gd name="connsiteX1" fmla="*/ 123801 w 123691"/>
                  <a:gd name="connsiteY1" fmla="*/ 4204 h 8281"/>
                  <a:gd name="connsiteX2" fmla="*/ 116715 w 123691"/>
                  <a:gd name="connsiteY2" fmla="*/ 63 h 8281"/>
                  <a:gd name="connsiteX3" fmla="*/ 7195 w 123691"/>
                  <a:gd name="connsiteY3" fmla="*/ 63 h 8281"/>
                  <a:gd name="connsiteX4" fmla="*/ 109 w 123691"/>
                  <a:gd name="connsiteY4" fmla="*/ 4204 h 8281"/>
                  <a:gd name="connsiteX5" fmla="*/ 7195 w 123691"/>
                  <a:gd name="connsiteY5" fmla="*/ 8344 h 8281"/>
                  <a:gd name="connsiteX6" fmla="*/ 116715 w 123691"/>
                  <a:gd name="connsiteY6" fmla="*/ 8344 h 8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91" h="8281">
                    <a:moveTo>
                      <a:pt x="116715" y="8344"/>
                    </a:moveTo>
                    <a:cubicBezTo>
                      <a:pt x="120157" y="8344"/>
                      <a:pt x="123801" y="8344"/>
                      <a:pt x="123801" y="4204"/>
                    </a:cubicBezTo>
                    <a:cubicBezTo>
                      <a:pt x="123801" y="63"/>
                      <a:pt x="120157" y="63"/>
                      <a:pt x="116715" y="63"/>
                    </a:cubicBezTo>
                    <a:lnTo>
                      <a:pt x="7195" y="63"/>
                    </a:lnTo>
                    <a:cubicBezTo>
                      <a:pt x="3753" y="63"/>
                      <a:pt x="109" y="63"/>
                      <a:pt x="109" y="4204"/>
                    </a:cubicBezTo>
                    <a:cubicBezTo>
                      <a:pt x="109" y="8344"/>
                      <a:pt x="3753" y="8344"/>
                      <a:pt x="7195" y="8344"/>
                    </a:cubicBezTo>
                    <a:lnTo>
                      <a:pt x="116715" y="8344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1034" name="フリーフォーム: 図形 1033">
                <a:extLst>
                  <a:ext uri="{FF2B5EF4-FFF2-40B4-BE49-F238E27FC236}">
                    <a16:creationId xmlns:a16="http://schemas.microsoft.com/office/drawing/2014/main" id="{FFEBAA4C-F178-6E41-CA8D-A8147C5759CD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8669745" y="5230472"/>
                <a:ext cx="66805" cy="137889"/>
              </a:xfrm>
              <a:custGeom>
                <a:avLst/>
                <a:gdLst>
                  <a:gd name="connsiteX0" fmla="*/ 41617 w 66805"/>
                  <a:gd name="connsiteY0" fmla="*/ 5446 h 137889"/>
                  <a:gd name="connsiteX1" fmla="*/ 36961 w 66805"/>
                  <a:gd name="connsiteY1" fmla="*/ 63 h 137889"/>
                  <a:gd name="connsiteX2" fmla="*/ 117 w 66805"/>
                  <a:gd name="connsiteY2" fmla="*/ 13313 h 137889"/>
                  <a:gd name="connsiteX3" fmla="*/ 117 w 66805"/>
                  <a:gd name="connsiteY3" fmla="*/ 19732 h 137889"/>
                  <a:gd name="connsiteX4" fmla="*/ 26637 w 66805"/>
                  <a:gd name="connsiteY4" fmla="*/ 14349 h 137889"/>
                  <a:gd name="connsiteX5" fmla="*/ 26637 w 66805"/>
                  <a:gd name="connsiteY5" fmla="*/ 121596 h 137889"/>
                  <a:gd name="connsiteX6" fmla="*/ 7810 w 66805"/>
                  <a:gd name="connsiteY6" fmla="*/ 131534 h 137889"/>
                  <a:gd name="connsiteX7" fmla="*/ 1332 w 66805"/>
                  <a:gd name="connsiteY7" fmla="*/ 131534 h 137889"/>
                  <a:gd name="connsiteX8" fmla="*/ 1332 w 66805"/>
                  <a:gd name="connsiteY8" fmla="*/ 137953 h 137889"/>
                  <a:gd name="connsiteX9" fmla="*/ 34127 w 66805"/>
                  <a:gd name="connsiteY9" fmla="*/ 137331 h 137889"/>
                  <a:gd name="connsiteX10" fmla="*/ 66923 w 66805"/>
                  <a:gd name="connsiteY10" fmla="*/ 137953 h 137889"/>
                  <a:gd name="connsiteX11" fmla="*/ 66923 w 66805"/>
                  <a:gd name="connsiteY11" fmla="*/ 131534 h 137889"/>
                  <a:gd name="connsiteX12" fmla="*/ 60444 w 66805"/>
                  <a:gd name="connsiteY12" fmla="*/ 131534 h 137889"/>
                  <a:gd name="connsiteX13" fmla="*/ 41617 w 66805"/>
                  <a:gd name="connsiteY13" fmla="*/ 121596 h 137889"/>
                  <a:gd name="connsiteX14" fmla="*/ 41617 w 66805"/>
                  <a:gd name="connsiteY14" fmla="*/ 5446 h 13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805" h="137889">
                    <a:moveTo>
                      <a:pt x="41617" y="5446"/>
                    </a:moveTo>
                    <a:cubicBezTo>
                      <a:pt x="41617" y="477"/>
                      <a:pt x="41617" y="63"/>
                      <a:pt x="36961" y="63"/>
                    </a:cubicBezTo>
                    <a:cubicBezTo>
                      <a:pt x="24410" y="13313"/>
                      <a:pt x="6595" y="13313"/>
                      <a:pt x="117" y="13313"/>
                    </a:cubicBezTo>
                    <a:lnTo>
                      <a:pt x="117" y="19732"/>
                    </a:lnTo>
                    <a:cubicBezTo>
                      <a:pt x="4166" y="19732"/>
                      <a:pt x="16110" y="19732"/>
                      <a:pt x="26637" y="14349"/>
                    </a:cubicBezTo>
                    <a:lnTo>
                      <a:pt x="26637" y="121596"/>
                    </a:lnTo>
                    <a:cubicBezTo>
                      <a:pt x="26637" y="129050"/>
                      <a:pt x="26029" y="131534"/>
                      <a:pt x="7810" y="131534"/>
                    </a:cubicBezTo>
                    <a:lnTo>
                      <a:pt x="1332" y="131534"/>
                    </a:lnTo>
                    <a:lnTo>
                      <a:pt x="1332" y="137953"/>
                    </a:lnTo>
                    <a:cubicBezTo>
                      <a:pt x="8417" y="137331"/>
                      <a:pt x="26029" y="137331"/>
                      <a:pt x="34127" y="137331"/>
                    </a:cubicBezTo>
                    <a:cubicBezTo>
                      <a:pt x="42225" y="137331"/>
                      <a:pt x="59837" y="137331"/>
                      <a:pt x="66923" y="137953"/>
                    </a:cubicBezTo>
                    <a:lnTo>
                      <a:pt x="66923" y="131534"/>
                    </a:lnTo>
                    <a:lnTo>
                      <a:pt x="60444" y="131534"/>
                    </a:lnTo>
                    <a:cubicBezTo>
                      <a:pt x="42225" y="131534"/>
                      <a:pt x="41617" y="129257"/>
                      <a:pt x="41617" y="121596"/>
                    </a:cubicBezTo>
                    <a:lnTo>
                      <a:pt x="41617" y="5446"/>
                    </a:lnTo>
                    <a:close/>
                  </a:path>
                </a:pathLst>
              </a:custGeom>
              <a:solidFill>
                <a:schemeClr val="accent2"/>
              </a:solidFill>
              <a:ln w="2286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</p:grpSp>
        <p:cxnSp>
          <p:nvCxnSpPr>
            <p:cNvPr id="1027" name="直線コネクタ 1026">
              <a:extLst>
                <a:ext uri="{FF2B5EF4-FFF2-40B4-BE49-F238E27FC236}">
                  <a16:creationId xmlns:a16="http://schemas.microsoft.com/office/drawing/2014/main" id="{EE48877E-C278-531F-7B6F-17E8630D4E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4125" y="2954602"/>
              <a:ext cx="260318" cy="16379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20" name="楕円 1019">
              <a:extLst>
                <a:ext uri="{FF2B5EF4-FFF2-40B4-BE49-F238E27FC236}">
                  <a16:creationId xmlns:a16="http://schemas.microsoft.com/office/drawing/2014/main" id="{B884B604-072F-0B0A-D53B-B4D5CC2B69ED}"/>
                </a:ext>
              </a:extLst>
            </p:cNvPr>
            <p:cNvSpPr/>
            <p:nvPr/>
          </p:nvSpPr>
          <p:spPr>
            <a:xfrm>
              <a:off x="8517292" y="4000671"/>
              <a:ext cx="133148" cy="1331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16" name="直線矢印コネクタ 1115">
            <a:extLst>
              <a:ext uri="{FF2B5EF4-FFF2-40B4-BE49-F238E27FC236}">
                <a16:creationId xmlns:a16="http://schemas.microsoft.com/office/drawing/2014/main" id="{FB064D1E-29E2-3F10-029A-62ED58BE8CF5}"/>
              </a:ext>
            </a:extLst>
          </p:cNvPr>
          <p:cNvCxnSpPr>
            <a:cxnSpLocks/>
          </p:cNvCxnSpPr>
          <p:nvPr/>
        </p:nvCxnSpPr>
        <p:spPr>
          <a:xfrm flipH="1" flipV="1">
            <a:off x="3848090" y="5722936"/>
            <a:ext cx="324837" cy="57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4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1^{\top} \bm{y} = +1$&#10;&#10;\end{document}"/>
  <p:tag name="IGUANATEXSIZE" val="16"/>
  <p:tag name="IGUANATEXCURSOR" val="200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6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6"/>
  <p:tag name="ORIGINALWIDTH" val="6.087154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3.287647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2^{\top} \bm{y} = +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81836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3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1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3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5"/>
  <p:tag name="ORIGINALWIDTH" val="5.15364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8496"/>
  <p:tag name="ORIGINALWIDTH" val="3.207922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4"/>
  <p:tag name="ORIGINALWIDTH" val="5.479428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4"/>
  <p:tag name="ORIGINALWIDTH" val="6.625146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7"/>
  <p:tag name="ORIGINALWIDTH" val="6.087154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9"/>
  <p:tag name="ORIGINALWIDTH" val="3.287647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3977"/>
  <p:tag name="ORIGINALWIDTH" val="4.749173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b}$&#10;&#10;\end{document}"/>
  <p:tag name="IGUANATEXSIZE" val="20"/>
  <p:tag name="IGUANATEXCURSOR" val="178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2^{\top} \bm{y} = +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4"/>
  <p:tag name="ORIGINALWIDTH" val="5.153641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77"/>
  <p:tag name="ORIGINALWIDTH" val="3.08243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3"/>
  <p:tag name="ORIGINALWIDTH" val="5.479428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6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6.625146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3.287647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59"/>
  <p:tag name="ORIGINALWIDTH" val="5.519291"/>
  <p:tag name="LATEXADDIN" val="\documentclass{article}&#10;\usepackage{amsmath,amsfonts,amssymb}&#10;\usepackage{mathtools}&#10;\usepackage{physics}&#10;\usepackage{bm}&#10;\pagestyle{empty}&#10;\begin{document}&#10;&#10;$\displaystyle \bm{a}_1^{\top} \bm{y} = +1$&#10;&#10;\end{document}"/>
  <p:tag name="IGUANATEXSIZE" val="16"/>
  <p:tag name="IGUANATEXCURSOR" val="200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3"/>
  <p:tag name="ORIGINALWIDTH" val="5.153642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76"/>
  <p:tag name="ORIGINALWIDTH" val="2.538435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5551"/>
  <p:tag name="ORIGINALWIDTH" val="5.47944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y}$&#10;&#10;\end{document}"/>
  <p:tag name="IGUANATEXSIZE" val="20"/>
  <p:tag name="IGUANATEXCURSOR" val="17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2"/>
  <p:tag name="ORIGINALWIDTH" val="5.479429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7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6"/>
  <p:tag name="ORIGINALWIDTH" val="6.625147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6"/>
  <p:tag name="ORIGINALWIDTH" val="3.287648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4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4"/>
  <p:tag name="ORIGINALWIDTH" val="5.153641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07186"/>
  <p:tag name="ORIGINALWIDTH" val="3.417175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3"/>
  <p:tag name="ORIGINALWIDTH" val="5.479428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6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6"/>
  <p:tag name="ORIGINALWIDTH" val="6.087154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1^{\top} \bm{y} = +1$&#10;&#10;\end{document}"/>
  <p:tag name="IGUANATEXSIZE" val="16"/>
  <p:tag name="IGUANATEXCURSOR" val="200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3.287647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4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3977"/>
  <p:tag name="ORIGINALWIDTH" val="4.749173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b}$&#10;&#10;\end{document}"/>
  <p:tag name="IGUANATEXSIZE" val="20"/>
  <p:tag name="IGUANATEXCURSOR" val="178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5551"/>
  <p:tag name="ORIGINALWIDTH" val="5.47944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y}$&#10;&#10;\end{document}"/>
  <p:tag name="IGUANATEXSIZE" val="20"/>
  <p:tag name="IGUANATEXCURSOR" val="17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1^{\top} \bm{y} = +1$&#10;&#10;\end{document}"/>
  <p:tag name="IGUANATEXSIZE" val="16"/>
  <p:tag name="IGUANATEXCURSOR" val="200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2^{\top} \bm{y} = +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81836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3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1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3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5"/>
  <p:tag name="ORIGINALWIDTH" val="5.15364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8496"/>
  <p:tag name="ORIGINALWIDTH" val="3.20792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2^{\top} \bm{y} = +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4"/>
  <p:tag name="ORIGINALWIDTH" val="5.479428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4"/>
  <p:tag name="ORIGINALWIDTH" val="6.625146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7"/>
  <p:tag name="ORIGINALWIDTH" val="6.087154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9"/>
  <p:tag name="ORIGINALWIDTH" val="3.287647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2^{\top} \bm{y} = +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4"/>
  <p:tag name="ORIGINALWIDTH" val="5.153641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77"/>
  <p:tag name="ORIGINALWIDTH" val="3.08243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3"/>
  <p:tag name="ORIGINALWIDTH" val="5.479428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6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6.625146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81836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3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3.287647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59"/>
  <p:tag name="ORIGINALWIDTH" val="5.519291"/>
  <p:tag name="LATEXADDIN" val="\documentclass{article}&#10;\usepackage{amsmath,amsfonts,amssymb}&#10;\usepackage{mathtools}&#10;\usepackage{physics}&#10;\usepackage{bm}&#10;\pagestyle{empty}&#10;\begin{document}&#10;&#10;$\displaystyle \bm{a}_1^{\top} \bm{y} = +1$&#10;&#10;\end{document}"/>
  <p:tag name="IGUANATEXSIZE" val="16"/>
  <p:tag name="IGUANATEXCURSOR" val="200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3"/>
  <p:tag name="ORIGINALWIDTH" val="5.153642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76"/>
  <p:tag name="ORIGINALWIDTH" val="2.538435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2"/>
  <p:tag name="ORIGINALWIDTH" val="5.479429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7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6"/>
  <p:tag name="ORIGINALWIDTH" val="6.625147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6"/>
  <p:tag name="ORIGINALWIDTH" val="3.287648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4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4"/>
  <p:tag name="ORIGINALWIDTH" val="5.15364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4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07186"/>
  <p:tag name="ORIGINALWIDTH" val="3.417175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3"/>
  <p:tag name="ORIGINALWIDTH" val="5.479428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6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6"/>
  <p:tag name="ORIGINALWIDTH" val="6.087154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3.287647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1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3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5"/>
  <p:tag name="ORIGINALWIDTH" val="5.15364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8496"/>
  <p:tag name="ORIGINALWIDTH" val="3.207922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4"/>
  <p:tag name="ORIGINALWIDTH" val="5.479428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4"/>
  <p:tag name="ORIGINALWIDTH" val="6.625146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3977"/>
  <p:tag name="ORIGINALWIDTH" val="4.749173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b}$&#10;&#10;\end{document}"/>
  <p:tag name="IGUANATEXSIZE" val="20"/>
  <p:tag name="IGUANATEXCURSOR" val="178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7"/>
  <p:tag name="ORIGINALWIDTH" val="6.087154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9"/>
  <p:tag name="ORIGINALWIDTH" val="3.287647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2^{\top} \bm{y} = +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4"/>
  <p:tag name="ORIGINALWIDTH" val="5.153641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77"/>
  <p:tag name="ORIGINALWIDTH" val="3.08243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3"/>
  <p:tag name="ORIGINALWIDTH" val="5.479428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6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6.625146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3.287647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59"/>
  <p:tag name="ORIGINALWIDTH" val="5.519291"/>
  <p:tag name="LATEXADDIN" val="\documentclass{article}&#10;\usepackage{amsmath,amsfonts,amssymb}&#10;\usepackage{mathtools}&#10;\usepackage{physics}&#10;\usepackage{bm}&#10;\pagestyle{empty}&#10;\begin{document}&#10;&#10;$\displaystyle \bm{a}_1^{\top} \bm{y} = +1$&#10;&#10;\end{document}"/>
  <p:tag name="IGUANATEXSIZE" val="16"/>
  <p:tag name="IGUANATEXCURSOR" val="200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5551"/>
  <p:tag name="ORIGINALWIDTH" val="5.47944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y}$&#10;&#10;\end{document}"/>
  <p:tag name="IGUANATEXSIZE" val="20"/>
  <p:tag name="IGUANATEXCURSOR" val="17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3"/>
  <p:tag name="ORIGINALWIDTH" val="5.153642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76"/>
  <p:tag name="ORIGINALWIDTH" val="2.538435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2"/>
  <p:tag name="ORIGINALWIDTH" val="5.479429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7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6"/>
  <p:tag name="ORIGINALWIDTH" val="6.625147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6"/>
  <p:tag name="ORIGINALWIDTH" val="3.287648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4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4"/>
  <p:tag name="ORIGINALWIDTH" val="5.153641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07186"/>
  <p:tag name="ORIGINALWIDTH" val="3.417175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3"/>
  <p:tag name="ORIGINALWIDTH" val="5.479428"/>
  <p:tag name="EMFCHILD" val="Tru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0</Words>
  <Application>Microsoft Office PowerPoint</Application>
  <PresentationFormat>ワイド画面</PresentationFormat>
  <Paragraphs>0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Avenir</vt:lpstr>
      <vt:lpstr>游ゴシック</vt:lpstr>
      <vt:lpstr>游ゴシック Light</vt:lpstr>
      <vt:lpstr>Arial</vt:lpstr>
      <vt:lpstr>Calibri</vt:lpstr>
      <vt:lpstr>Helvetica Neue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浜田　航宇</dc:creator>
  <cp:lastModifiedBy>濱口　広樹</cp:lastModifiedBy>
  <cp:revision>528</cp:revision>
  <dcterms:created xsi:type="dcterms:W3CDTF">2023-10-12T11:09:31Z</dcterms:created>
  <dcterms:modified xsi:type="dcterms:W3CDTF">2023-12-16T14:08:41Z</dcterms:modified>
</cp:coreProperties>
</file>