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4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9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6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8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78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7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0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82D3-BF5D-4CFE-A99D-ECC12DB01D9A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7C4C-E4CF-43C4-BC18-3D9C4590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3751FB-0355-48EC-81F5-BC68E0022EE3}"/>
              </a:ext>
            </a:extLst>
          </p:cNvPr>
          <p:cNvSpPr/>
          <p:nvPr/>
        </p:nvSpPr>
        <p:spPr>
          <a:xfrm>
            <a:off x="3565050" y="4977455"/>
            <a:ext cx="4632387" cy="560716"/>
          </a:xfrm>
          <a:prstGeom prst="rect">
            <a:avLst/>
          </a:prstGeom>
          <a:pattFill prst="lt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DBA443-4B4E-4CB1-912E-15E5539DD3B3}"/>
              </a:ext>
            </a:extLst>
          </p:cNvPr>
          <p:cNvSpPr/>
          <p:nvPr/>
        </p:nvSpPr>
        <p:spPr>
          <a:xfrm>
            <a:off x="3849723" y="4692783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E8ED86-697E-4FC7-A4A7-06FA35C0460E}"/>
              </a:ext>
            </a:extLst>
          </p:cNvPr>
          <p:cNvSpPr/>
          <p:nvPr/>
        </p:nvSpPr>
        <p:spPr>
          <a:xfrm>
            <a:off x="3828156" y="1518428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3135B0-1386-40D5-8C0E-03ECDD6ACBB9}"/>
              </a:ext>
            </a:extLst>
          </p:cNvPr>
          <p:cNvSpPr/>
          <p:nvPr/>
        </p:nvSpPr>
        <p:spPr>
          <a:xfrm rot="5400000">
            <a:off x="1770756" y="2898489"/>
            <a:ext cx="3873261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BFBE423-9A87-4890-AB14-ACCF0F5AF7B4}"/>
              </a:ext>
            </a:extLst>
          </p:cNvPr>
          <p:cNvSpPr/>
          <p:nvPr/>
        </p:nvSpPr>
        <p:spPr>
          <a:xfrm>
            <a:off x="3573679" y="4692783"/>
            <a:ext cx="4623758" cy="284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FFC49E9-6160-481C-985A-126E7BE97121}"/>
              </a:ext>
            </a:extLst>
          </p:cNvPr>
          <p:cNvSpPr/>
          <p:nvPr/>
        </p:nvSpPr>
        <p:spPr>
          <a:xfrm>
            <a:off x="3573680" y="1803100"/>
            <a:ext cx="276043" cy="2889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944C28-1076-4AF2-BC0A-724881BEA5BC}"/>
              </a:ext>
            </a:extLst>
          </p:cNvPr>
          <p:cNvSpPr/>
          <p:nvPr/>
        </p:nvSpPr>
        <p:spPr>
          <a:xfrm>
            <a:off x="7248530" y="232926"/>
            <a:ext cx="718028" cy="19217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E3CD249-E90C-4981-BA46-7A4BB20E48F0}"/>
              </a:ext>
            </a:extLst>
          </p:cNvPr>
          <p:cNvSpPr/>
          <p:nvPr/>
        </p:nvSpPr>
        <p:spPr>
          <a:xfrm>
            <a:off x="7434802" y="2261390"/>
            <a:ext cx="370936" cy="5241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/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blipFill>
                <a:blip r:embed="rId2"/>
                <a:stretch>
                  <a:fillRect l="-13889" r="-11111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/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blipFill>
                <a:blip r:embed="rId3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/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blipFill>
                <a:blip r:embed="rId4"/>
                <a:stretch>
                  <a:fillRect l="-14706" r="-14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/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𝑢𝑓</m:t>
                            </m:r>
                          </m:sub>
                        </m:sSub>
                      </m:e>
                    </m:d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en-US" altLang="ja-JP" sz="2800" dirty="0"/>
                  <a:t>3.6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blipFill>
                <a:blip r:embed="rId5"/>
                <a:stretch>
                  <a:fillRect t="-14634" r="-5169" b="-3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BF34339-8BB6-491B-9B48-BB22C8E2FC28}"/>
              </a:ext>
            </a:extLst>
          </p:cNvPr>
          <p:cNvCxnSpPr>
            <a:cxnSpLocks/>
          </p:cNvCxnSpPr>
          <p:nvPr/>
        </p:nvCxnSpPr>
        <p:spPr>
          <a:xfrm flipV="1">
            <a:off x="6184643" y="639843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/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𝑢𝑓𝑣𝑛𝑡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𝑢𝑓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85E0B5-A41F-4958-A17D-3684DFC9B7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056900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/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02DB69-9B54-4EF6-BAE1-68A0AB3080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530694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/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2406ED9-02AA-4BF5-9C8B-BDE25AF91E59}"/>
              </a:ext>
            </a:extLst>
          </p:cNvPr>
          <p:cNvCxnSpPr>
            <a:cxnSpLocks/>
          </p:cNvCxnSpPr>
          <p:nvPr/>
        </p:nvCxnSpPr>
        <p:spPr>
          <a:xfrm flipV="1">
            <a:off x="7513973" y="4209917"/>
            <a:ext cx="0" cy="16304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9B953B9-70C9-4FD3-AB3F-0DF372A36173}"/>
                  </a:ext>
                </a:extLst>
              </p:cNvPr>
              <p:cNvSpPr txBox="1"/>
              <p:nvPr/>
            </p:nvSpPr>
            <p:spPr>
              <a:xfrm>
                <a:off x="6881668" y="3692394"/>
                <a:ext cx="116859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9B953B9-70C9-4FD3-AB3F-0DF372A3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68" y="3692394"/>
                <a:ext cx="1168590" cy="465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E59C58-8BDC-4181-8071-7440BB425ADE}"/>
              </a:ext>
            </a:extLst>
          </p:cNvPr>
          <p:cNvSpPr txBox="1"/>
          <p:nvPr/>
        </p:nvSpPr>
        <p:spPr>
          <a:xfrm>
            <a:off x="7991602" y="3875020"/>
            <a:ext cx="120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基礎の</a:t>
            </a:r>
            <a:endParaRPr kumimoji="1" lang="en-US" altLang="ja-JP" dirty="0"/>
          </a:p>
          <a:p>
            <a:r>
              <a:rPr kumimoji="1" lang="ja-JP" altLang="en-US" dirty="0"/>
              <a:t>底盤部分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D016B43-409E-490B-ADF6-515B8750D43F}"/>
              </a:ext>
            </a:extLst>
          </p:cNvPr>
          <p:cNvSpPr txBox="1"/>
          <p:nvPr/>
        </p:nvSpPr>
        <p:spPr>
          <a:xfrm>
            <a:off x="6531665" y="1080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居室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497FE-F620-4319-85EC-D483234E22D4}"/>
              </a:ext>
            </a:extLst>
          </p:cNvPr>
          <p:cNvSpPr txBox="1"/>
          <p:nvPr/>
        </p:nvSpPr>
        <p:spPr>
          <a:xfrm>
            <a:off x="6540291" y="186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床下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D927D0-CF41-4FBC-92AE-A44E584B007E}"/>
              </a:ext>
            </a:extLst>
          </p:cNvPr>
          <p:cNvSpPr txBox="1"/>
          <p:nvPr/>
        </p:nvSpPr>
        <p:spPr>
          <a:xfrm>
            <a:off x="4119120" y="2386008"/>
            <a:ext cx="261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基礎の立ち</a:t>
            </a:r>
            <a:endParaRPr kumimoji="1" lang="en-US" altLang="ja-JP" dirty="0"/>
          </a:p>
          <a:p>
            <a:r>
              <a:rPr kumimoji="1" lang="ja-JP" altLang="en-US" dirty="0"/>
              <a:t>　　上がり部分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BDB1B22-1D94-4693-B8BE-940856BD8B9E}"/>
              </a:ext>
            </a:extLst>
          </p:cNvPr>
          <p:cNvCxnSpPr>
            <a:cxnSpLocks/>
          </p:cNvCxnSpPr>
          <p:nvPr/>
        </p:nvCxnSpPr>
        <p:spPr>
          <a:xfrm>
            <a:off x="3751115" y="2556947"/>
            <a:ext cx="4079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0BBEA54-9AB6-4925-9743-20208B1C1811}"/>
              </a:ext>
            </a:extLst>
          </p:cNvPr>
          <p:cNvSpPr/>
          <p:nvPr/>
        </p:nvSpPr>
        <p:spPr>
          <a:xfrm>
            <a:off x="4036884" y="3945624"/>
            <a:ext cx="996351" cy="528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C36AE-B40B-4F9A-90A3-0E713961D9B3}"/>
              </a:ext>
            </a:extLst>
          </p:cNvPr>
          <p:cNvSpPr txBox="1"/>
          <p:nvPr/>
        </p:nvSpPr>
        <p:spPr>
          <a:xfrm>
            <a:off x="5168981" y="38524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蓄熱部位</a:t>
            </a:r>
            <a:endParaRPr kumimoji="1" lang="en-US" altLang="ja-JP" dirty="0"/>
          </a:p>
          <a:p>
            <a:r>
              <a:rPr kumimoji="1" lang="ja-JP" altLang="en-US" dirty="0"/>
              <a:t>（土間床を除く）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1AC724B-2AB7-4392-9CFD-E4D51A1ECC1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962711" y="4175592"/>
            <a:ext cx="206270" cy="7832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F726898-F399-44B7-99F8-1A68EE498DF5}"/>
              </a:ext>
            </a:extLst>
          </p:cNvPr>
          <p:cNvSpPr txBox="1"/>
          <p:nvPr/>
        </p:nvSpPr>
        <p:spPr>
          <a:xfrm>
            <a:off x="7324837" y="475705"/>
            <a:ext cx="590867" cy="131093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dirty="0"/>
              <a:t>ダクト</a:t>
            </a:r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9A2222C0-DFDD-4ADB-93F6-A80578DDB6B0}"/>
              </a:ext>
            </a:extLst>
          </p:cNvPr>
          <p:cNvSpPr/>
          <p:nvPr/>
        </p:nvSpPr>
        <p:spPr>
          <a:xfrm>
            <a:off x="4230979" y="3342410"/>
            <a:ext cx="1205418" cy="552926"/>
          </a:xfrm>
          <a:custGeom>
            <a:avLst/>
            <a:gdLst>
              <a:gd name="connsiteX0" fmla="*/ 0 w 655608"/>
              <a:gd name="connsiteY0" fmla="*/ 0 h 215721"/>
              <a:gd name="connsiteX1" fmla="*/ 327804 w 655608"/>
              <a:gd name="connsiteY1" fmla="*/ 215661 h 215721"/>
              <a:gd name="connsiteX2" fmla="*/ 655608 w 655608"/>
              <a:gd name="connsiteY2" fmla="*/ 17253 h 215721"/>
              <a:gd name="connsiteX0" fmla="*/ 0 w 858306"/>
              <a:gd name="connsiteY0" fmla="*/ 198468 h 419001"/>
              <a:gd name="connsiteX1" fmla="*/ 327804 w 858306"/>
              <a:gd name="connsiteY1" fmla="*/ 414129 h 419001"/>
              <a:gd name="connsiteX2" fmla="*/ 858306 w 858306"/>
              <a:gd name="connsiteY2" fmla="*/ 0 h 41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06" h="419001">
                <a:moveTo>
                  <a:pt x="0" y="198468"/>
                </a:moveTo>
                <a:cubicBezTo>
                  <a:pt x="109268" y="304861"/>
                  <a:pt x="184753" y="447207"/>
                  <a:pt x="327804" y="414129"/>
                </a:cubicBezTo>
                <a:cubicBezTo>
                  <a:pt x="470855" y="381051"/>
                  <a:pt x="749038" y="100641"/>
                  <a:pt x="85830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/>
              <p:nvPr/>
            </p:nvSpPr>
            <p:spPr>
              <a:xfrm>
                <a:off x="298585" y="5353043"/>
                <a:ext cx="4936993" cy="1438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5" y="5353043"/>
                <a:ext cx="4936993" cy="14388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730D74-0E95-4726-A2DA-1005A58C9902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2767082" y="3888907"/>
            <a:ext cx="1924270" cy="14641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CA7140-DC33-4118-AD98-D7B1072533C2}"/>
              </a:ext>
            </a:extLst>
          </p:cNvPr>
          <p:cNvSpPr txBox="1"/>
          <p:nvPr/>
        </p:nvSpPr>
        <p:spPr>
          <a:xfrm>
            <a:off x="8234695" y="5599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01F265-2403-4C6F-81FC-96E42308F38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966558" y="5331681"/>
            <a:ext cx="268137" cy="4526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8B59E1B-5AC0-4EDF-8819-C36EEBDBC567}"/>
              </a:ext>
            </a:extLst>
          </p:cNvPr>
          <p:cNvCxnSpPr>
            <a:cxnSpLocks/>
          </p:cNvCxnSpPr>
          <p:nvPr/>
        </p:nvCxnSpPr>
        <p:spPr>
          <a:xfrm flipV="1">
            <a:off x="8051006" y="4503918"/>
            <a:ext cx="163906" cy="1846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/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h𝑠𝑒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blipFill>
                <a:blip r:embed="rId11"/>
                <a:stretch>
                  <a:fillRect l="-11628" r="-3488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C5A130A-DA55-47ED-A7EB-C5C4F5D43BA8}"/>
              </a:ext>
            </a:extLst>
          </p:cNvPr>
          <p:cNvSpPr txBox="1"/>
          <p:nvPr/>
        </p:nvSpPr>
        <p:spPr>
          <a:xfrm>
            <a:off x="2118757" y="1518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外気</a:t>
            </a:r>
          </a:p>
        </p:txBody>
      </p:sp>
    </p:spTree>
    <p:extLst>
      <p:ext uri="{BB962C8B-B14F-4D97-AF65-F5344CB8AC3E}">
        <p14:creationId xmlns:p14="http://schemas.microsoft.com/office/powerpoint/2010/main" val="23407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3751FB-0355-48EC-81F5-BC68E0022EE3}"/>
              </a:ext>
            </a:extLst>
          </p:cNvPr>
          <p:cNvSpPr/>
          <p:nvPr/>
        </p:nvSpPr>
        <p:spPr>
          <a:xfrm>
            <a:off x="3565050" y="4977455"/>
            <a:ext cx="4632387" cy="560716"/>
          </a:xfrm>
          <a:prstGeom prst="rect">
            <a:avLst/>
          </a:prstGeom>
          <a:pattFill prst="lt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DBA443-4B4E-4CB1-912E-15E5539DD3B3}"/>
              </a:ext>
            </a:extLst>
          </p:cNvPr>
          <p:cNvSpPr/>
          <p:nvPr/>
        </p:nvSpPr>
        <p:spPr>
          <a:xfrm>
            <a:off x="3849723" y="4692783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E8ED86-697E-4FC7-A4A7-06FA35C0460E}"/>
              </a:ext>
            </a:extLst>
          </p:cNvPr>
          <p:cNvSpPr/>
          <p:nvPr/>
        </p:nvSpPr>
        <p:spPr>
          <a:xfrm>
            <a:off x="3828156" y="1518428"/>
            <a:ext cx="4347714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3135B0-1386-40D5-8C0E-03ECDD6ACBB9}"/>
              </a:ext>
            </a:extLst>
          </p:cNvPr>
          <p:cNvSpPr/>
          <p:nvPr/>
        </p:nvSpPr>
        <p:spPr>
          <a:xfrm rot="5400000">
            <a:off x="1770756" y="2898489"/>
            <a:ext cx="3873261" cy="284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BFBE423-9A87-4890-AB14-ACCF0F5AF7B4}"/>
              </a:ext>
            </a:extLst>
          </p:cNvPr>
          <p:cNvSpPr/>
          <p:nvPr/>
        </p:nvSpPr>
        <p:spPr>
          <a:xfrm>
            <a:off x="3573679" y="4692783"/>
            <a:ext cx="4623758" cy="2846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FFC49E9-6160-481C-985A-126E7BE97121}"/>
              </a:ext>
            </a:extLst>
          </p:cNvPr>
          <p:cNvSpPr/>
          <p:nvPr/>
        </p:nvSpPr>
        <p:spPr>
          <a:xfrm>
            <a:off x="3573680" y="1803100"/>
            <a:ext cx="276043" cy="2889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944C28-1076-4AF2-BC0A-724881BEA5BC}"/>
              </a:ext>
            </a:extLst>
          </p:cNvPr>
          <p:cNvSpPr/>
          <p:nvPr/>
        </p:nvSpPr>
        <p:spPr>
          <a:xfrm>
            <a:off x="7248530" y="232926"/>
            <a:ext cx="718028" cy="19217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E3CD249-E90C-4981-BA46-7A4BB20E48F0}"/>
              </a:ext>
            </a:extLst>
          </p:cNvPr>
          <p:cNvSpPr/>
          <p:nvPr/>
        </p:nvSpPr>
        <p:spPr>
          <a:xfrm>
            <a:off x="7434802" y="2261390"/>
            <a:ext cx="370936" cy="5241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/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0EB494-7288-4C36-BC99-2DB4812B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45" y="1922259"/>
                <a:ext cx="442621" cy="332399"/>
              </a:xfrm>
              <a:prstGeom prst="rect">
                <a:avLst/>
              </a:prstGeom>
              <a:blipFill>
                <a:blip r:embed="rId2"/>
                <a:stretch>
                  <a:fillRect l="-13889" r="-11111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/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63AB02-09E7-4EA6-869D-9336E584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41" y="1060560"/>
                <a:ext cx="521168" cy="332399"/>
              </a:xfrm>
              <a:prstGeom prst="rect">
                <a:avLst/>
              </a:prstGeom>
              <a:blipFill>
                <a:blip r:embed="rId3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/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74E2079-7E3C-4A0D-8744-64477B54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03" y="1506875"/>
                <a:ext cx="414216" cy="307777"/>
              </a:xfrm>
              <a:prstGeom prst="rect">
                <a:avLst/>
              </a:prstGeom>
              <a:blipFill>
                <a:blip r:embed="rId4"/>
                <a:stretch>
                  <a:fillRect l="-14706" r="-14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/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𝑢𝑓</m:t>
                            </m:r>
                          </m:sub>
                        </m:sSub>
                      </m:e>
                    </m:d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en-US" altLang="ja-JP" sz="2800" dirty="0"/>
                  <a:t>3.6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1014C54-32E5-4542-A490-24FCDD73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86" y="2872123"/>
                <a:ext cx="3415102" cy="496226"/>
              </a:xfrm>
              <a:prstGeom prst="rect">
                <a:avLst/>
              </a:prstGeom>
              <a:blipFill>
                <a:blip r:embed="rId5"/>
                <a:stretch>
                  <a:fillRect t="-14634" r="-5169" b="-3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BF34339-8BB6-491B-9B48-BB22C8E2FC28}"/>
              </a:ext>
            </a:extLst>
          </p:cNvPr>
          <p:cNvCxnSpPr>
            <a:cxnSpLocks/>
          </p:cNvCxnSpPr>
          <p:nvPr/>
        </p:nvCxnSpPr>
        <p:spPr>
          <a:xfrm flipV="1">
            <a:off x="6184643" y="639843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/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𝑢𝑓𝑣𝑛𝑡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𝑢𝑓</m:t>
                                  </m:r>
                                </m:sub>
                              </m:s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F71B9F-3779-480F-B756-7783E890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3" y="34196"/>
                <a:ext cx="5289781" cy="1211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485E0B5-A41F-4958-A17D-3684DFC9B7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056900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/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894A7A-33E6-474B-B63D-C2E39EA8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" y="2207775"/>
                <a:ext cx="3110403" cy="496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102DB69-9B54-4EF6-BAE1-68A0AB3080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82306" y="2530694"/>
            <a:ext cx="0" cy="163044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/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3643A11-0D23-4AAD-AB6A-0C7762C3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7" y="3539740"/>
                <a:ext cx="2669192" cy="496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2406ED9-02AA-4BF5-9C8B-BDE25AF91E59}"/>
              </a:ext>
            </a:extLst>
          </p:cNvPr>
          <p:cNvCxnSpPr>
            <a:cxnSpLocks/>
          </p:cNvCxnSpPr>
          <p:nvPr/>
        </p:nvCxnSpPr>
        <p:spPr>
          <a:xfrm flipV="1">
            <a:off x="7513973" y="4209917"/>
            <a:ext cx="0" cy="16304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D016B43-409E-490B-ADF6-515B8750D43F}"/>
              </a:ext>
            </a:extLst>
          </p:cNvPr>
          <p:cNvSpPr txBox="1"/>
          <p:nvPr/>
        </p:nvSpPr>
        <p:spPr>
          <a:xfrm>
            <a:off x="6531665" y="1080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居室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497FE-F620-4319-85EC-D483234E22D4}"/>
              </a:ext>
            </a:extLst>
          </p:cNvPr>
          <p:cNvSpPr txBox="1"/>
          <p:nvPr/>
        </p:nvSpPr>
        <p:spPr>
          <a:xfrm>
            <a:off x="6540291" y="186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床下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BDB1B22-1D94-4693-B8BE-940856BD8B9E}"/>
              </a:ext>
            </a:extLst>
          </p:cNvPr>
          <p:cNvCxnSpPr>
            <a:cxnSpLocks/>
          </p:cNvCxnSpPr>
          <p:nvPr/>
        </p:nvCxnSpPr>
        <p:spPr>
          <a:xfrm>
            <a:off x="3751115" y="2556947"/>
            <a:ext cx="4079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0BBEA54-9AB6-4925-9743-20208B1C1811}"/>
              </a:ext>
            </a:extLst>
          </p:cNvPr>
          <p:cNvSpPr/>
          <p:nvPr/>
        </p:nvSpPr>
        <p:spPr>
          <a:xfrm>
            <a:off x="4036884" y="3945624"/>
            <a:ext cx="996351" cy="528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C36AE-B40B-4F9A-90A3-0E713961D9B3}"/>
              </a:ext>
            </a:extLst>
          </p:cNvPr>
          <p:cNvSpPr txBox="1"/>
          <p:nvPr/>
        </p:nvSpPr>
        <p:spPr>
          <a:xfrm>
            <a:off x="5168981" y="38524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蓄熱部位</a:t>
            </a:r>
            <a:endParaRPr kumimoji="1" lang="en-US" altLang="ja-JP" dirty="0"/>
          </a:p>
          <a:p>
            <a:r>
              <a:rPr kumimoji="1" lang="ja-JP" altLang="en-US" dirty="0"/>
              <a:t>（土間床を除く）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1AC724B-2AB7-4392-9CFD-E4D51A1ECC1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962711" y="4175592"/>
            <a:ext cx="206270" cy="7832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F726898-F399-44B7-99F8-1A68EE498DF5}"/>
              </a:ext>
            </a:extLst>
          </p:cNvPr>
          <p:cNvSpPr txBox="1"/>
          <p:nvPr/>
        </p:nvSpPr>
        <p:spPr>
          <a:xfrm>
            <a:off x="7324837" y="475705"/>
            <a:ext cx="590867" cy="131093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kumimoji="1" lang="ja-JP" altLang="en-US" dirty="0"/>
              <a:t>ダクト</a:t>
            </a:r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9A2222C0-DFDD-4ADB-93F6-A80578DDB6B0}"/>
              </a:ext>
            </a:extLst>
          </p:cNvPr>
          <p:cNvSpPr/>
          <p:nvPr/>
        </p:nvSpPr>
        <p:spPr>
          <a:xfrm>
            <a:off x="4230979" y="3342410"/>
            <a:ext cx="1205418" cy="552926"/>
          </a:xfrm>
          <a:custGeom>
            <a:avLst/>
            <a:gdLst>
              <a:gd name="connsiteX0" fmla="*/ 0 w 655608"/>
              <a:gd name="connsiteY0" fmla="*/ 0 h 215721"/>
              <a:gd name="connsiteX1" fmla="*/ 327804 w 655608"/>
              <a:gd name="connsiteY1" fmla="*/ 215661 h 215721"/>
              <a:gd name="connsiteX2" fmla="*/ 655608 w 655608"/>
              <a:gd name="connsiteY2" fmla="*/ 17253 h 215721"/>
              <a:gd name="connsiteX0" fmla="*/ 0 w 858306"/>
              <a:gd name="connsiteY0" fmla="*/ 198468 h 419001"/>
              <a:gd name="connsiteX1" fmla="*/ 327804 w 858306"/>
              <a:gd name="connsiteY1" fmla="*/ 414129 h 419001"/>
              <a:gd name="connsiteX2" fmla="*/ 858306 w 858306"/>
              <a:gd name="connsiteY2" fmla="*/ 0 h 41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06" h="419001">
                <a:moveTo>
                  <a:pt x="0" y="198468"/>
                </a:moveTo>
                <a:cubicBezTo>
                  <a:pt x="109268" y="304861"/>
                  <a:pt x="184753" y="447207"/>
                  <a:pt x="327804" y="414129"/>
                </a:cubicBezTo>
                <a:cubicBezTo>
                  <a:pt x="470855" y="381051"/>
                  <a:pt x="749038" y="100641"/>
                  <a:pt x="85830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/>
              <p:nvPr/>
            </p:nvSpPr>
            <p:spPr>
              <a:xfrm>
                <a:off x="298585" y="5353043"/>
                <a:ext cx="5312288" cy="1438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h𝑠𝑒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h𝑠𝑒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2160144-410D-4C22-8970-AAF16E46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5" y="5353043"/>
                <a:ext cx="5312288" cy="1438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730D74-0E95-4726-A2DA-1005A58C9902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2954729" y="3888907"/>
            <a:ext cx="1736623" cy="14641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CA7140-DC33-4118-AD98-D7B1072533C2}"/>
              </a:ext>
            </a:extLst>
          </p:cNvPr>
          <p:cNvSpPr txBox="1"/>
          <p:nvPr/>
        </p:nvSpPr>
        <p:spPr>
          <a:xfrm>
            <a:off x="8234695" y="5599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地盤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01F265-2403-4C6F-81FC-96E42308F38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966558" y="5331681"/>
            <a:ext cx="268137" cy="4526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/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h𝑠𝑒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EAE8A9E-16C3-4FE4-9E23-EC440823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96" y="4099450"/>
                <a:ext cx="518604" cy="307777"/>
              </a:xfrm>
              <a:prstGeom prst="rect">
                <a:avLst/>
              </a:prstGeom>
              <a:blipFill>
                <a:blip r:embed="rId11"/>
                <a:stretch>
                  <a:fillRect l="-11628" r="-3488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BBA07B3-7B7F-4227-9515-B449BD5166BF}"/>
                  </a:ext>
                </a:extLst>
              </p:cNvPr>
              <p:cNvSpPr txBox="1"/>
              <p:nvPr/>
            </p:nvSpPr>
            <p:spPr>
              <a:xfrm>
                <a:off x="6830510" y="5105720"/>
                <a:ext cx="313291" cy="332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BBA07B3-7B7F-4227-9515-B449BD516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10" y="5105720"/>
                <a:ext cx="313291" cy="332720"/>
              </a:xfrm>
              <a:prstGeom prst="rect">
                <a:avLst/>
              </a:prstGeom>
              <a:blipFill>
                <a:blip r:embed="rId12"/>
                <a:stretch>
                  <a:fillRect l="-19231" r="-7692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0021A6-4A7B-488E-8D9E-5AC3AD1F2BC2}"/>
                  </a:ext>
                </a:extLst>
              </p:cNvPr>
              <p:cNvSpPr txBox="1"/>
              <p:nvPr/>
            </p:nvSpPr>
            <p:spPr>
              <a:xfrm>
                <a:off x="6193854" y="3518863"/>
                <a:ext cx="2852832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0021A6-4A7B-488E-8D9E-5AC3AD1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54" y="3518863"/>
                <a:ext cx="2852832" cy="4967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5BE85EF-59CA-42C7-A20F-F42D64166820}"/>
              </a:ext>
            </a:extLst>
          </p:cNvPr>
          <p:cNvSpPr txBox="1"/>
          <p:nvPr/>
        </p:nvSpPr>
        <p:spPr>
          <a:xfrm>
            <a:off x="8020328" y="4048753"/>
            <a:ext cx="120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基礎の</a:t>
            </a:r>
            <a:endParaRPr kumimoji="1" lang="en-US" altLang="ja-JP" dirty="0"/>
          </a:p>
          <a:p>
            <a:r>
              <a:rPr kumimoji="1" lang="ja-JP" altLang="en-US" dirty="0"/>
              <a:t>底盤部分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C54D1D-88AE-4127-8118-6FD4ABC221ED}"/>
              </a:ext>
            </a:extLst>
          </p:cNvPr>
          <p:cNvSpPr txBox="1"/>
          <p:nvPr/>
        </p:nvSpPr>
        <p:spPr>
          <a:xfrm>
            <a:off x="4119120" y="2386008"/>
            <a:ext cx="261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基礎の立ち</a:t>
            </a:r>
            <a:endParaRPr kumimoji="1" lang="en-US" altLang="ja-JP" dirty="0"/>
          </a:p>
          <a:p>
            <a:r>
              <a:rPr kumimoji="1" lang="ja-JP" altLang="en-US" dirty="0"/>
              <a:t>　　上がり部分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280F520-2472-4CD9-8765-D862100D933B}"/>
              </a:ext>
            </a:extLst>
          </p:cNvPr>
          <p:cNvSpPr txBox="1"/>
          <p:nvPr/>
        </p:nvSpPr>
        <p:spPr>
          <a:xfrm>
            <a:off x="2118757" y="1518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外気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DB47701-4702-44BF-9106-6AEC09585A7E}"/>
              </a:ext>
            </a:extLst>
          </p:cNvPr>
          <p:cNvCxnSpPr>
            <a:cxnSpLocks/>
          </p:cNvCxnSpPr>
          <p:nvPr/>
        </p:nvCxnSpPr>
        <p:spPr>
          <a:xfrm flipV="1">
            <a:off x="7858020" y="4490595"/>
            <a:ext cx="163906" cy="18466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20438A0-7230-4667-B239-3C73AA84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49" y="1272376"/>
            <a:ext cx="2928151" cy="21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82</Words>
  <Application>Microsoft Office PowerPoint</Application>
  <PresentationFormat>画面に合わせる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habara</dc:creator>
  <cp:lastModifiedBy>habara</cp:lastModifiedBy>
  <cp:revision>30</cp:revision>
  <dcterms:created xsi:type="dcterms:W3CDTF">2018-06-20T10:02:25Z</dcterms:created>
  <dcterms:modified xsi:type="dcterms:W3CDTF">2018-06-25T08:20:30Z</dcterms:modified>
</cp:coreProperties>
</file>