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05" r:id="rId2"/>
    <p:sldId id="406" r:id="rId3"/>
  </p:sldIdLst>
  <p:sldSz cx="12192000" cy="6858000"/>
  <p:notesSz cx="9144000" cy="6858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52"/>
    <a:srgbClr val="44B65C"/>
    <a:srgbClr val="6A61FF"/>
    <a:srgbClr val="B2A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淡色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4"/>
    <p:restoredTop sz="96341"/>
  </p:normalViewPr>
  <p:slideViewPr>
    <p:cSldViewPr snapToGrid="0" snapToObjects="1">
      <p:cViewPr varScale="1">
        <p:scale>
          <a:sx n="102" d="100"/>
          <a:sy n="102" d="100"/>
        </p:scale>
        <p:origin x="-544" y="-104"/>
      </p:cViewPr>
      <p:guideLst>
        <p:guide orient="horz" pos="2167"/>
        <p:guide pos="6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0" d="100"/>
          <a:sy n="130" d="100"/>
        </p:scale>
        <p:origin x="204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500A5-E3EC-864C-827C-53F51294F4CE}" type="datetimeFigureOut">
              <a:rPr kumimoji="1" lang="ja-JP" altLang="en-US" smtClean="0"/>
              <a:t>17/07/19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48D8B-F123-EB45-988C-6DD037FC8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46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947FB-A074-EB48-9D74-588DFA5D7930}" type="datetimeFigureOut">
              <a:rPr kumimoji="1" lang="ja-JP" altLang="en-US" smtClean="0"/>
              <a:t>17/07/19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C38BE-F44E-6C4C-8961-5D86E3FEB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53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76956" y="2137835"/>
            <a:ext cx="10800645" cy="1208617"/>
          </a:xfrm>
        </p:spPr>
        <p:txBody>
          <a:bodyPr/>
          <a:lstStyle>
            <a:lvl1pPr algn="ctr">
              <a:defRPr b="0" i="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43200" y="3716867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Meiryo" charset="-128"/>
                <a:ea typeface="Meiryo" charset="-128"/>
                <a:cs typeface="Meiryo" charset="-128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2A82DAA1-A8C4-5048-B2DA-0533BEE171A7}" type="datetime1">
              <a:rPr lang="ja-JP" altLang="en-US" smtClean="0"/>
              <a:pPr/>
              <a:t>17/07/19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419F4E4A-EFCF-164D-B5DE-4F895030466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31807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A97A-8E60-5946-845F-D4E74D6DAB37}" type="datetime1">
              <a:rPr kumimoji="1" lang="ja-JP" altLang="en-US" smtClean="0"/>
              <a:t>17/07/19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8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9468-9D91-F44C-A97D-2749C898A3CF}" type="datetime1">
              <a:rPr kumimoji="1" lang="ja-JP" altLang="en-US" smtClean="0"/>
              <a:t>17/07/19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561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B1C77-6B74-024F-982F-DA011CC666E0}" type="datetime1">
              <a:rPr kumimoji="1" lang="ja-JP" altLang="en-US" smtClean="0"/>
              <a:t>17/07/19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81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8362"/>
          </a:xfrm>
          <a:solidFill>
            <a:schemeClr val="tx2"/>
          </a:solidFill>
        </p:spPr>
        <p:txBody>
          <a:bodyPr anchor="b">
            <a:normAutofit/>
          </a:bodyPr>
          <a:lstStyle>
            <a:lvl1pPr algn="l">
              <a:defRPr sz="2400" b="0" i="0">
                <a:solidFill>
                  <a:schemeClr val="bg1">
                    <a:lumMod val="9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296128"/>
            <a:ext cx="10972800" cy="505150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 b="0" i="0">
                <a:latin typeface="Meiryo" charset="-128"/>
                <a:ea typeface="Meiryo" charset="-128"/>
                <a:cs typeface="Meiryo" charset="-128"/>
              </a:defRPr>
            </a:lvl1pPr>
            <a:lvl2pPr>
              <a:lnSpc>
                <a:spcPct val="150000"/>
              </a:lnSpc>
              <a:defRPr sz="1500" b="0" i="0">
                <a:latin typeface="Meiryo" charset="-128"/>
                <a:ea typeface="Meiryo" charset="-128"/>
                <a:cs typeface="Meiryo" charset="-128"/>
              </a:defRPr>
            </a:lvl2pPr>
            <a:lvl3pPr>
              <a:lnSpc>
                <a:spcPct val="150000"/>
              </a:lnSpc>
              <a:defRPr sz="1350" b="0" i="0">
                <a:latin typeface="Meiryo" charset="-128"/>
                <a:ea typeface="Meiryo" charset="-128"/>
                <a:cs typeface="Meiryo" charset="-128"/>
              </a:defRPr>
            </a:lvl3pPr>
            <a:lvl4pPr>
              <a:lnSpc>
                <a:spcPct val="150000"/>
              </a:lnSpc>
              <a:defRPr sz="1200" b="0" i="0">
                <a:latin typeface="Meiryo" charset="-128"/>
                <a:ea typeface="Meiryo" charset="-128"/>
                <a:cs typeface="Meiryo" charset="-128"/>
              </a:defRPr>
            </a:lvl4pPr>
            <a:lvl5pPr>
              <a:lnSpc>
                <a:spcPct val="150000"/>
              </a:lnSpc>
              <a:defRPr sz="1200" b="0" i="0">
                <a:latin typeface="Meiryo" charset="-128"/>
                <a:ea typeface="Meiryo" charset="-128"/>
                <a:cs typeface="Meiryo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28448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A49260FD-A57C-BD40-8128-4507A04318CB}" type="datetime1">
              <a:rPr lang="ja-JP" altLang="en-US" smtClean="0"/>
              <a:t>17/07/19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165600" y="6486000"/>
            <a:ext cx="38608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492878"/>
            <a:ext cx="28448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419F4E4A-EFCF-164D-B5DE-4F895030466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89784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8362"/>
          </a:xfrm>
          <a:noFill/>
        </p:spPr>
        <p:txBody>
          <a:bodyPr anchor="b">
            <a:normAutofit/>
          </a:bodyPr>
          <a:lstStyle>
            <a:lvl1pPr algn="l">
              <a:defRPr sz="2400" b="0" i="0">
                <a:solidFill>
                  <a:schemeClr val="tx2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397003"/>
            <a:ext cx="10972800" cy="4729163"/>
          </a:xfrm>
        </p:spPr>
        <p:txBody>
          <a:bodyPr>
            <a:normAutofit/>
          </a:bodyPr>
          <a:lstStyle>
            <a:lvl1pPr>
              <a:defRPr sz="1800" b="0" i="0">
                <a:latin typeface="Meiryo" charset="-128"/>
                <a:ea typeface="Meiryo" charset="-128"/>
                <a:cs typeface="Meiryo" charset="-128"/>
              </a:defRPr>
            </a:lvl1pPr>
            <a:lvl2pPr>
              <a:defRPr sz="1500" b="0" i="0">
                <a:latin typeface="Meiryo" charset="-128"/>
                <a:ea typeface="Meiryo" charset="-128"/>
                <a:cs typeface="Meiryo" charset="-128"/>
              </a:defRPr>
            </a:lvl2pPr>
            <a:lvl3pPr>
              <a:defRPr sz="1350" b="0" i="0">
                <a:latin typeface="Meiryo" charset="-128"/>
                <a:ea typeface="Meiryo" charset="-128"/>
                <a:cs typeface="Meiryo" charset="-128"/>
              </a:defRPr>
            </a:lvl3pPr>
            <a:lvl4pPr>
              <a:defRPr sz="1200" b="0" i="0">
                <a:latin typeface="Meiryo" charset="-128"/>
                <a:ea typeface="Meiryo" charset="-128"/>
                <a:cs typeface="Meiryo" charset="-128"/>
              </a:defRPr>
            </a:lvl4pPr>
            <a:lvl5pPr>
              <a:defRPr sz="1200" b="0" i="0">
                <a:latin typeface="Meiryo" charset="-128"/>
                <a:ea typeface="Meiryo" charset="-128"/>
                <a:cs typeface="Meiryo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28448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A49260FD-A57C-BD40-8128-4507A04318CB}" type="datetime1">
              <a:rPr lang="ja-JP" altLang="en-US" smtClean="0"/>
              <a:t>17/07/19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165600" y="6486000"/>
            <a:ext cx="38608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492878"/>
            <a:ext cx="28448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419F4E4A-EFCF-164D-B5DE-4F89503046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868362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solidFill>
            <a:schemeClr val="tx2"/>
          </a:solidFill>
        </p:spPr>
        <p:txBody>
          <a:bodyPr anchor="ctr"/>
          <a:lstStyle>
            <a:lvl1pPr algn="r">
              <a:defRPr sz="3000" b="0" cap="all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666E-DFF8-3844-8A72-F833559E6225}" type="datetime1">
              <a:rPr kumimoji="1" lang="ja-JP" altLang="en-US" smtClean="0"/>
              <a:t>17/07/19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1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1303-2A7D-BC42-A5E9-83A7F9A6D9FE}" type="datetime1">
              <a:rPr kumimoji="1" lang="ja-JP" altLang="en-US" smtClean="0"/>
              <a:t>17/07/19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59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A669-5537-4F43-A640-35B1FA7F8BB5}" type="datetime1">
              <a:rPr kumimoji="1" lang="ja-JP" altLang="en-US" smtClean="0"/>
              <a:t>17/07/19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25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E77D-1FF5-8241-B63A-FA466B8161C3}" type="datetime1">
              <a:rPr kumimoji="1" lang="ja-JP" altLang="en-US" smtClean="0"/>
              <a:t>17/07/19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336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CC6A-8F8C-1849-966E-16AB1373C664}" type="datetime1">
              <a:rPr kumimoji="1" lang="ja-JP" altLang="en-US" smtClean="0"/>
              <a:t>17/07/19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05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0BCA-DA64-B442-BE5F-5C663AF7EFD1}" type="datetime1">
              <a:rPr kumimoji="1" lang="ja-JP" altLang="en-US" smtClean="0"/>
              <a:t>17/07/19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09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31CCF78F-41AD-2F44-B5FE-ABEDE2EC161D}" type="datetime1">
              <a:rPr lang="ja-JP" altLang="en-US" smtClean="0"/>
              <a:t>17/07/19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419F4E4A-EFCF-164D-B5DE-4F895030466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836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kumimoji="1" sz="330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kumimoji="1" sz="180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kumimoji="1" sz="150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kumimoji="1" sz="135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kumimoji="1" sz="120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kumimoji="1" sz="120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現状とか課題とか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939721"/>
              </p:ext>
            </p:extLst>
          </p:nvPr>
        </p:nvGraphicFramePr>
        <p:xfrm>
          <a:off x="4951848" y="1334082"/>
          <a:ext cx="6850482" cy="451672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83494"/>
                <a:gridCol w="2283494"/>
                <a:gridCol w="2283494"/>
              </a:tblGrid>
              <a:tr h="6642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総合就活サイト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専門就活サイト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その他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6420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リクナビ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理系ナビ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地方専門系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en-US" altLang="ja-JP" dirty="0" smtClean="0"/>
                        <a:t>()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6420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マイナビ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アカリク</a:t>
                      </a:r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6420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キャリタス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ONE CAREER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逆オファー型</a:t>
                      </a:r>
                      <a:endParaRPr kumimoji="1" lang="en-US" altLang="ja-JP" dirty="0" smtClean="0"/>
                    </a:p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(Offer Box)</a:t>
                      </a:r>
                      <a:endParaRPr kumimoji="1" lang="ja-JP" altLang="en-US" dirty="0" smtClean="0"/>
                    </a:p>
                  </a:txBody>
                  <a:tcPr anchor="ctr"/>
                </a:tc>
              </a:tr>
              <a:tr h="64207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外資就活どっとこむ</a:t>
                      </a:r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  <a:tr h="64207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合説どっとこむ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掲示板</a:t>
                      </a:r>
                    </a:p>
                    <a:p>
                      <a:pPr algn="ctr"/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みんなの就職活動日記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64207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lang="ja-JP" altLang="en-US" smtClean="0"/>
              <a:pPr/>
              <a:t>1</a:t>
            </a:fld>
            <a:endParaRPr lang="ja-JP" altLang="en-US"/>
          </a:p>
        </p:txBody>
      </p:sp>
      <p:pic>
        <p:nvPicPr>
          <p:cNvPr id="3" name="図 2" descr="スクリーンショット 2017-07-19 11.15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17" y="1070882"/>
            <a:ext cx="4125137" cy="26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　</a:t>
            </a:r>
            <a:r>
              <a:rPr kumimoji="1" lang="en-US" altLang="ja-JP" dirty="0" smtClean="0"/>
              <a:t>③</a:t>
            </a:r>
            <a:r>
              <a:rPr lang="en-US" altLang="ja-JP" dirty="0" err="1" smtClean="0"/>
              <a:t>LexRank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05751" y="1296128"/>
            <a:ext cx="4735844" cy="307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 kumimoji="1" sz="1800" b="0" i="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1pPr>
            <a:lvl2pPr marL="557213" indent="-214313" algn="l" defTabSz="3429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–"/>
              <a:defRPr kumimoji="1" sz="1500" b="0" i="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2pPr>
            <a:lvl3pPr marL="857250" indent="-171450" algn="l" defTabSz="3429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 kumimoji="1" sz="1350" b="0" i="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3pPr>
            <a:lvl4pPr marL="1200150" indent="-171450" algn="l" defTabSz="3429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–"/>
              <a:defRPr kumimoji="1" sz="1200" b="0" i="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4pPr>
            <a:lvl5pPr marL="1543050" indent="-171450" algn="l" defTabSz="342900" rtl="0" eaLnBrk="1" latinLnBrk="0" hangingPunct="1">
              <a:lnSpc>
                <a:spcPct val="150000"/>
              </a:lnSpc>
              <a:spcBef>
                <a:spcPct val="20000"/>
              </a:spcBef>
              <a:buFont typeface="Arial"/>
              <a:buChar char="»"/>
              <a:defRPr kumimoji="1" sz="1200" b="0" i="0" kern="1200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要約アルゴリズムの概要</a:t>
            </a:r>
            <a:endParaRPr lang="en-US" altLang="ja-JP" dirty="0"/>
          </a:p>
          <a:p>
            <a:pPr lvl="1"/>
            <a:r>
              <a:rPr lang="ja-JP" altLang="en-US" dirty="0" smtClean="0"/>
              <a:t>抽出的</a:t>
            </a:r>
            <a:r>
              <a:rPr lang="ja-JP" altLang="en-US" dirty="0" smtClean="0"/>
              <a:t>要約</a:t>
            </a:r>
            <a:endParaRPr lang="en-US" altLang="ja-JP" dirty="0" smtClean="0"/>
          </a:p>
          <a:p>
            <a:pPr lvl="2"/>
            <a:r>
              <a:rPr lang="ja-JP" altLang="en-US" dirty="0" smtClean="0">
                <a:solidFill>
                  <a:srgbClr val="FF0000"/>
                </a:solidFill>
              </a:rPr>
              <a:t>重要文抽出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3"/>
            <a:r>
              <a:rPr lang="ja-JP" altLang="en-US" dirty="0" smtClean="0"/>
              <a:t>テキストから重要な文を抜き出す</a:t>
            </a:r>
            <a:endParaRPr lang="en-US" altLang="ja-JP" dirty="0"/>
          </a:p>
          <a:p>
            <a:pPr lvl="2"/>
            <a:r>
              <a:rPr lang="ja-JP" altLang="en-US" dirty="0" smtClean="0"/>
              <a:t>分短縮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各文を短縮する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生成的要約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==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7124039" y="1296128"/>
            <a:ext cx="4960521" cy="3397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ja-JP" dirty="0" err="1">
                <a:latin typeface="Meiryo"/>
                <a:ea typeface="Meiryo"/>
                <a:cs typeface="Meiryo"/>
              </a:rPr>
              <a:t>LexRank</a:t>
            </a:r>
            <a:r>
              <a:rPr lang="ja-JP" altLang="en-US" dirty="0">
                <a:latin typeface="Meiryo"/>
                <a:ea typeface="Meiryo"/>
                <a:cs typeface="Meiryo"/>
              </a:rPr>
              <a:t>は</a:t>
            </a:r>
            <a:r>
              <a:rPr lang="en-US" altLang="ja-JP" dirty="0">
                <a:latin typeface="Meiryo"/>
                <a:ea typeface="Meiryo"/>
                <a:cs typeface="Meiryo"/>
              </a:rPr>
              <a:t>PageRank</a:t>
            </a:r>
            <a:r>
              <a:rPr lang="ja-JP" altLang="en-US" dirty="0">
                <a:latin typeface="Meiryo"/>
                <a:ea typeface="Meiryo"/>
                <a:cs typeface="Meiryo"/>
              </a:rPr>
              <a:t>に着想を</a:t>
            </a:r>
            <a:r>
              <a:rPr lang="ja-JP" altLang="en-US" dirty="0" smtClean="0">
                <a:latin typeface="Meiryo"/>
                <a:ea typeface="Meiryo"/>
                <a:cs typeface="Meiryo"/>
              </a:rPr>
              <a:t>得た</a:t>
            </a:r>
            <a:r>
              <a:rPr lang="ja-JP" altLang="en-US" dirty="0" smtClean="0">
                <a:latin typeface="Meiryo"/>
                <a:ea typeface="Meiryo"/>
                <a:cs typeface="Meiryo"/>
              </a:rPr>
              <a:t>重要文抽出</a:t>
            </a:r>
            <a:r>
              <a:rPr lang="ja-JP" altLang="en-US" dirty="0" smtClean="0">
                <a:latin typeface="Meiryo"/>
                <a:ea typeface="Meiryo"/>
                <a:cs typeface="Meiryo"/>
              </a:rPr>
              <a:t>アルゴリズム</a:t>
            </a:r>
            <a:endParaRPr lang="en-US" altLang="ja-JP" dirty="0">
              <a:latin typeface="Meiryo"/>
              <a:ea typeface="Meiryo"/>
              <a:cs typeface="Meiryo"/>
            </a:endParaRP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1500" dirty="0">
                <a:latin typeface="Meiryo"/>
                <a:ea typeface="Meiryo"/>
                <a:cs typeface="Meiryo"/>
              </a:rPr>
              <a:t>多くの文と類似する文は重要な文</a:t>
            </a:r>
            <a:endParaRPr lang="en-US" altLang="ja-JP" sz="1500" dirty="0">
              <a:latin typeface="Meiryo"/>
              <a:ea typeface="Meiryo"/>
              <a:cs typeface="Meiryo"/>
            </a:endParaRP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1500" dirty="0">
                <a:latin typeface="Meiryo"/>
                <a:ea typeface="Meiryo"/>
                <a:cs typeface="Meiryo"/>
              </a:rPr>
              <a:t>重要な文と類似する文は重要な</a:t>
            </a:r>
            <a:r>
              <a:rPr lang="ja-JP" altLang="en-US" sz="1500" dirty="0" smtClean="0">
                <a:latin typeface="Meiryo"/>
                <a:ea typeface="Meiryo"/>
                <a:cs typeface="Meiryo"/>
              </a:rPr>
              <a:t>文</a:t>
            </a:r>
            <a:endParaRPr lang="en-US" altLang="ja-JP" sz="1500" dirty="0" smtClean="0">
              <a:latin typeface="Meiryo"/>
              <a:ea typeface="Meiryo"/>
              <a:cs typeface="Meiryo"/>
            </a:endParaRPr>
          </a:p>
          <a:p>
            <a:pPr marL="228600" indent="-342900">
              <a:lnSpc>
                <a:spcPct val="150000"/>
              </a:lnSpc>
              <a:buFont typeface="Arial"/>
              <a:buChar char="•"/>
            </a:pPr>
            <a:r>
              <a:rPr lang="ja-JP" altLang="en-US" dirty="0" smtClean="0">
                <a:latin typeface="Meiryo"/>
                <a:ea typeface="Meiryo"/>
                <a:cs typeface="Meiryo"/>
              </a:rPr>
              <a:t>今回の実装は</a:t>
            </a:r>
            <a:endParaRPr lang="en-US" altLang="ja-JP" dirty="0" smtClean="0">
              <a:latin typeface="Meiryo"/>
              <a:ea typeface="Meiryo"/>
              <a:cs typeface="Meiryo"/>
            </a:endParaRPr>
          </a:p>
          <a:p>
            <a:pPr marL="6858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1500" dirty="0" smtClean="0">
                <a:latin typeface="Meiryo"/>
                <a:ea typeface="Meiryo"/>
                <a:cs typeface="Meiryo"/>
              </a:rPr>
              <a:t>文章を</a:t>
            </a:r>
            <a:r>
              <a:rPr lang="en-US" altLang="ja-JP" sz="1500" dirty="0" err="1" smtClean="0">
                <a:latin typeface="Meiryo"/>
                <a:ea typeface="Meiryo"/>
                <a:cs typeface="Meiryo"/>
              </a:rPr>
              <a:t>MeCab</a:t>
            </a:r>
            <a:r>
              <a:rPr lang="ja-JP" altLang="en-US" sz="1500" dirty="0" smtClean="0">
                <a:latin typeface="Meiryo"/>
                <a:ea typeface="Meiryo"/>
                <a:cs typeface="Meiryo"/>
              </a:rPr>
              <a:t>で単語分けし、名詞・形容詞・副詞を抽出</a:t>
            </a:r>
            <a:endParaRPr lang="en-US" altLang="ja-JP" sz="1500" dirty="0" smtClean="0">
              <a:latin typeface="Meiryo"/>
              <a:ea typeface="Meiryo"/>
              <a:cs typeface="Meiryo"/>
            </a:endParaRPr>
          </a:p>
          <a:p>
            <a:pPr marL="6858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1500" dirty="0" smtClean="0">
                <a:latin typeface="Meiryo"/>
                <a:ea typeface="Meiryo"/>
                <a:cs typeface="Meiryo"/>
              </a:rPr>
              <a:t>抽出した文章を</a:t>
            </a:r>
            <a:r>
              <a:rPr lang="en-US" altLang="ja-JP" sz="1500" dirty="0" err="1" smtClean="0">
                <a:latin typeface="Meiryo"/>
                <a:ea typeface="Meiryo"/>
                <a:cs typeface="Meiryo"/>
              </a:rPr>
              <a:t>tf-idf</a:t>
            </a:r>
            <a:r>
              <a:rPr lang="ja-JP" altLang="en-US" sz="1500" dirty="0" smtClean="0">
                <a:latin typeface="Meiryo"/>
                <a:ea typeface="Meiryo"/>
                <a:cs typeface="Meiryo"/>
              </a:rPr>
              <a:t>法でベクトル化</a:t>
            </a:r>
            <a:endParaRPr lang="en-US" altLang="ja-JP" sz="1500" dirty="0" smtClean="0">
              <a:latin typeface="Meiryo"/>
              <a:ea typeface="Meiryo"/>
              <a:cs typeface="Meiryo"/>
            </a:endParaRPr>
          </a:p>
          <a:p>
            <a:pPr marL="685800" lvl="1" indent="-342900">
              <a:lnSpc>
                <a:spcPct val="150000"/>
              </a:lnSpc>
              <a:buFont typeface="Wingdings" charset="2"/>
              <a:buChar char="Ø"/>
            </a:pPr>
            <a:r>
              <a:rPr lang="ja-JP" altLang="en-US" sz="1500" dirty="0" smtClean="0">
                <a:latin typeface="Meiryo"/>
                <a:ea typeface="Meiryo"/>
                <a:cs typeface="Meiryo"/>
              </a:rPr>
              <a:t>コサイン類似度により隣接行列を計算</a:t>
            </a:r>
            <a:endParaRPr lang="en-US" altLang="ja-JP" sz="1500" dirty="0">
              <a:latin typeface="Meiryo"/>
              <a:ea typeface="Meiryo"/>
              <a:cs typeface="Meiryo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4438137" y="2033448"/>
            <a:ext cx="2378015" cy="887545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LexRank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重要文抽出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3" name="図 22" descr="a650e4a2-b980-030a-96b7-5abc0f3113b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827" y="3069768"/>
            <a:ext cx="3681185" cy="32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455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mtClean="0">
            <a:latin typeface="Meiryo" charset="-128"/>
            <a:ea typeface="Meiryo" charset="-128"/>
            <a:cs typeface="Meiryo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" id="{951C98CF-1D93-B64A-ADB6-C5955381DC1A}" vid="{9EAE4893-94EA-2D47-B5F5-950B80F960BE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24642</TotalTime>
  <Words>150</Words>
  <Application>Microsoft Macintosh PowerPoint</Application>
  <PresentationFormat>ユーザー設定</PresentationFormat>
  <Paragraphs>38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simple</vt:lpstr>
      <vt:lpstr>現状とか課題とか</vt:lpstr>
      <vt:lpstr>実装　③LexRank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中川大海</dc:creator>
  <cp:lastModifiedBy>吉鷹 伸太朗</cp:lastModifiedBy>
  <cp:revision>714</cp:revision>
  <cp:lastPrinted>2017-05-28T21:56:57Z</cp:lastPrinted>
  <dcterms:created xsi:type="dcterms:W3CDTF">2016-12-08T13:08:22Z</dcterms:created>
  <dcterms:modified xsi:type="dcterms:W3CDTF">2017-07-19T02:49:09Z</dcterms:modified>
</cp:coreProperties>
</file>