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37576-95C7-47E1-B0DE-1E09BD029BD4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53450" y="4800600"/>
            <a:ext cx="3419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チーム岐阜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番 伊藤　 元哉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14</a:t>
            </a:r>
            <a:r>
              <a:rPr kumimoji="1" lang="ja-JP" altLang="en-US" sz="2800" dirty="0" smtClean="0"/>
              <a:t>番 林　　宥向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19</a:t>
            </a:r>
            <a:r>
              <a:rPr lang="ja-JP" altLang="en-US" sz="2800" dirty="0" smtClean="0"/>
              <a:t>番 森　　一真</a:t>
            </a:r>
            <a:endParaRPr kumimoji="1" lang="ja-JP" altLang="en-US" sz="2800" dirty="0"/>
          </a:p>
        </p:txBody>
      </p:sp>
      <p:pic>
        <p:nvPicPr>
          <p:cNvPr id="5" name="Picture 2" descr="ã¨ããç ç©¶æã®è±åºåâ¡ï¼ãã¬ã¼ã¹ãªã³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1" y="641279"/>
            <a:ext cx="747776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概　要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5831" y="3044280"/>
            <a:ext cx="10858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念写</a:t>
            </a: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を使って部屋から脱出する</a:t>
            </a:r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50" name="Picture 2" descr="ãã¤ã³ããã¯ã¹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836" y="448790"/>
            <a:ext cx="2226558" cy="2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ä¸æ¡å½éº»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42" y="4182652"/>
            <a:ext cx="3848696" cy="25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381125" y="3581400"/>
            <a:ext cx="10391775" cy="1266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ysClr val="windowText" lastClr="000000"/>
                </a:solidFill>
              </a:rPr>
              <a:t>穴</a:t>
            </a:r>
            <a:endParaRPr kumimoji="1" lang="ja-JP" alt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2" name="ホームベース 1"/>
          <p:cNvSpPr/>
          <p:nvPr/>
        </p:nvSpPr>
        <p:spPr>
          <a:xfrm>
            <a:off x="0" y="419100"/>
            <a:ext cx="328017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プレイシーン</a:t>
            </a:r>
            <a:endParaRPr kumimoji="1" lang="en-US" altLang="ja-JP" sz="3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381125" y="1657350"/>
            <a:ext cx="10391775" cy="500062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38700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534025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81125" y="3581400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400175" y="4848225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805362" y="5323124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805361" y="4995862"/>
            <a:ext cx="366713" cy="3061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620000" y="2562225"/>
            <a:ext cx="457200" cy="33813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67374" y="1104116"/>
            <a:ext cx="254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一人称視点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82049" y="2219265"/>
            <a:ext cx="23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念写したもの</a:t>
            </a:r>
            <a:endParaRPr kumimoji="1" lang="ja-JP" altLang="en-US" sz="2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210550" y="2402682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569369" y="5176748"/>
            <a:ext cx="16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実際の物</a:t>
            </a:r>
            <a:endParaRPr kumimoji="1" lang="ja-JP" altLang="en-US" sz="2800" dirty="0"/>
          </a:p>
        </p:txBody>
      </p:sp>
      <p:cxnSp>
        <p:nvCxnSpPr>
          <p:cNvPr id="24" name="直線矢印コネクタ 23"/>
          <p:cNvCxnSpPr>
            <a:stCxn id="23" idx="3"/>
            <a:endCxn id="12" idx="2"/>
          </p:cNvCxnSpPr>
          <p:nvPr/>
        </p:nvCxnSpPr>
        <p:spPr>
          <a:xfrm flipV="1">
            <a:off x="4248151" y="5148942"/>
            <a:ext cx="557210" cy="289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096375" y="2914650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8289131" y="3099258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895724" y="390526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66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ギミックが作動すると床が出現して扉が開く</a:t>
            </a:r>
            <a:endParaRPr kumimoji="1" lang="ja-JP" altLang="en-US" sz="3200" b="1" dirty="0">
              <a:ln w="66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67187" y="5972175"/>
            <a:ext cx="3819525" cy="552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386262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076825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845969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662737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360444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9"/>
          <p:cNvSpPr/>
          <p:nvPr/>
        </p:nvSpPr>
        <p:spPr>
          <a:xfrm>
            <a:off x="6672262" y="5333582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endCxn id="29" idx="3"/>
          </p:cNvCxnSpPr>
          <p:nvPr/>
        </p:nvCxnSpPr>
        <p:spPr>
          <a:xfrm flipH="1">
            <a:off x="7986712" y="5951260"/>
            <a:ext cx="847726" cy="297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896350" y="5518377"/>
            <a:ext cx="175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アイテム欄</a:t>
            </a:r>
            <a:endParaRPr kumimoji="1" lang="ja-JP" altLang="en-US" sz="2400" dirty="0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1435959" y="3747479"/>
            <a:ext cx="10282105" cy="1027775"/>
            <a:chOff x="1400175" y="3694414"/>
            <a:chExt cx="10282105" cy="1027775"/>
          </a:xfrm>
        </p:grpSpPr>
        <p:sp>
          <p:nvSpPr>
            <p:cNvPr id="52" name="正方形/長方形 51"/>
            <p:cNvSpPr/>
            <p:nvPr/>
          </p:nvSpPr>
          <p:spPr>
            <a:xfrm>
              <a:off x="140017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201491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00175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014912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64848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26322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629649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244386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4903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46377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84903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46377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09734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1208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09734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71208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34565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96039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6345657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960394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59396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20870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575131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8189868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79451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940925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79451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940925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1004282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1065756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04282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1065756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1243381" y="3698635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11243381" y="4285809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8" name="正方形/長方形 117"/>
          <p:cNvSpPr/>
          <p:nvPr/>
        </p:nvSpPr>
        <p:spPr>
          <a:xfrm>
            <a:off x="7665470" y="2894910"/>
            <a:ext cx="392906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68256" y="3250661"/>
            <a:ext cx="367848" cy="32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0247 0.0523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5456 0.002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9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569 0.002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4" grpId="1" animBg="1"/>
      <p:bldP spid="20" grpId="0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操作説明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81930"/>
              </p:ext>
            </p:extLst>
          </p:nvPr>
        </p:nvGraphicFramePr>
        <p:xfrm>
          <a:off x="1066800" y="1905000"/>
          <a:ext cx="10532428" cy="352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/>
                <a:gridCol w="3259455"/>
                <a:gridCol w="4559618"/>
              </a:tblGrid>
              <a:tr h="69710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コントローラ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左ジョイスティック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念写場所選択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LT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アイテム選択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12345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LBRB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ホームベース 18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ギミック</a:t>
            </a:r>
            <a:endParaRPr kumimoji="1" lang="en-US" altLang="ja-JP" sz="36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25844" y="2065605"/>
            <a:ext cx="792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鍵穴：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鍵を挿すと作動する</a:t>
            </a:r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配線：</a:t>
            </a:r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繋げると作動する</a:t>
            </a:r>
            <a:endParaRPr kumimoji="1"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098" name="Picture 2" descr="ãã¤ã©ã¹ããéµ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4" y="1898686"/>
            <a:ext cx="4463871" cy="41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60045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ギミック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妨害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3347" y="1702622"/>
            <a:ext cx="77243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赤外線：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触れると銃乱射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動かない扉：</a:t>
            </a: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近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くのギミックを作動させると開く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穴：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ギミックを作動させると床が出現する</a:t>
            </a: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028" name="Picture 4" descr="ãã¤ã©ã¹ããèµ¤å¤ç·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31" y="576613"/>
            <a:ext cx="5079463" cy="28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1288</TotalTime>
  <Words>112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HGPｺﾞｼｯｸE</vt:lpstr>
      <vt:lpstr>HGP創英ﾌﾟﾚｾﾞﾝｽEB</vt:lpstr>
      <vt:lpstr>HGP創英角ﾎﾟｯﾌﾟ体</vt:lpstr>
      <vt:lpstr>HGｺﾞｼｯｸM</vt:lpstr>
      <vt:lpstr>Arial</vt:lpstr>
      <vt:lpstr>Corbel</vt:lpstr>
      <vt:lpstr>視差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伊藤　元哉</cp:lastModifiedBy>
  <cp:revision>20</cp:revision>
  <dcterms:created xsi:type="dcterms:W3CDTF">2018-04-04T08:08:32Z</dcterms:created>
  <dcterms:modified xsi:type="dcterms:W3CDTF">2018-04-05T05:39:23Z</dcterms:modified>
</cp:coreProperties>
</file>