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62" r:id="rId4"/>
    <p:sldId id="263" r:id="rId5"/>
    <p:sldId id="261" r:id="rId6"/>
    <p:sldId id="258" r:id="rId7"/>
    <p:sldId id="259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>
        <p:scale>
          <a:sx n="70" d="100"/>
          <a:sy n="70" d="100"/>
        </p:scale>
        <p:origin x="-130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735E2B-2AD3-40EE-AFE9-29C2833BBA6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444D70-6875-4609-A834-7E13A780D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325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</a:p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</a:t>
            </a:r>
          </a:p>
          <a:p>
            <a:endParaRPr lang="en-US" sz="7200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2063087" y="0"/>
            <a:ext cx="5257800" cy="838200"/>
          </a:xfrm>
          <a:prstGeom prst="horizontalScroll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dvantages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Social Media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62912" y="2185228"/>
            <a:ext cx="2152088" cy="18258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17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 flipV="1">
            <a:off x="5715000" y="3098171"/>
            <a:ext cx="609600" cy="3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14" idx="3"/>
          </p:cNvCxnSpPr>
          <p:nvPr/>
        </p:nvCxnSpPr>
        <p:spPr>
          <a:xfrm flipH="1">
            <a:off x="2895600" y="3098172"/>
            <a:ext cx="667312" cy="3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4611254" y="1588534"/>
            <a:ext cx="27702" cy="596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H="1">
            <a:off x="3562914" y="3743720"/>
            <a:ext cx="315164" cy="54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1498" y="1219200"/>
            <a:ext cx="203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2913505"/>
            <a:ext cx="16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6553" y="439729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Addiction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4003" y="4266062"/>
            <a:ext cx="20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920" y="2944505"/>
            <a:ext cx="16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Wasting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5399834" y="3743720"/>
            <a:ext cx="315166" cy="653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7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0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01.Privacy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Concerns: 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share personal information,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privacy breaches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0"/>
            <a:ext cx="4953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8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 Cyberbullying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harm to individuals.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504626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03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03.Addiction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social media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addiction, affecting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mental health.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791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3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04.Fake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News: 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 easily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media, which can have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serious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17818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91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2" y="762000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05.Time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Wasting: 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social media can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detract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academic or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5410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5922" y="1676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</a:p>
          <a:p>
            <a:pPr algn="ctr"/>
            <a:endParaRPr lang="en-US" sz="9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9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9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737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3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" y="89740"/>
            <a:ext cx="1500116" cy="1053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137615"/>
            <a:ext cx="8077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BGC Trust University Bangladesh 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Journalism &amp; Media Studies</a:t>
            </a:r>
          </a:p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Title: ICT and New Media</a:t>
            </a:r>
          </a:p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JMS-209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0" y="2743200"/>
            <a:ext cx="9144000" cy="59313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Topic: Advantages &amp; Disadvantages of Social Media</a:t>
            </a:r>
          </a:p>
        </p:txBody>
      </p:sp>
      <p:sp>
        <p:nvSpPr>
          <p:cNvPr id="13" name="Horizontal Scroll 12"/>
          <p:cNvSpPr/>
          <p:nvPr/>
        </p:nvSpPr>
        <p:spPr>
          <a:xfrm>
            <a:off x="0" y="4018127"/>
            <a:ext cx="3837296" cy="2573152"/>
          </a:xfrm>
          <a:prstGeom prst="horizontalScroll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r>
              <a:rPr lang="en-US" sz="2400" b="1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b="1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Dr. Mohammad Ali 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Asgar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Chowdhury, </a:t>
            </a:r>
            <a:r>
              <a:rPr lang="en-US" sz="1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Adjunct </a:t>
            </a:r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 lvl="0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JMS</a:t>
            </a:r>
          </a:p>
          <a:p>
            <a:pPr lvl="0"/>
            <a:r>
              <a:rPr lang="en-US" sz="16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 Trust University Bangladesh</a:t>
            </a:r>
            <a:endParaRPr lang="en-US" sz="1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orizontal Scroll 13"/>
          <p:cNvSpPr/>
          <p:nvPr/>
        </p:nvSpPr>
        <p:spPr>
          <a:xfrm>
            <a:off x="5297605" y="4018127"/>
            <a:ext cx="3837296" cy="2573152"/>
          </a:xfrm>
          <a:prstGeom prst="horizontalScroll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b="1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lvl="0" algn="r"/>
            <a:endParaRPr lang="en-US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/>
            <a:r>
              <a:rPr lang="en-US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Kuslob</a:t>
            </a:r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Nath</a:t>
            </a:r>
            <a:endParaRPr lang="en-US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/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221204004</a:t>
            </a:r>
          </a:p>
          <a:p>
            <a:pPr lvl="0" algn="r"/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JMS</a:t>
            </a:r>
          </a:p>
          <a:p>
            <a:pPr lvl="0" algn="r"/>
            <a:r>
              <a:rPr 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</a:t>
            </a:r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Trust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55290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7010400" y="5217309"/>
            <a:ext cx="1981200" cy="533400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96853" y="2185230"/>
            <a:ext cx="1828800" cy="1676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17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3" idx="6"/>
          </p:cNvCxnSpPr>
          <p:nvPr/>
        </p:nvCxnSpPr>
        <p:spPr>
          <a:xfrm>
            <a:off x="5525653" y="302343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</p:cNvCxnSpPr>
          <p:nvPr/>
        </p:nvCxnSpPr>
        <p:spPr>
          <a:xfrm flipH="1" flipV="1">
            <a:off x="3017877" y="3005517"/>
            <a:ext cx="678976" cy="17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0"/>
          </p:cNvCxnSpPr>
          <p:nvPr/>
        </p:nvCxnSpPr>
        <p:spPr>
          <a:xfrm flipV="1">
            <a:off x="4611253" y="1588532"/>
            <a:ext cx="0" cy="59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</p:cNvCxnSpPr>
          <p:nvPr/>
        </p:nvCxnSpPr>
        <p:spPr>
          <a:xfrm flipH="1">
            <a:off x="3562911" y="3616127"/>
            <a:ext cx="401764" cy="676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11498" y="1219200"/>
            <a:ext cx="15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1453" y="2700264"/>
            <a:ext cx="161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6553" y="42660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4003" y="4266062"/>
            <a:ext cx="202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&amp; Branding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0612" y="2820851"/>
            <a:ext cx="21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 Awareness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orizontal Scroll 43"/>
          <p:cNvSpPr/>
          <p:nvPr/>
        </p:nvSpPr>
        <p:spPr>
          <a:xfrm>
            <a:off x="2063087" y="0"/>
            <a:ext cx="5257800" cy="838200"/>
          </a:xfrm>
          <a:prstGeom prst="horizontalScroll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Social Media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stCxn id="3" idx="5"/>
          </p:cNvCxnSpPr>
          <p:nvPr/>
        </p:nvCxnSpPr>
        <p:spPr>
          <a:xfrm>
            <a:off x="5257831" y="3616127"/>
            <a:ext cx="372131" cy="676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9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762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01.Connectivity: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allows people to connect with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friends, family and acquaintance regardless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geographical boundaries.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18" y="762000"/>
            <a:ext cx="456098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9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 Information Sharing: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platform for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 news, information, and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making it a valuable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knowledge.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0"/>
            <a:ext cx="5638800" cy="632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201" y="5943600"/>
            <a:ext cx="563879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96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 Networking:</a:t>
            </a: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build professional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and connect with potential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mentors and employers on platforms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52578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40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04. Marketing &amp; Branding: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individuals can use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for marketing, promoting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products, and building personal or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brands.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5105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185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05. Global Awareness: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raises awareness about global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, making it easier to mobilize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causes.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"/>
            <a:ext cx="5407925" cy="50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08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</TotalTime>
  <Words>315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Hiron Das</dc:creator>
  <cp:lastModifiedBy>Hiron Das</cp:lastModifiedBy>
  <cp:revision>29</cp:revision>
  <dcterms:created xsi:type="dcterms:W3CDTF">2023-09-02T09:03:10Z</dcterms:created>
  <dcterms:modified xsi:type="dcterms:W3CDTF">2023-09-05T17:39:30Z</dcterms:modified>
</cp:coreProperties>
</file>