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0FD2F-DC2F-79B8-EE0B-5BE19F9D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D5C477-92A7-7B45-5A29-1144C429E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2358E1-40EE-3401-0978-AB9B286C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A0DAE-4397-6F99-7325-678C9E4E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4DE37-184B-FAE7-8D2E-9A41850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C14AC-23D0-5ED6-C1F8-159455C7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DB3D7B-314E-BCEA-B260-5558D013D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0B66F-3914-7B12-5AA1-F5B7B8A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1A72E-DA7A-253C-6AAD-838BE44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8251BA-63AC-7C8F-9B70-F7168E08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CDCD3C-6C17-9A00-DC32-429CE805B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CA8BC0-CCD9-6AFB-2AD2-22A3B481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6D9EA-1361-DA8C-41A1-9122821B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EA244-E73E-F4DB-9A02-B2D01FC2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32BB8-F9FC-4BD7-59FE-3FAB3F96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FE7E2-5B26-36CD-176F-741E4110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3E41E-8B2F-4C50-F448-F1AEBA8F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897382-57DF-30D3-59EC-09124FA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5C481-8D31-D3DE-6100-91C2C9DA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3368A8-A56C-A0AE-F3DC-B310D53A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71C5-920A-2D8E-3E59-46186F4A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B6CF87-87FE-36B8-6367-5BEEB378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18621-8C11-D375-8C7A-BE17474B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C2AA5-2BD2-CD53-000F-08271BE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104B3-3F38-9481-CE95-3353B1FD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B58D6-93B0-620F-A257-4F661E66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289A5-FE1E-8010-6FC8-60654C3E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98218-DDB4-493A-9CC3-6D1AF52B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04D78B-2325-8134-A868-63E62F4D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07193-794F-2B54-A73B-0B273D5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8781B4-0357-0FF3-ECBC-B4EE153B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80925-A9FB-E945-8C38-E4206AA2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9B6B7-6F85-8557-F6ED-A92B4A5A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FF090C-23D2-98CA-21C0-0A7AC7C1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7BCD9A-2D48-2444-FC63-D323838A0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E034B-D304-288F-D9BB-6EFA9E33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C6E3D8-4CC0-74F7-FFE5-13394E6E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55E2F8-E7E0-DD02-58C7-D9869C86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311D4A-AE2E-2C5C-815B-080CD072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F5C06-4C86-5F65-2889-55C548E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57DC8C-0009-E822-3948-7A5CB45F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5D77FD-9560-AB87-B382-E1E1940B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A925F-ADBD-9ABD-EAD3-CFFD195E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76F742-4E73-9654-309A-BCEE0AE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6B64FF-831C-9773-1268-6F1EBD9B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457030-0C4A-9016-2A90-02363F50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3D4C3-2882-49D3-44B4-112979DE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6AEC-D98A-32B9-43A4-9622B9C9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5EAA40-1D4C-B9E4-CA5F-256F75D3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07D336-1C57-93EC-0165-6642FE1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C2D9C-EB6B-C510-8D7E-77BE4D8F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35929-D91F-4261-CEDF-81E82C08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A8845-AEED-0C3D-B2A8-5D29EAE0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F466DE-C1D9-D422-2C14-D96DCFFA5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A21319-5A68-65D4-C634-E4F0723A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ED8C8F-0329-F6B2-7357-2F868861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64EFA-79F2-2382-B704-E231B5CE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D5ABC-A340-4376-A964-61E732E6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568E87-25DE-1E73-31A6-6BC9EF72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C6678-6241-510A-46A9-72C725F5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56B79-5AF6-612B-CF5F-DFECF3B57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D42D-05F9-44E0-96F9-67446DB16D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E4706-7119-7996-81A4-A59AA5702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3C398-3344-3990-CF39-406A23CD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65A-42D4-409D-97AD-7F4AE4E2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6ADD1-236D-E54C-0923-9DB769AB7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Gain model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 neuron analysis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5C44F8-0ED7-DB3A-2586-48F3A1540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32901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3BEE6-DB4D-3F3F-E0E0-3983C715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86" y="1340528"/>
            <a:ext cx="11638625" cy="5267002"/>
          </a:xfrm>
        </p:spPr>
        <p:txBody>
          <a:bodyPr/>
          <a:lstStyle/>
          <a:p>
            <a:r>
              <a:rPr lang="en-US" dirty="0"/>
              <a:t>Monkey: EARL</a:t>
            </a:r>
          </a:p>
          <a:p>
            <a:r>
              <a:rPr lang="en-US" dirty="0"/>
              <a:t>The time window: 200 </a:t>
            </a:r>
            <a:r>
              <a:rPr lang="en-US" dirty="0" err="1"/>
              <a:t>ms</a:t>
            </a:r>
            <a:r>
              <a:rPr lang="en-US" dirty="0"/>
              <a:t> before GC ~ GC</a:t>
            </a:r>
          </a:p>
          <a:p>
            <a:r>
              <a:rPr lang="en-US" dirty="0"/>
              <a:t>The amount of neurons: 152</a:t>
            </a:r>
          </a:p>
          <a:p>
            <a:r>
              <a:rPr lang="en-US" dirty="0"/>
              <a:t>The amount of trials: 492</a:t>
            </a:r>
          </a:p>
        </p:txBody>
      </p:sp>
    </p:spTree>
    <p:extLst>
      <p:ext uri="{BB962C8B-B14F-4D97-AF65-F5344CB8AC3E}">
        <p14:creationId xmlns:p14="http://schemas.microsoft.com/office/powerpoint/2010/main" val="31525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evaluate the gain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73BEE6-DB4D-3F3F-E0E0-3983C7150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86" y="1340528"/>
                <a:ext cx="11638625" cy="52670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Compare the different models and see which one is the best fitted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Gain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Offset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Gain &amp; offset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No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compare? And get statistical significance?</a:t>
                </a:r>
              </a:p>
              <a:p>
                <a:pPr marL="0" indent="0">
                  <a:buNone/>
                </a:pPr>
                <a:r>
                  <a:rPr lang="en-US" dirty="0"/>
                  <a:t>- 10-fold cross validation</a:t>
                </a:r>
              </a:p>
              <a:p>
                <a:pPr marL="0" indent="0">
                  <a:buNone/>
                </a:pPr>
                <a:r>
                  <a:rPr lang="en-US" dirty="0"/>
                  <a:t>- Use mean root square error(MRSE) as how the model fitted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73BEE6-DB4D-3F3F-E0E0-3983C7150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86" y="1340528"/>
                <a:ext cx="11638625" cy="5267002"/>
              </a:xfrm>
              <a:blipFill>
                <a:blip r:embed="rId2"/>
                <a:stretch>
                  <a:fillRect l="-1099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9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expect?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02D9C77-69F8-D0CA-8B38-45036ED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86" y="1340528"/>
            <a:ext cx="11638625" cy="52670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MRSE would be</a:t>
            </a:r>
          </a:p>
          <a:p>
            <a:pPr marL="0" indent="0" algn="ctr">
              <a:buNone/>
            </a:pPr>
            <a:r>
              <a:rPr lang="en-US" dirty="0"/>
              <a:t>Gain &amp; Offset = Gain &lt; Offset &lt; No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expected results</a:t>
            </a:r>
          </a:p>
          <a:p>
            <a:pPr marL="514350" indent="-514350">
              <a:buAutoNum type="arabicPeriod"/>
            </a:pPr>
            <a:r>
              <a:rPr lang="en-US" dirty="0"/>
              <a:t>MRSE of Gain model is lower than Offset model and it is statistically significant in every neuron</a:t>
            </a:r>
          </a:p>
          <a:p>
            <a:pPr marL="514350" indent="-514350">
              <a:buAutoNum type="arabicPeriod"/>
            </a:pPr>
            <a:r>
              <a:rPr lang="en-US" dirty="0"/>
              <a:t>MRSE of Gain &amp; Offset model is same as Gain model and it is no statistical significance in every neuron</a:t>
            </a:r>
          </a:p>
        </p:txBody>
      </p:sp>
    </p:spTree>
    <p:extLst>
      <p:ext uri="{BB962C8B-B14F-4D97-AF65-F5344CB8AC3E}">
        <p14:creationId xmlns:p14="http://schemas.microsoft.com/office/powerpoint/2010/main" val="39933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F0679E-B7B4-C870-C6DB-14206B66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4005" y="902736"/>
            <a:ext cx="2575301" cy="557890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6E5F009-3A08-C106-100D-1A0ABB06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983" y="902736"/>
            <a:ext cx="2575300" cy="55789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452F62-A89F-1769-D8F6-8FFBB7125814}"/>
              </a:ext>
            </a:extLst>
          </p:cNvPr>
          <p:cNvSpPr txBox="1"/>
          <p:nvPr/>
        </p:nvSpPr>
        <p:spPr>
          <a:xfrm>
            <a:off x="276687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Offset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FC13AB-01F3-FFB5-DF2D-2D30A48F7CE8}"/>
              </a:ext>
            </a:extLst>
          </p:cNvPr>
          <p:cNvSpPr txBox="1"/>
          <p:nvPr/>
        </p:nvSpPr>
        <p:spPr>
          <a:xfrm>
            <a:off x="5999528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Gain &amp; Offset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92925-252F-1526-9E35-F9465F373AEE}"/>
              </a:ext>
            </a:extLst>
          </p:cNvPr>
          <p:cNvSpPr txBox="1"/>
          <p:nvPr/>
        </p:nvSpPr>
        <p:spPr>
          <a:xfrm>
            <a:off x="117262" y="2029937"/>
            <a:ext cx="306447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&gt;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p&gt; 0.05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4483B9-1C0E-BA24-A9E9-9AEE4D82A80F}"/>
              </a:ext>
            </a:extLst>
          </p:cNvPr>
          <p:cNvSpPr txBox="1"/>
          <p:nvPr/>
        </p:nvSpPr>
        <p:spPr>
          <a:xfrm>
            <a:off x="5878284" y="2029936"/>
            <a:ext cx="3064477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</p:txBody>
      </p:sp>
    </p:spTree>
    <p:extLst>
      <p:ext uri="{BB962C8B-B14F-4D97-AF65-F5344CB8AC3E}">
        <p14:creationId xmlns:p14="http://schemas.microsoft.com/office/powerpoint/2010/main" val="18098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</a:t>
            </a:r>
          </a:p>
        </p:txBody>
      </p:sp>
      <p:pic>
        <p:nvPicPr>
          <p:cNvPr id="7" name="図 6" descr="グラフ, 棒グラフ&#10;&#10;自動的に生成された説明">
            <a:extLst>
              <a:ext uri="{FF2B5EF4-FFF2-40B4-BE49-F238E27FC236}">
                <a16:creationId xmlns:a16="http://schemas.microsoft.com/office/drawing/2014/main" id="{13F0679E-B7B4-C870-C6DB-14206B66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05" y="902736"/>
            <a:ext cx="2575301" cy="5578904"/>
          </a:xfrm>
          <a:prstGeom prst="rect">
            <a:avLst/>
          </a:prstGeom>
        </p:spPr>
      </p:pic>
      <p:pic>
        <p:nvPicPr>
          <p:cNvPr id="9" name="図 8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06E5F009-3A08-C106-100D-1A0ABB06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83" y="902736"/>
            <a:ext cx="2575301" cy="55789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452F62-A89F-1769-D8F6-8FFBB7125814}"/>
              </a:ext>
            </a:extLst>
          </p:cNvPr>
          <p:cNvSpPr txBox="1"/>
          <p:nvPr/>
        </p:nvSpPr>
        <p:spPr>
          <a:xfrm>
            <a:off x="276687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Offset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FC13AB-01F3-FFB5-DF2D-2D30A48F7CE8}"/>
              </a:ext>
            </a:extLst>
          </p:cNvPr>
          <p:cNvSpPr txBox="1"/>
          <p:nvPr/>
        </p:nvSpPr>
        <p:spPr>
          <a:xfrm>
            <a:off x="5999528" y="1327121"/>
            <a:ext cx="29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vs Gain &amp; Offset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D92925-252F-1526-9E35-F9465F373AEE}"/>
              </a:ext>
            </a:extLst>
          </p:cNvPr>
          <p:cNvSpPr txBox="1"/>
          <p:nvPr/>
        </p:nvSpPr>
        <p:spPr>
          <a:xfrm>
            <a:off x="117262" y="2029937"/>
            <a:ext cx="306447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Gain &lt; Offset and p &gt;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Offset &lt; Gain and p&gt; 0.05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4483B9-1C0E-BA24-A9E9-9AEE4D82A80F}"/>
              </a:ext>
            </a:extLst>
          </p:cNvPr>
          <p:cNvSpPr txBox="1"/>
          <p:nvPr/>
        </p:nvSpPr>
        <p:spPr>
          <a:xfrm>
            <a:off x="5878284" y="2029936"/>
            <a:ext cx="3064477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axis:</a:t>
            </a:r>
          </a:p>
          <a:p>
            <a:pPr algn="ctr"/>
            <a:endParaRPr lang="en-US" b="1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/>
              <a:t>p &lt; 0.05</a:t>
            </a:r>
          </a:p>
        </p:txBody>
      </p:sp>
    </p:spTree>
    <p:extLst>
      <p:ext uri="{BB962C8B-B14F-4D97-AF65-F5344CB8AC3E}">
        <p14:creationId xmlns:p14="http://schemas.microsoft.com/office/powerpoint/2010/main" val="38566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D23C-0F71-16D4-5D01-C72E3503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87" y="250470"/>
            <a:ext cx="11638625" cy="8611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me the real data!</a:t>
            </a:r>
          </a:p>
        </p:txBody>
      </p:sp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7AD8D412-4258-2D6D-1984-97B18DB7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" y="1033891"/>
            <a:ext cx="2428099" cy="5260019"/>
          </a:xfrm>
          <a:prstGeom prst="rect">
            <a:avLst/>
          </a:prstGeom>
        </p:spPr>
      </p:pic>
      <p:pic>
        <p:nvPicPr>
          <p:cNvPr id="9" name="図 8" descr="グラフ, ヒストグラム&#10;&#10;自動的に生成された説明">
            <a:extLst>
              <a:ext uri="{FF2B5EF4-FFF2-40B4-BE49-F238E27FC236}">
                <a16:creationId xmlns:a16="http://schemas.microsoft.com/office/drawing/2014/main" id="{EB128DD5-3CC3-FBB4-3CED-F239F1D0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47" y="1033890"/>
            <a:ext cx="2428100" cy="5260020"/>
          </a:xfrm>
          <a:prstGeom prst="rect">
            <a:avLst/>
          </a:prstGeom>
        </p:spPr>
      </p:pic>
      <p:pic>
        <p:nvPicPr>
          <p:cNvPr id="11" name="図 10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4E03F5B9-9402-A65D-95E4-36B952135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38" y="1033890"/>
            <a:ext cx="2428100" cy="5260021"/>
          </a:xfrm>
          <a:prstGeom prst="rect">
            <a:avLst/>
          </a:prstGeom>
        </p:spPr>
      </p:pic>
      <p:pic>
        <p:nvPicPr>
          <p:cNvPr id="13" name="図 12" descr="グラフ, ヒストグラム&#10;&#10;自動的に生成された説明">
            <a:extLst>
              <a:ext uri="{FF2B5EF4-FFF2-40B4-BE49-F238E27FC236}">
                <a16:creationId xmlns:a16="http://schemas.microsoft.com/office/drawing/2014/main" id="{4326A9C1-CCBA-39FA-F61E-1D096A473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78" y="1033889"/>
            <a:ext cx="2428100" cy="526002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50A8BE-99BA-BD59-CA8C-C06AC06F7CCA}"/>
              </a:ext>
            </a:extLst>
          </p:cNvPr>
          <p:cNvSpPr txBox="1"/>
          <p:nvPr/>
        </p:nvSpPr>
        <p:spPr>
          <a:xfrm>
            <a:off x="961053" y="6293910"/>
            <a:ext cx="18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Noisy neuron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7032D7-F69F-6E8C-B692-64F26619B8C3}"/>
              </a:ext>
            </a:extLst>
          </p:cNvPr>
          <p:cNvSpPr txBox="1"/>
          <p:nvPr/>
        </p:nvSpPr>
        <p:spPr>
          <a:xfrm>
            <a:off x="3933290" y="6302430"/>
            <a:ext cx="231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significant neuron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C80929-F2B9-1731-5968-F7790544F600}"/>
              </a:ext>
            </a:extLst>
          </p:cNvPr>
          <p:cNvSpPr txBox="1"/>
          <p:nvPr/>
        </p:nvSpPr>
        <p:spPr>
          <a:xfrm>
            <a:off x="7627879" y="6310950"/>
            <a:ext cx="42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Great neurons</a:t>
            </a:r>
          </a:p>
        </p:txBody>
      </p:sp>
    </p:spTree>
    <p:extLst>
      <p:ext uri="{BB962C8B-B14F-4D97-AF65-F5344CB8AC3E}">
        <p14:creationId xmlns:p14="http://schemas.microsoft.com/office/powerpoint/2010/main" val="421254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295</Words>
  <Application>Microsoft Office PowerPoint</Application>
  <PresentationFormat>ワイド画面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テーマ</vt:lpstr>
      <vt:lpstr>Gain model single neuron analysis</vt:lpstr>
      <vt:lpstr>The dataset </vt:lpstr>
      <vt:lpstr>How to evaluate the gain model</vt:lpstr>
      <vt:lpstr>What we expect?</vt:lpstr>
      <vt:lpstr>The results</vt:lpstr>
      <vt:lpstr>The results</vt:lpstr>
      <vt:lpstr>Show me the real data!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model single neuron analysis</dc:title>
  <dc:creator>Hiroo Miyata</dc:creator>
  <cp:lastModifiedBy>Hiroo Miyata</cp:lastModifiedBy>
  <cp:revision>1</cp:revision>
  <dcterms:created xsi:type="dcterms:W3CDTF">2023-03-15T02:58:58Z</dcterms:created>
  <dcterms:modified xsi:type="dcterms:W3CDTF">2023-03-15T04:38:59Z</dcterms:modified>
</cp:coreProperties>
</file>