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9635F-51D4-D374-7E3B-34909C590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289311-9484-3097-D6E7-E05DB661A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EA59C-66A7-A840-C374-DB880812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155DC-1BF2-73AE-B4BD-F1F22810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AE27F-B79C-54F4-56EE-8DDB7311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5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5C8F2-3E18-B7EF-8399-F9E20DFB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14744B-6FDF-D0DE-54D5-812182A8F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3BDDE9-846B-E5CC-7960-620D2FC6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6EFFE-512E-5F1C-ED28-20D61031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B5A42-72C2-E02F-706F-A8E5ACBF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1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85EAAD-1244-44CA-E88F-FCC9ED1C2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EAE405-0C51-132F-9C79-9E547071E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0FE7DC-FA93-1363-42DC-3BCAAF62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B40C32-63D7-BCA3-EEFB-31E826BF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3CAE1-89E9-078C-BC56-5F17C807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87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12B37-C1DA-6F30-F106-E681AAC5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7EA41-A7AA-B2B0-A205-4E669AA3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4CF2C7-45EA-A3DF-33DD-4F88DD23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79D926-5E90-FF3F-66F8-68BE0700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9B03FB-BCBB-66D5-2E6A-5B1D965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75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3D581-22C4-58B1-C01D-0D4BAF9B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CCD659-F1B2-E693-0680-06C9792E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D0C977-4434-48A6-2876-C20FED92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0AEA3-97BA-31D0-C626-DFE06B36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FD9A5-A28C-625F-BFA5-99FBBF54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2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032CF6-0939-CDCC-48E2-90C0EA4E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BDD194-A952-0348-DE81-EB6EE5F4D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BEE1EE-EED5-41F0-4BE5-4B319FA1C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ED0202-0484-7708-8333-68287DC9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289FE1-7443-2A2A-61E0-46990CA5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07C2B2-7C92-D03D-8F20-A02531C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26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B6BBB-272B-1529-E3A3-25A5FF02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123F82-9BA3-598E-936C-007511DD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2B934B-16CE-1C73-B5DD-EBFF14FB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E8EC9D-A247-FEB1-97AA-41F6FB325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671FA8-3886-17F3-31CA-04F7525D0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034CEF-A1E1-8F68-3D08-C4061143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D30E6A-CB95-13D8-595C-A30AF8E3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ACAFC9-106C-FD20-53B7-5FAAD437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4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B0B47-5EEA-5EF6-A72D-5B405595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D5F9BA-EF52-1CA4-39C3-1FC0BD20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B6D683-83C0-A188-3C23-23C45737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F3920C-7083-834D-25F1-7F6BEE07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40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896B71-0A7E-BA08-39CA-075DBF6D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A9C7DA-5FC8-02F8-98F9-03C12082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ECE877-7BBF-5F62-73A7-844DC7DB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02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D34F3-19D1-A5A7-AAAD-72F75342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22631-90B7-265C-FF69-95CD1A3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DCFBBD-B0E7-B03A-BA17-7DBDC0692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7E86CE-9A02-3113-BBCA-0AC8F90C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DCCFBF-BF06-6C98-13B6-97A54383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454475-0F4A-328D-E16E-1AEAC7DE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83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1781D-255E-EFED-8B45-8A8D9524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90A08E-0654-DDB2-BAA3-3FC3E720A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6E2F74-E541-0ED9-3ADD-1569124F3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1B1B94-CF81-8CDD-E1BD-5DD5B608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A14A0A-B0DC-3547-7C3B-9F186D4E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77C93A-4A57-ED4E-FD28-633AFF94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25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1FF3BD-7B42-BA9D-AA32-BCFC8720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2B704-DF6F-8B74-C24B-17D27F54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BA5AC7-F8ED-EDAA-9C0F-97DCD864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97CD-4EB6-DE42-9EA7-BD96431A6A21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F25C3-FB88-5ECD-688D-23BEA2762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7C44DA-7BCD-8EAB-4508-741383312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99CF-D77A-EC46-A367-8045C2FF5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9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EFABA-1246-B27E-BD80-760540BE3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2022/10/12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5565AB-A37E-127C-A7D6-83F9CF7EA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0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45077-37F1-188B-3600-E43995D1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65" y="99849"/>
            <a:ext cx="11834647" cy="1003737"/>
          </a:xfrm>
        </p:spPr>
        <p:txBody>
          <a:bodyPr>
            <a:normAutofit/>
          </a:bodyPr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Preprocess.m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## denoising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ecg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2F506-7BB3-852D-06BB-F60AD876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1103586"/>
            <a:ext cx="11834648" cy="5654565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# input</a:t>
            </a:r>
          </a:p>
          <a:p>
            <a:pPr marL="0" indent="0"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analogData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trialData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intermediateFile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 default true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ja-JP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outputFormat</a:t>
            </a:r>
            <a:r>
              <a:rPr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(string or array) default [“jpg”, “</a:t>
            </a:r>
            <a:r>
              <a:rPr lang="en-US" altLang="ja-JP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“fig”]</a:t>
            </a:r>
          </a:p>
          <a:p>
            <a:pPr marL="0" indent="0">
              <a:buNone/>
            </a:pP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# output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figures : Before/After of notch filter, ECG removal, bandpass filter, and rectification</a:t>
            </a:r>
          </a:p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intermediateFile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: (if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intermediateFile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is true) denoised EMG/ECG data is separated into each trial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0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45077-37F1-188B-3600-E43995D1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65" y="99849"/>
            <a:ext cx="11834647" cy="1003737"/>
          </a:xfrm>
        </p:spPr>
        <p:txBody>
          <a:bodyPr>
            <a:normAutofit/>
          </a:bodyPr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Preprocess.m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## denoising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ecg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32FCD25-E9F6-1876-F353-137CBD20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88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45077-37F1-188B-3600-E43995D1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65" y="99849"/>
            <a:ext cx="11834647" cy="1003737"/>
          </a:xfrm>
        </p:spPr>
        <p:txBody>
          <a:bodyPr>
            <a:normAutofit/>
          </a:bodyPr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Normalize.m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## normalize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2F506-7BB3-852D-06BB-F60AD876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1103586"/>
            <a:ext cx="11834648" cy="5654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# input</a:t>
            </a:r>
          </a:p>
          <a:p>
            <a:pPr marL="0" indent="0"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intermediateFile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filepath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trialData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1" lang="en-US" altLang="ja-JP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normalizePoint</a:t>
            </a:r>
            <a:r>
              <a:rPr kumimoji="1"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integer default 4 (representing Go Cue)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1" lang="en-US" altLang="ja-JP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normalizeBin</a:t>
            </a:r>
            <a:r>
              <a:rPr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array default [-200, 600]</a:t>
            </a:r>
            <a:endParaRPr kumimoji="1" lang="en-US" altLang="ja-JP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ja-JP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outputFormat</a:t>
            </a:r>
            <a:r>
              <a:rPr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(string or array) default [“jpg”, “</a:t>
            </a:r>
            <a:r>
              <a:rPr lang="en-US" altLang="ja-JP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“fig”]</a:t>
            </a:r>
          </a:p>
          <a:p>
            <a:pPr marL="0" indent="0">
              <a:buNone/>
            </a:pP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# output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figures : tuning curve and mean EMG change across trials</a:t>
            </a:r>
          </a:p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trialData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: EMG is normalized</a:t>
            </a:r>
          </a:p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EMGMetrics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: a structure indicating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normalizing parameters and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signal quality for each muscle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4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177</Words>
  <Application>Microsoft Macintosh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2022/10/12</vt:lpstr>
      <vt:lpstr>Preprocess.m ## denoising emg, ecg data</vt:lpstr>
      <vt:lpstr>Preprocess.m ## denoising emg, ecg data</vt:lpstr>
      <vt:lpstr>Normalize.m ## normalize emg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2022/10/12</dc:title>
  <dc:creator>宮田　寛生</dc:creator>
  <cp:lastModifiedBy>宮田　寛生</cp:lastModifiedBy>
  <cp:revision>1</cp:revision>
  <dcterms:created xsi:type="dcterms:W3CDTF">2022-10-12T13:33:45Z</dcterms:created>
  <dcterms:modified xsi:type="dcterms:W3CDTF">2022-10-12T14:40:51Z</dcterms:modified>
</cp:coreProperties>
</file>