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119" d="100"/>
          <a:sy n="119" d="100"/>
        </p:scale>
        <p:origin x="3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5B9AF-88DC-8473-A5AE-D3607DAC1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186B97-E257-3519-DAEA-A4DC7AD43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B30CB-069F-0754-7A00-9B4B512A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7EE2EF-D43A-154C-9677-A79A34DC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F994D-E853-A949-1A1E-31271B50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21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31BC1-EE0C-F1E0-EF8B-1F3C8D5D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A1F8CC-67C2-D7D3-A810-69E84AAB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E1611-04FB-B21B-C76E-D3E5362D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58C72-DB5A-5DC2-A5F9-F6CEC566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A95AB-DD7F-2B9F-2B19-BD802836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43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AB6E7F-F7AA-8E71-FFC1-635E57152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C4CF35-EEF8-2A6E-E85D-DE41710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89B72-8C0D-594D-ABA7-00996AFE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30E2CE-FEC8-F462-241E-7B88A9B2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42164-0084-5D08-9202-E27237B2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02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08A8D-6A93-F158-C647-F10D3B5A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1C370-51C3-1984-C374-A077754B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4F79E-BEF3-822B-23D6-B704DFBE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B8AEA-9851-2096-56C4-B1CFADDD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09407-6BB6-384D-CE43-21BF35FD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23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D8F19-5925-B592-4C4E-5B955EBA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510961-664A-B468-318C-DE73D3EF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A8DC09-4271-2319-FBEE-D699CF2F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F4193-B8FC-1C10-F998-8E8DBA75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192A5-C094-A186-08CD-990EEB0B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2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79C9D-B25F-5842-0A16-F3E039F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2655D-2E25-86E8-6996-5FEC7C573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9C50F6-A9D3-B05C-D122-6D3068E4B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B62189-2C9C-A3FB-2312-F2A11F30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0AF11-142C-D55B-032B-589AC0B7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D9C6FB-1910-290C-FBAA-7409796F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5E1D2-4AB2-846C-BDFB-F0614B4D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6B1F82-A87B-7938-CA0B-B4C4DC84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443D91-8F36-8407-1BA5-918992C9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CECB5D-C124-F03C-EA4D-1F400B52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CF8F69-0CD2-3773-53C3-C93FC9680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EA36B0-A36D-8366-FA82-534B255E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30A043-0F13-5139-E70E-7B3BEB34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34F9AC-2BB1-F2BC-9471-4357ECEF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0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43E99-D0B6-A34C-2AAE-4EDF8A58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D2A3BB-4113-2D53-729B-003FDC16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7FDBF-9CB1-BB5E-6BAF-51783B10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C0989C-74B1-D37B-D755-DE93ED88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93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EDDDD-F18E-0BA4-3A6B-6817E94A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19F440-A32E-84CA-140B-4C172009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27AA7B-3646-598C-4B2F-95DA8351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85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75607-4EE5-602B-FBD8-9F34A495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AB55A-B4C8-5352-E220-06E48A4D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B3044-79F9-5E9D-732E-8FDB5E64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EB500B-6E5A-BF91-E1A8-ADA13490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A46BD-9D6F-181F-11FC-F24BFAB2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DC92D8-E8D1-2EC2-4EE4-4D270CCF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1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C63A1-04DE-58C1-1813-C780FC0A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0746EE-5862-B6A2-46A5-722789044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114824-3B6C-AFAE-D4F9-781BA0C8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CC7EF-5BCF-0A4C-2850-9C554208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3D013F-3CC7-F72A-0193-CA4D431A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47C5A4-00ED-0E00-B541-3E98867B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86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509B38-3A0D-66F8-9E14-DA230EF8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42704-5EAA-4241-7141-81E24E36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1074C7-8F1A-FAAC-2A94-93BA2DB6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F99A-B46D-3448-81ED-5D0F92C00CD0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8AE310-5AF2-4BDA-B928-D18294D0D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E5AA3E-A90C-7047-5253-9629EA51B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CE74-5CBE-8145-9202-48A2D9E3C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5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EE610-1BCE-1634-7EC5-6AE85697A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2022/10/5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E95BA7-D160-44E3-FC41-D0FF94220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Hiroo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1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D52FA-0494-FFD3-5C83-574696A3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36094"/>
            <a:ext cx="11839073" cy="970380"/>
          </a:xfrm>
        </p:spPr>
        <p:txBody>
          <a:bodyPr/>
          <a:lstStyle/>
          <a:p>
            <a:pPr algn="ctr"/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Idea of the experiment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5DE0BB-2BD7-F83A-0828-75CE72AEC8D9}"/>
              </a:ext>
            </a:extLst>
          </p:cNvPr>
          <p:cNvSpPr/>
          <p:nvPr/>
        </p:nvSpPr>
        <p:spPr>
          <a:xfrm>
            <a:off x="84219" y="976327"/>
            <a:ext cx="5939589" cy="10633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Trials</a:t>
            </a:r>
          </a:p>
          <a:p>
            <a:pPr algn="ctr"/>
            <a:r>
              <a:rPr lang="en" altLang="ja-JP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change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CAE087-C948-9BE0-F9AE-873BED27B420}"/>
              </a:ext>
            </a:extLst>
          </p:cNvPr>
          <p:cNvSpPr/>
          <p:nvPr/>
        </p:nvSpPr>
        <p:spPr>
          <a:xfrm>
            <a:off x="6144128" y="976327"/>
            <a:ext cx="5939589" cy="10633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Trial: </a:t>
            </a:r>
            <a:br>
              <a:rPr lang="en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change, how arousal affect optimal space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3495D8-60B0-8AB0-BC4E-BA85B73451C6}"/>
              </a:ext>
            </a:extLst>
          </p:cNvPr>
          <p:cNvSpPr/>
          <p:nvPr/>
        </p:nvSpPr>
        <p:spPr>
          <a:xfrm>
            <a:off x="84218" y="2500778"/>
            <a:ext cx="5939589" cy="210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altLang="ja-JP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Simon’s work</a:t>
            </a:r>
          </a:p>
          <a:p>
            <a:pPr algn="ctr"/>
            <a:endParaRPr lang="en" altLang="ja-JP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" altLang="ja-JP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smoothed RT and Neural Engagement is monotonical change as a function of rewards</a:t>
            </a:r>
          </a:p>
          <a:p>
            <a:pPr algn="ctr"/>
            <a:r>
              <a:rPr lang="ja-JP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⇩</a:t>
            </a:r>
            <a:endParaRPr lang="en-US" altLang="ja-JP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slow change and fast change caused by arousal</a:t>
            </a:r>
            <a:endParaRPr kumimoji="1" lang="en-US" altLang="ja-JP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161C13-7F5D-11C2-E867-3E0490CEA002}"/>
              </a:ext>
            </a:extLst>
          </p:cNvPr>
          <p:cNvSpPr/>
          <p:nvPr/>
        </p:nvSpPr>
        <p:spPr>
          <a:xfrm>
            <a:off x="6144128" y="2500778"/>
            <a:ext cx="5939589" cy="4089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altLang="ja-JP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work?</a:t>
            </a:r>
          </a:p>
          <a:p>
            <a:pPr algn="ctr"/>
            <a:endParaRPr lang="en" altLang="ja-JP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" altLang="ja-JP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the change before/after interruption</a:t>
            </a:r>
          </a:p>
          <a:p>
            <a:pPr algn="ctr"/>
            <a:endParaRPr lang="en-US" altLang="ja-JP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" altLang="ja-JP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ideas</a:t>
            </a:r>
          </a:p>
          <a:p>
            <a:r>
              <a:rPr lang="en" altLang="ja-JP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arousal affect to the optimal zone (reward axis, target plane axis)</a:t>
            </a:r>
          </a:p>
          <a:p>
            <a:pPr marL="342900" indent="-342900">
              <a:buAutoNum type="alphaUcPeriod"/>
            </a:pPr>
            <a:r>
              <a:rPr lang="en" altLang="ja-JP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plane will be tighter after interruption </a:t>
            </a:r>
          </a:p>
          <a:p>
            <a:endParaRPr lang="en" altLang="ja-JP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ja-JP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(Q. Neural Engagement axis is consistent across interruptions?)</a:t>
            </a:r>
          </a:p>
          <a:p>
            <a:pPr marL="342900" indent="-342900">
              <a:buAutoNum type="arabicPeriod"/>
            </a:pPr>
            <a:endParaRPr lang="en" altLang="ja-JP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8863B11-8DA8-8A87-F4B6-098BC39FBA4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054013" y="2039701"/>
            <a:ext cx="1" cy="461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6A8D49D-0797-7F7A-382A-712596487ED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113923" y="2039701"/>
            <a:ext cx="0" cy="461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8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44DF4-DF32-E143-A3BA-E0775B86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3" y="180754"/>
            <a:ext cx="11876567" cy="1180214"/>
          </a:xfrm>
        </p:spPr>
        <p:txBody>
          <a:bodyPr/>
          <a:lstStyle/>
          <a:p>
            <a:r>
              <a:rPr lang="en-US" altLang="ja-JP" dirty="0"/>
              <a:t>Analysis steps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9181D-4186-C6CE-BA10-BDF0FBA1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88" y="1360967"/>
            <a:ext cx="11876568" cy="53162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Behavior difference before/after interruption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/>
              <a:t>Hypothesis1: Success rate decreased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Hypothesis2: RT increased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Biosignal</a:t>
            </a:r>
            <a:r>
              <a:rPr lang="en-US" altLang="ja-JP" dirty="0"/>
              <a:t> 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Check: Is pupil size/heart rate abruptly changed after interruption?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Neural population 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Hypothesis: Distraction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err="1"/>
              <a:t>Analaysis</a:t>
            </a:r>
            <a:endParaRPr lang="en-US" altLang="ja-JP" dirty="0"/>
          </a:p>
          <a:p>
            <a:pPr marL="1428750" lvl="2" indent="-514350">
              <a:buFont typeface="+mj-lt"/>
              <a:buAutoNum type="arabicPeriod"/>
            </a:pPr>
            <a:r>
              <a:rPr lang="en-US" altLang="ja-JP" dirty="0"/>
              <a:t>Compare TPPC1,2/RePC1,2 before/after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ja-JP" dirty="0"/>
              <a:t>Whole/TP - signal/</a:t>
            </a:r>
            <a:r>
              <a:rPr lang="en-US" altLang="ja-JP"/>
              <a:t>noise variability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Concern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ja-JP" dirty="0"/>
              <a:t>shortage of trial after interruption</a:t>
            </a:r>
          </a:p>
        </p:txBody>
      </p:sp>
      <p:pic>
        <p:nvPicPr>
          <p:cNvPr id="11" name="図 10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1C13FB5F-3B6A-A6F4-5770-049F85F4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09" y="3705660"/>
            <a:ext cx="5225501" cy="31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157</Words>
  <Application>Microsoft Macintosh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2022/10/5</vt:lpstr>
      <vt:lpstr>Idea of the experiment</vt:lpstr>
      <vt:lpstr>Analysis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2022/10/5</dc:title>
  <dc:creator>宮田　寛生</dc:creator>
  <cp:lastModifiedBy>宮田　寛生</cp:lastModifiedBy>
  <cp:revision>2</cp:revision>
  <dcterms:created xsi:type="dcterms:W3CDTF">2022-10-04T15:52:47Z</dcterms:created>
  <dcterms:modified xsi:type="dcterms:W3CDTF">2022-10-07T16:39:36Z</dcterms:modified>
</cp:coreProperties>
</file>