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0F763-A899-C632-61B2-1C46715E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803C9B-B139-31A1-F5D2-E63F63BDA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97AA6E-EDCB-671F-3833-EDB183FE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3DE03-635E-46A6-666F-CF4686DA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E8497-D654-2554-E282-74A6596B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A0F99-EE0F-9C8F-22B6-35A3C593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ADC248-1873-BECB-9FFD-5DB9583DE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F7673-7F26-0565-BB63-8F8594ED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B1EE4D-BA74-0C14-CAF4-DBF232C1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1EC58-4868-B40B-9080-C3495AE2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ABF8FC-6AB0-4480-2FAC-7969BA881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8180E2-4E29-6006-FA16-E373C04A7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E667F-3E35-E611-36AC-78F77A84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35876-DE44-377C-EB78-CCC16379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E2303C-9CC7-8D1B-6AA2-3A3C2E34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F8F870-B511-2006-4835-CB2D01D3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06307-5562-9618-A274-92F4B626B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387D2-E4CC-E481-E7FC-E09E242A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5292A1-03F4-DBC2-6752-3367FC63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0DB6A4-63D5-544D-D640-A02260F6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37365-E521-CC15-BEAC-96CC377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38761C-1D71-B189-F777-CEAB3712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AB5BF7-D1D8-AD81-B521-531161A5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ED836-1AD7-27F8-BB45-81EA1B8D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EF701-6102-8823-8497-84E441BD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2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93A91-4531-6E6E-7682-73668D3E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E3D1C6-3A23-BEC2-45A6-A0F943D0F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5BA7DC-06E8-AE18-96AB-63A43502C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C4DF7F-7C92-D2BA-D892-4ED15E95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7A49CD-26C6-F4ED-4B15-9E7D964A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39546B-149C-3649-3DAC-6CB01C3B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3140E-773C-D2BC-81AF-11CD3263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B130-EDEA-C028-296D-3C0E8F00D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A65146-BCE5-D947-AB1A-5A41FD62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39103B-C895-4274-7EC0-07E818A0F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6B6FF4-1BC9-71B6-FD3E-938805E10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B02605-9F43-94C1-C394-C1F9AB54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A83D41-F9A2-6E4C-ACD0-A7ED8A96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5C62FB-397B-ADD8-9D66-79C94580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153A2-1815-A4D6-6DFB-1F4CB813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D2B872-E1BA-3832-1EF6-3F9E9159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442B3E-F397-E4CD-8468-BAB2CC6E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E3E439-00BD-7B88-D0C5-276AAF96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60C7B2-8D30-B057-2A60-1E7FB6E5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7A078C-CA5A-B8AA-2A18-016F7584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66462D-FF64-2D63-A78F-ED5082FD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AC171-8847-45D0-8868-8FEF31B1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EF025-D9AA-E21A-A735-2B7E4A27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B0E334-A603-00FE-DA23-F539C90B2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6918F6-6C31-66C4-8B30-9F8B21E4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80CE5A-0C5F-1900-EEF9-FA6E67F0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082C6D-CB5C-B6D7-B7D2-A43B23A9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B382B-24B7-3DEF-A9E0-13DFDFEF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530065-F354-0D49-778F-8A7C3655A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FA6ACE-0003-EDC9-A3A4-EABA47B2A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964AD-8609-A877-4D25-55AED8ED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33ECF1-6A26-2C50-EFBF-D02E3F31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71E2FA-C2E8-7E01-E487-5B3CCE65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CC06EC-C3D0-C065-08FA-13080CE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728372-C1E9-4ABE-18B2-FC4F979A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FD126B-C29D-3FC5-229F-E873F9BD7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AF6C-9978-4815-A2CA-7091A66A0B7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EB1C0-57BF-EF1D-9CA0-D8F76E6DC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F3AEA-4946-F080-1F3D-136578808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D92FB-8351-4D4F-8C5B-9938B2198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9CE78-32B8-182E-D561-778BD6C23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20220929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105DFE-957B-AEA3-2D59-A7548A37B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Hiroo Miyata</a:t>
            </a:r>
          </a:p>
        </p:txBody>
      </p:sp>
    </p:spTree>
    <p:extLst>
      <p:ext uri="{BB962C8B-B14F-4D97-AF65-F5344CB8AC3E}">
        <p14:creationId xmlns:p14="http://schemas.microsoft.com/office/powerpoint/2010/main" val="274265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E8129-7DD8-7632-52FF-28BD46108C5B}"/>
              </a:ext>
            </a:extLst>
          </p:cNvPr>
          <p:cNvSpPr txBox="1">
            <a:spLocks/>
          </p:cNvSpPr>
          <p:nvPr/>
        </p:nvSpPr>
        <p:spPr>
          <a:xfrm>
            <a:off x="198539" y="96677"/>
            <a:ext cx="11794921" cy="78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Fatigue change #LBic change across days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Gray is average of first 20% trial and Black is that of last 20%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F66175D-C2AB-9359-7B72-1916D9396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0628" y="1203267"/>
            <a:ext cx="7410741" cy="555805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EF8FDD6-1347-CF2B-5B72-8370ADDD869B}"/>
              </a:ext>
            </a:extLst>
          </p:cNvPr>
          <p:cNvCxnSpPr/>
          <p:nvPr/>
        </p:nvCxnSpPr>
        <p:spPr>
          <a:xfrm>
            <a:off x="5657850" y="3752850"/>
            <a:ext cx="4191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2D7FC9F-96FD-C867-8B40-C4E81E671EF1}"/>
                  </a:ext>
                </a:extLst>
              </p:cNvPr>
              <p:cNvSpPr txBox="1"/>
              <p:nvPr/>
            </p:nvSpPr>
            <p:spPr>
              <a:xfrm>
                <a:off x="5905498" y="3549134"/>
                <a:ext cx="1066802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𝒇𝒊𝒓𝒔𝒕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2D7FC9F-96FD-C867-8B40-C4E81E671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8" y="3549134"/>
                <a:ext cx="1066802" cy="376065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88969C0-A168-882B-5AAA-EED76D3C0B1D}"/>
                  </a:ext>
                </a:extLst>
              </p:cNvPr>
              <p:cNvSpPr txBox="1"/>
              <p:nvPr/>
            </p:nvSpPr>
            <p:spPr>
              <a:xfrm>
                <a:off x="5905498" y="4266672"/>
                <a:ext cx="1066802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𝒍𝒂𝒔𝒕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88969C0-A168-882B-5AAA-EED76D3C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8" y="4266672"/>
                <a:ext cx="1066802" cy="376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1AF010D-025A-700E-A619-DC884720B241}"/>
              </a:ext>
            </a:extLst>
          </p:cNvPr>
          <p:cNvCxnSpPr/>
          <p:nvPr/>
        </p:nvCxnSpPr>
        <p:spPr>
          <a:xfrm>
            <a:off x="5657850" y="4454704"/>
            <a:ext cx="4191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64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E8129-7DD8-7632-52FF-28BD46108C5B}"/>
              </a:ext>
            </a:extLst>
          </p:cNvPr>
          <p:cNvSpPr txBox="1">
            <a:spLocks/>
          </p:cNvSpPr>
          <p:nvPr/>
        </p:nvSpPr>
        <p:spPr>
          <a:xfrm>
            <a:off x="198539" y="96677"/>
            <a:ext cx="11794921" cy="78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Fatigue change #PDel change across days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Gray is average of first 20% trial and Black is that of last 20%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0F7F590-635D-A985-727A-A89250CC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0628" y="1203267"/>
            <a:ext cx="7410741" cy="5558055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664C6FF-1A0A-1BFF-DCC7-1FE1D6D24A5C}"/>
              </a:ext>
            </a:extLst>
          </p:cNvPr>
          <p:cNvCxnSpPr/>
          <p:nvPr/>
        </p:nvCxnSpPr>
        <p:spPr>
          <a:xfrm>
            <a:off x="5657850" y="3752850"/>
            <a:ext cx="4191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83472D0-A12D-3DEF-9797-4623230B6AF4}"/>
                  </a:ext>
                </a:extLst>
              </p:cNvPr>
              <p:cNvSpPr txBox="1"/>
              <p:nvPr/>
            </p:nvSpPr>
            <p:spPr>
              <a:xfrm>
                <a:off x="5905498" y="3549134"/>
                <a:ext cx="1066802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𝒇𝒊𝒓𝒔𝒕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83472D0-A12D-3DEF-9797-4623230B6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8" y="3549134"/>
                <a:ext cx="1066802" cy="376065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91F1BFE-536F-B486-03FE-DFDDD55FAE12}"/>
                  </a:ext>
                </a:extLst>
              </p:cNvPr>
              <p:cNvSpPr txBox="1"/>
              <p:nvPr/>
            </p:nvSpPr>
            <p:spPr>
              <a:xfrm>
                <a:off x="5905498" y="4266672"/>
                <a:ext cx="1066802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𝒍𝒂𝒔𝒕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91F1BFE-536F-B486-03FE-DFDDD55FA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8" y="4266672"/>
                <a:ext cx="1066802" cy="376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6BB357E-FBDD-7607-4722-5E1659930E34}"/>
              </a:ext>
            </a:extLst>
          </p:cNvPr>
          <p:cNvCxnSpPr/>
          <p:nvPr/>
        </p:nvCxnSpPr>
        <p:spPr>
          <a:xfrm>
            <a:off x="5657850" y="4454704"/>
            <a:ext cx="4191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7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E8129-7DD8-7632-52FF-28BD46108C5B}"/>
              </a:ext>
            </a:extLst>
          </p:cNvPr>
          <p:cNvSpPr txBox="1">
            <a:spLocks/>
          </p:cNvSpPr>
          <p:nvPr/>
        </p:nvSpPr>
        <p:spPr>
          <a:xfrm>
            <a:off x="198539" y="96677"/>
            <a:ext cx="11794921" cy="78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Fatigue change #Trap change across days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Gray is average of first 20% trial and Black is that of last 20%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3100FC3-FE07-CBE1-29C7-440103B3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0628" y="1203267"/>
            <a:ext cx="7410741" cy="5558055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9FFA5ED-881F-BA43-85F2-E37389DD410F}"/>
              </a:ext>
            </a:extLst>
          </p:cNvPr>
          <p:cNvCxnSpPr/>
          <p:nvPr/>
        </p:nvCxnSpPr>
        <p:spPr>
          <a:xfrm>
            <a:off x="5657850" y="3752850"/>
            <a:ext cx="4191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710E8FC-3DEA-724A-75D6-730A8C2A7CFB}"/>
                  </a:ext>
                </a:extLst>
              </p:cNvPr>
              <p:cNvSpPr txBox="1"/>
              <p:nvPr/>
            </p:nvSpPr>
            <p:spPr>
              <a:xfrm>
                <a:off x="5905498" y="3549134"/>
                <a:ext cx="1066802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𝒇𝒊𝒓𝒔𝒕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710E8FC-3DEA-724A-75D6-730A8C2A7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8" y="3549134"/>
                <a:ext cx="1066802" cy="376065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89D5EF-E3DC-D701-3501-9937DC5C0387}"/>
                  </a:ext>
                </a:extLst>
              </p:cNvPr>
              <p:cNvSpPr txBox="1"/>
              <p:nvPr/>
            </p:nvSpPr>
            <p:spPr>
              <a:xfrm>
                <a:off x="5905498" y="4266672"/>
                <a:ext cx="1066802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𝒍𝒂𝒔𝒕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89D5EF-E3DC-D701-3501-9937DC5C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8" y="4266672"/>
                <a:ext cx="1066802" cy="376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1D6FCA-B820-08A4-D713-52B09F458101}"/>
              </a:ext>
            </a:extLst>
          </p:cNvPr>
          <p:cNvCxnSpPr/>
          <p:nvPr/>
        </p:nvCxnSpPr>
        <p:spPr>
          <a:xfrm>
            <a:off x="5657850" y="4454704"/>
            <a:ext cx="4191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9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E8129-7DD8-7632-52FF-28BD46108C5B}"/>
              </a:ext>
            </a:extLst>
          </p:cNvPr>
          <p:cNvSpPr txBox="1">
            <a:spLocks/>
          </p:cNvSpPr>
          <p:nvPr/>
        </p:nvSpPr>
        <p:spPr>
          <a:xfrm>
            <a:off x="198539" y="96677"/>
            <a:ext cx="11794921" cy="78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Fatigue change #Tric change across days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Gray is average of first 20% trial and Black is that of last 20%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C481F5B-D0DE-77C1-86FA-C9FF18BB1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0628" y="1203267"/>
            <a:ext cx="7410741" cy="5558055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054E618-E90E-BF20-7074-D16BFBC11FD9}"/>
              </a:ext>
            </a:extLst>
          </p:cNvPr>
          <p:cNvCxnSpPr/>
          <p:nvPr/>
        </p:nvCxnSpPr>
        <p:spPr>
          <a:xfrm>
            <a:off x="5657850" y="3752850"/>
            <a:ext cx="4191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FD1AE9-084A-3DF9-7A40-EC9DBD6D46AB}"/>
                  </a:ext>
                </a:extLst>
              </p:cNvPr>
              <p:cNvSpPr txBox="1"/>
              <p:nvPr/>
            </p:nvSpPr>
            <p:spPr>
              <a:xfrm>
                <a:off x="5905498" y="3549134"/>
                <a:ext cx="1066802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𝒇𝒊𝒓𝒔𝒕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FD1AE9-084A-3DF9-7A40-EC9DBD6D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8" y="3549134"/>
                <a:ext cx="1066802" cy="376065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F422997-3596-6B84-79ED-7CE53A858072}"/>
                  </a:ext>
                </a:extLst>
              </p:cNvPr>
              <p:cNvSpPr txBox="1"/>
              <p:nvPr/>
            </p:nvSpPr>
            <p:spPr>
              <a:xfrm>
                <a:off x="5905498" y="4266672"/>
                <a:ext cx="1066802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𝒍𝒂𝒔𝒕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F422997-3596-6B84-79ED-7CE53A85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8" y="4266672"/>
                <a:ext cx="1066802" cy="376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B64186A-4FF9-E1A1-84E7-F140E1A70126}"/>
              </a:ext>
            </a:extLst>
          </p:cNvPr>
          <p:cNvCxnSpPr/>
          <p:nvPr/>
        </p:nvCxnSpPr>
        <p:spPr>
          <a:xfrm>
            <a:off x="5657850" y="4454704"/>
            <a:ext cx="4191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8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F498C-78F6-628F-1C33-522DFE17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39" y="96677"/>
            <a:ext cx="11794921" cy="78416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Co-contraction stuff-1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80CDCD-9E12-4630-4CA8-9A0079740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844"/>
            <a:ext cx="3574295" cy="2679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E1E7A26-E089-4DEB-7A8B-FE4B68EEB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44"/>
            <a:ext cx="3574296" cy="267970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2F5F5EB-42EC-6C38-66FA-046529E38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30" y="1235615"/>
            <a:ext cx="3070952" cy="23032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13090F0-4808-4189-EBB2-9720E395E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34" y="1210253"/>
            <a:ext cx="3070953" cy="230321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B75FFFB-71EA-3D7A-B329-C824BAAE6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34" y="4076730"/>
            <a:ext cx="3070953" cy="230321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60586A5-A20A-CA95-D421-E44D02B1F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30" y="4102091"/>
            <a:ext cx="3070952" cy="230321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ADA7C87-F819-03D4-DF3C-CB715FE2F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07" y="2550614"/>
            <a:ext cx="3070953" cy="230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7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F498C-78F6-628F-1C33-522DFE17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39" y="96677"/>
            <a:ext cx="11794921" cy="78416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Co-contraction stuff-2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A35C466-B3C3-4803-B518-28E4FFAA2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" y="3865723"/>
            <a:ext cx="3862271" cy="2895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6A93147-F262-02B6-F959-FA5307AC1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47" y="861983"/>
            <a:ext cx="3862271" cy="2895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A622358-87C4-1AAC-3156-DDA93FBAC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63" y="3865723"/>
            <a:ext cx="3862271" cy="28956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A176A6C-ACC9-FBD3-53DD-4543E2294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629" y="861983"/>
            <a:ext cx="3862271" cy="28956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5E717FA-8C05-884D-C453-2CFB282FF5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34" y="3865723"/>
            <a:ext cx="386227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3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E8129-7DD8-7632-52FF-28BD46108C5B}"/>
              </a:ext>
            </a:extLst>
          </p:cNvPr>
          <p:cNvSpPr txBox="1">
            <a:spLocks/>
          </p:cNvSpPr>
          <p:nvPr/>
        </p:nvSpPr>
        <p:spPr>
          <a:xfrm>
            <a:off x="198539" y="96677"/>
            <a:ext cx="11794921" cy="7856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Fatigue change #ADel best and worst day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Mean EMG (PeakVelocity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±100ms) and smoothed by boxcar of 20 trials</a:t>
            </a: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4E7EBA66-0885-A0DF-24A3-058E24DC8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987"/>
            <a:ext cx="6301601" cy="4724400"/>
          </a:xfrm>
          <a:prstGeom prst="rect">
            <a:avLst/>
          </a:prstGeom>
        </p:spPr>
      </p:pic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261EC3ED-15DF-B643-E9B8-088C770F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99" y="1900987"/>
            <a:ext cx="63016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E8129-7DD8-7632-52FF-28BD46108C5B}"/>
              </a:ext>
            </a:extLst>
          </p:cNvPr>
          <p:cNvSpPr txBox="1">
            <a:spLocks/>
          </p:cNvSpPr>
          <p:nvPr/>
        </p:nvSpPr>
        <p:spPr>
          <a:xfrm>
            <a:off x="198539" y="96677"/>
            <a:ext cx="11794921" cy="78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Fatigue change #LBic best and worst day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Mean EMG (PeakVelocity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±100ms) and smoothed by boxcar of 20 trials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D135E79C-F9FA-E9E6-8EB2-85BDE2B88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01" y="1786690"/>
            <a:ext cx="6301600" cy="4724400"/>
          </a:xfrm>
          <a:prstGeom prst="rect">
            <a:avLst/>
          </a:prstGeom>
        </p:spPr>
      </p:pic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4109CB18-16ED-4C2A-60A4-899899CEC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690"/>
            <a:ext cx="6301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9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E8129-7DD8-7632-52FF-28BD46108C5B}"/>
              </a:ext>
            </a:extLst>
          </p:cNvPr>
          <p:cNvSpPr txBox="1">
            <a:spLocks/>
          </p:cNvSpPr>
          <p:nvPr/>
        </p:nvSpPr>
        <p:spPr>
          <a:xfrm>
            <a:off x="198539" y="96677"/>
            <a:ext cx="11794921" cy="78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Fatigue change #PDel best and worst day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Mean EMG (PeakVelocity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±100ms) and smoothed by boxcar of 20 trials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58AEB6EB-396B-AE2E-1E06-1EDF8BE92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99" y="1786690"/>
            <a:ext cx="6301601" cy="4724400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C0F15C7C-3944-2613-266B-68B242BED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690"/>
            <a:ext cx="63016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2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E8129-7DD8-7632-52FF-28BD46108C5B}"/>
              </a:ext>
            </a:extLst>
          </p:cNvPr>
          <p:cNvSpPr txBox="1">
            <a:spLocks/>
          </p:cNvSpPr>
          <p:nvPr/>
        </p:nvSpPr>
        <p:spPr>
          <a:xfrm>
            <a:off x="198539" y="96677"/>
            <a:ext cx="11794921" cy="78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Fatigue change #Trap best and worst day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Mean EMG (PeakVelocity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±100ms) and smoothed by boxcar of 20 trials</a:t>
            </a: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5911199C-F3B9-A176-2031-D64B4CD8A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690"/>
            <a:ext cx="6301601" cy="472440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D779780D-4506-EC52-13DF-BC393D0E9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99" y="1828800"/>
            <a:ext cx="63016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2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E8129-7DD8-7632-52FF-28BD46108C5B}"/>
              </a:ext>
            </a:extLst>
          </p:cNvPr>
          <p:cNvSpPr txBox="1">
            <a:spLocks/>
          </p:cNvSpPr>
          <p:nvPr/>
        </p:nvSpPr>
        <p:spPr>
          <a:xfrm>
            <a:off x="198539" y="96677"/>
            <a:ext cx="11794921" cy="78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Fatigue change #Tric best and worst day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Mean EMG (PeakVelocity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±100ms) and smoothed by boxcar of 20 trials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0E58EF02-2553-27B4-C5FF-361A6E27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98" y="1786690"/>
            <a:ext cx="6301601" cy="4724400"/>
          </a:xfrm>
          <a:prstGeom prst="rect">
            <a:avLst/>
          </a:prstGeom>
        </p:spPr>
      </p:pic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8B5487A3-1021-5366-7833-46A57FC60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690"/>
            <a:ext cx="63016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3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E8129-7DD8-7632-52FF-28BD46108C5B}"/>
              </a:ext>
            </a:extLst>
          </p:cNvPr>
          <p:cNvSpPr txBox="1">
            <a:spLocks/>
          </p:cNvSpPr>
          <p:nvPr/>
        </p:nvSpPr>
        <p:spPr>
          <a:xfrm>
            <a:off x="198539" y="96677"/>
            <a:ext cx="11794921" cy="78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Fatigue change #ADel change across days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Gray is average of first 20% trial and Black is that of last 20%</a:t>
            </a:r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6ABC44F3-CF6F-B0D1-AB83-68D19567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28" y="1203267"/>
            <a:ext cx="7410741" cy="5558056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94B3AA1-606D-68A4-1AFA-9968BF7AB9CA}"/>
              </a:ext>
            </a:extLst>
          </p:cNvPr>
          <p:cNvCxnSpPr/>
          <p:nvPr/>
        </p:nvCxnSpPr>
        <p:spPr>
          <a:xfrm>
            <a:off x="5657850" y="3752850"/>
            <a:ext cx="4191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76A397-6DD9-2567-E1FB-66DA79D2E90F}"/>
                  </a:ext>
                </a:extLst>
              </p:cNvPr>
              <p:cNvSpPr txBox="1"/>
              <p:nvPr/>
            </p:nvSpPr>
            <p:spPr>
              <a:xfrm>
                <a:off x="5905498" y="3549134"/>
                <a:ext cx="1066802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𝒇𝒊𝒓𝒔𝒕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76A397-6DD9-2567-E1FB-66DA79D2E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8" y="3549134"/>
                <a:ext cx="1066802" cy="376065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8F95AD-A586-8EBA-9587-9270A00F7532}"/>
                  </a:ext>
                </a:extLst>
              </p:cNvPr>
              <p:cNvSpPr txBox="1"/>
              <p:nvPr/>
            </p:nvSpPr>
            <p:spPr>
              <a:xfrm>
                <a:off x="5905498" y="4266672"/>
                <a:ext cx="1066802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𝒍𝒂𝒔𝒕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8F95AD-A586-8EBA-9587-9270A00F7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8" y="4266672"/>
                <a:ext cx="1066802" cy="376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A27092-4855-0CE6-3BFF-1F43058B4BF1}"/>
              </a:ext>
            </a:extLst>
          </p:cNvPr>
          <p:cNvCxnSpPr/>
          <p:nvPr/>
        </p:nvCxnSpPr>
        <p:spPr>
          <a:xfrm>
            <a:off x="5657850" y="4454704"/>
            <a:ext cx="4191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242</Words>
  <Application>Microsoft Office PowerPoint</Application>
  <PresentationFormat>ワイド画面</PresentationFormat>
  <Paragraphs>34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テーマ</vt:lpstr>
      <vt:lpstr>20220929</vt:lpstr>
      <vt:lpstr>Co-contraction stuff-1</vt:lpstr>
      <vt:lpstr>Co-contraction stuff-2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20220929</dc:title>
  <dc:creator>Hiroo Miyata</dc:creator>
  <cp:lastModifiedBy>Hiroo Miyata</cp:lastModifiedBy>
  <cp:revision>2</cp:revision>
  <dcterms:created xsi:type="dcterms:W3CDTF">2022-09-29T21:56:42Z</dcterms:created>
  <dcterms:modified xsi:type="dcterms:W3CDTF">2022-09-30T05:22:59Z</dcterms:modified>
</cp:coreProperties>
</file>