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 snapToGrid="0">
      <p:cViewPr varScale="1">
        <p:scale>
          <a:sx n="106" d="100"/>
          <a:sy n="10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B7BCF-BDBD-DA7D-71DB-7EBFF6E35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849AA4-CF2E-563D-7D26-C11854BD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5EEEA3-0BCD-4720-D7BC-A3FC2BE9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D4E0C-D2B8-B8C8-94F6-7BBB4673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E5E53-DD90-A780-FAFC-787F16A5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88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A531B-654B-3C13-69AE-717254A4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833490-6ACC-3456-A593-295A11D96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A59F2-C348-A085-E46E-86983993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D018B-8DCD-0F7C-04DC-F97AC1E9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5E09AE-4BA0-E86B-619B-DA2C7902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3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C62B14-5D2F-0813-92FA-E5082E32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7318BE-2E02-B42F-696E-FEFA02A6A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F8D11-07F6-A8B5-134C-30636047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F61572-B27C-0F6B-6F8E-472E8CEE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77D04-D298-AA7B-9235-232BB942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70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6F4E1-8A58-35AE-8176-C015B8B4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07404-6EC5-6932-FE28-8AA83F65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04311-3B1E-F287-AC18-AE138E0B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9916E-A669-02E7-F85A-433432F9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FCC83-5582-9AC4-05AC-621DD208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20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BF19C-E33B-112B-9D8C-43568385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184952-F980-A838-DAC2-A179C54A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A2813B-D69F-0088-1BD2-657FAABE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5D4B4D-4060-1E18-4250-1AE44B14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C3660-8247-DCE5-668F-6F983EA3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09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88788-0384-0462-4F8A-FD171AB0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993EA-4800-68D7-AECA-DC9061B45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7949D5-7436-CAFB-8373-32717830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8D8DB2-4BE1-8924-E3DA-9FC85C49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6B50BE-8786-D900-8211-D342EEB7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D70CBD-44A1-1EBF-1283-DD031CAF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0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B2B33-BA52-DD2E-E7FC-94690B67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7F119-F9F6-8ADC-F809-76183CC14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17A38F-5265-6443-4DBE-1D9E9091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ABF72-E540-6B90-E83B-ACCA03D3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A181D0-D2B4-512F-06BE-AB5DC1A8F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3E05EF-12D7-4521-C72D-2859A1E5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A4A1DD5-1C6C-7547-2696-3C5E848C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0A2F00-1C9F-F4C8-AD1B-A7F78E64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21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FEA2E-D6CD-7B05-5193-CBDDF036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09907D-BCF0-D3F6-3326-4B1C4405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5452FE-20C0-D470-0FEF-7AA18CA5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E06419-4109-4479-72F2-1D97286B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55F4ED-5F30-77DF-7503-2E84660D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C17DBC-9EC9-F834-C8AC-F8637728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A7CA3-69EA-E26B-6906-38F8422C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2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BC076-31DE-9F7F-DBAC-DF1F75E7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B6E06A-48B5-F05A-9672-1761A6AF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3B471-2A93-E26A-F2BE-9D52AD69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566FB9-0511-B863-6D6F-C69B2615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1BD0A-D131-FD66-4D42-ED2F680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DDD237-A9CE-FB41-2DA1-EE1C5467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55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3C578-8BCA-EAB3-E9AE-4474F6F9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35365B-DEC0-C204-0D5C-F923AA042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9DFBBF-09A9-79B0-E09D-18A6542A4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A6E382-93C4-381A-DE82-320EDEE1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249AF5-82D5-6E90-977E-E46112DB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067DCE-2FF9-3EBB-87B2-372882E6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0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F321C4-FFCA-7BAA-0909-FFA636C1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B925B2-72D7-D93E-B90A-C9AD9780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F96CC-0B9D-DF74-BF97-E33E98B61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051F-7E9C-6643-94C5-18C3DF4DF5AA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C046E-E978-00B7-A244-0B385BAE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D571DA-5EB7-F016-B5F1-69690A45E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9A93-2954-8B41-A9F7-9F3DA2AD35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2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992E3-54F6-CD39-B94A-E09BEADF3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Data Structure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5E8CAF-7736-20CF-6F08-5519CA372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7E227-0DA2-E9DC-5FCB-E5E3359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24" y="207470"/>
            <a:ext cx="11406352" cy="864585"/>
          </a:xfrm>
        </p:spPr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Whole Trial Data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EE8F4-6D01-562F-E557-82D15790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24" y="1229710"/>
            <a:ext cx="11406352" cy="526316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971550" lvl="1" indent="-514350">
              <a:buAutoNum type="arabicPeriod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AutoNum type="arabicPeriod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EMG 5 *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timewindow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AutoNum type="arabicPeriod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goodEMGData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others 4 *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timewindow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</a:p>
          <a:p>
            <a:pPr marL="1428750" lvl="2" indent="-514350">
              <a:buAutoNum type="arabicPeriod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stateTable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AutoNum type="arabicPeriod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directionLabel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AutoNum type="arabicPeriod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rewardLabel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AutoNum type="arabicPeriod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514350" indent="-514350">
              <a:buAutoNum type="arabicPeriod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essionProp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about combined information</a:t>
            </a:r>
          </a:p>
          <a:p>
            <a:pPr marL="971550" lvl="1" indent="-514350">
              <a:buAutoNum type="arabicPeriod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otherChannels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dataSizes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2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29</Words>
  <Application>Microsoft Macintosh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Data Structure</vt:lpstr>
      <vt:lpstr>Whole Trial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宮田　寛生</dc:creator>
  <cp:lastModifiedBy>宮田　寛生</cp:lastModifiedBy>
  <cp:revision>1</cp:revision>
  <dcterms:created xsi:type="dcterms:W3CDTF">2022-09-21T23:47:22Z</dcterms:created>
  <dcterms:modified xsi:type="dcterms:W3CDTF">2022-09-22T14:18:40Z</dcterms:modified>
</cp:coreProperties>
</file>