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5" r:id="rId4"/>
    <p:sldId id="263" r:id="rId5"/>
    <p:sldId id="264" r:id="rId6"/>
    <p:sldId id="260" r:id="rId7"/>
    <p:sldId id="262" r:id="rId8"/>
    <p:sldId id="266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49"/>
    <p:restoredTop sz="94719"/>
  </p:normalViewPr>
  <p:slideViewPr>
    <p:cSldViewPr snapToGrid="0">
      <p:cViewPr varScale="1">
        <p:scale>
          <a:sx n="152" d="100"/>
          <a:sy n="152" d="100"/>
        </p:scale>
        <p:origin x="5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E17D6C-2276-EFBD-512A-1C1974534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6DDAD2C-5592-0580-DC41-5B0F9BA76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52D4E8-F972-C025-1482-CD6BFD399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0511-33E7-0346-A1CF-175A10FEEAE4}" type="datetimeFigureOut">
              <a:rPr kumimoji="1" lang="ja-JP" altLang="en-US" smtClean="0"/>
              <a:t>2022/9/23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1596D0-A5A5-07A8-B55B-22C15E524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6255BB-B9EF-0A98-A001-542B58839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F2ED-D16E-F340-B76D-53BAB9E29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2083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32CFA8-EBDD-5C8A-5C7E-9156E08A3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49FA18D-4526-6782-BBCB-4977E46CF5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15A86C-6421-72C0-3982-EE38697BB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0511-33E7-0346-A1CF-175A10FEEAE4}" type="datetimeFigureOut">
              <a:rPr kumimoji="1" lang="ja-JP" altLang="en-US" smtClean="0"/>
              <a:t>2022/9/23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A47C5F-8EEB-D512-8196-48E762D1C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6607CD-A36E-3641-9F82-ED10CBF84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F2ED-D16E-F340-B76D-53BAB9E29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9730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1C92864-9060-185E-299C-31369C083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F50A316-FE77-526D-EEFF-B42FDA601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62A03B-6812-DE1E-E035-D0839D4D4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0511-33E7-0346-A1CF-175A10FEEAE4}" type="datetimeFigureOut">
              <a:rPr kumimoji="1" lang="ja-JP" altLang="en-US" smtClean="0"/>
              <a:t>2022/9/23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480EF9-DBEB-0F5F-5119-C5B2B36EA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979856-94AD-64A5-5634-05C24D7B7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F2ED-D16E-F340-B76D-53BAB9E29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9558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79A9C9-7A5A-7CC0-4BD7-8C5FEF16B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2E2B41-C2EC-1BFA-2E77-EE59B86B0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481068-7F20-9034-C692-C43666651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0511-33E7-0346-A1CF-175A10FEEAE4}" type="datetimeFigureOut">
              <a:rPr kumimoji="1" lang="ja-JP" altLang="en-US" smtClean="0"/>
              <a:t>2022/9/23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5F1AB8-DFFE-94D7-E579-76E137984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E68F9E-8582-D200-774F-787A9E631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F2ED-D16E-F340-B76D-53BAB9E29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1721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C26BCA-3066-2A68-27C6-6E7D3F348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39DBBE4-F189-7683-DF0B-E83196B6C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CDA8D0-9696-822A-C8FB-4E8CFF453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0511-33E7-0346-A1CF-175A10FEEAE4}" type="datetimeFigureOut">
              <a:rPr kumimoji="1" lang="ja-JP" altLang="en-US" smtClean="0"/>
              <a:t>2022/9/23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A36923-9901-84BC-4F17-A7522F17D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623550-4E42-16DA-DEEA-8BEBE8D3D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F2ED-D16E-F340-B76D-53BAB9E29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7190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2FCAF0-5112-708B-34A8-65571B2F6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052217-AF5F-8F1A-5EE6-B0ECA9702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0819A3A-51AF-E11E-4472-EBBB79542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3B4F019-9B73-BC7E-A807-24A5B95C1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0511-33E7-0346-A1CF-175A10FEEAE4}" type="datetimeFigureOut">
              <a:rPr kumimoji="1" lang="ja-JP" altLang="en-US" smtClean="0"/>
              <a:t>2022/9/23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14A5363-ABEA-A808-E4C3-F4821B214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A665F6E-F68F-68DF-E66E-37A14E479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F2ED-D16E-F340-B76D-53BAB9E29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616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932EF3-026F-BDE8-03F2-8491ED1A8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54EA937-A5AD-5FD1-DCBD-4BAC7F4E4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041B6E7-BB3E-AEA1-2787-B2F56C6A4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BCDF58A-DADB-D19A-6A17-9ECFA63ADE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C415B9A-ED21-6394-E8CD-4372D6F3B1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23A0B62-19E2-7233-9AAB-D5127358E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0511-33E7-0346-A1CF-175A10FEEAE4}" type="datetimeFigureOut">
              <a:rPr kumimoji="1" lang="ja-JP" altLang="en-US" smtClean="0"/>
              <a:t>2022/9/23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BAA846E-EFEA-E980-4E9B-F28C632DE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1272D9A-5D14-6DA6-C113-E7A16E15A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F2ED-D16E-F340-B76D-53BAB9E29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098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1BCF9F-4744-78B8-D8B4-A1E4D7249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B29C2D1-880A-10D5-DC45-E1821A42F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0511-33E7-0346-A1CF-175A10FEEAE4}" type="datetimeFigureOut">
              <a:rPr kumimoji="1" lang="ja-JP" altLang="en-US" smtClean="0"/>
              <a:t>2022/9/23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5A2F9FC-A2CE-1092-A9A1-1D6C0E3B2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176709F-2966-8F5C-8428-F2F5EEC3B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F2ED-D16E-F340-B76D-53BAB9E29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7158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0663AB3-937F-7D93-8160-AB3F7280F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0511-33E7-0346-A1CF-175A10FEEAE4}" type="datetimeFigureOut">
              <a:rPr kumimoji="1" lang="ja-JP" altLang="en-US" smtClean="0"/>
              <a:t>2022/9/23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757FAF7-63EF-8DB8-D502-966710CE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6B5910-F7A1-39CD-4A2A-9C091F8AC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F2ED-D16E-F340-B76D-53BAB9E29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2625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834BB7-3311-D271-BF1A-F165CCBFB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866241-73E1-E728-22F2-DA72F9276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5BC82B0-113C-08CE-6608-45C6327DD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797A918-0F5E-0E87-E1E6-8ACB5EFF2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0511-33E7-0346-A1CF-175A10FEEAE4}" type="datetimeFigureOut">
              <a:rPr kumimoji="1" lang="ja-JP" altLang="en-US" smtClean="0"/>
              <a:t>2022/9/23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7D6C849-D8E0-0F7F-DD36-38444ADD1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233C0C-76F1-4298-56BB-D75812656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F2ED-D16E-F340-B76D-53BAB9E29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5955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94360F-0C6B-9523-A248-198A10456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6A5203F-45CA-1FBC-A124-DED1C2287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4759208-712A-91E5-E801-8CBC31F17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4B9C87-6353-5A59-8643-1FEF46DF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0511-33E7-0346-A1CF-175A10FEEAE4}" type="datetimeFigureOut">
              <a:rPr kumimoji="1" lang="ja-JP" altLang="en-US" smtClean="0"/>
              <a:t>2022/9/23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AF864C-FDCE-C739-8C23-0D9783CD9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3FF6A04-99F3-008D-B20F-973568467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F2ED-D16E-F340-B76D-53BAB9E29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7986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5F60D19-59A1-3527-D8B5-CBE58B797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6C9B781-C9DF-1723-522C-9BD3C13AE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AE5440-2F4D-7ED1-FCE6-65FCBFFF64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20511-33E7-0346-A1CF-175A10FEEAE4}" type="datetimeFigureOut">
              <a:rPr kumimoji="1" lang="ja-JP" altLang="en-US" smtClean="0"/>
              <a:t>2022/9/23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41EEF4-6BB9-3011-D970-B43C8EFC41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A72434-CF7A-4C75-126B-521EF91405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7F2ED-D16E-F340-B76D-53BAB9E29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2601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journals.humankinetics.com/view/journals/ijatt/10/4/article-p43.xml" TargetMode="External"/><Relationship Id="rId2" Type="http://schemas.openxmlformats.org/officeDocument/2006/relationships/hyperlink" Target="https://www.nature.com/articles/s41598-020-68392-6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F5590E-04EC-6767-DEC2-2BDCF7DFAF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2022/09/23</a:t>
            </a:r>
            <a:endParaRPr kumimoji="1" lang="ja-JP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7F71EEA-52A7-C124-CC66-357F87F52B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b="1" dirty="0" err="1">
                <a:latin typeface="Arial" panose="020B0604020202020204" pitchFamily="34" charset="0"/>
                <a:cs typeface="Arial" panose="020B0604020202020204" pitchFamily="34" charset="0"/>
              </a:rPr>
              <a:t>Hiroo</a:t>
            </a:r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 Miyata</a:t>
            </a:r>
            <a:endParaRPr kumimoji="1" lang="ja-JP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562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23C4054E-F7CF-1129-4F4B-FF1099C02EB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778740" y="0"/>
            <a:ext cx="4413259" cy="330868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7F9DE804-F212-7FA3-44D4-796E519BA5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778740" y="3549317"/>
            <a:ext cx="4413259" cy="330868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AD011A9-8868-1FE1-9EB1-AA62CA04280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409595" y="-1"/>
            <a:ext cx="4411578" cy="3308683"/>
          </a:xfrm>
          <a:prstGeom prst="rect">
            <a:avLst/>
          </a:prstGeom>
        </p:spPr>
      </p:pic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D878185D-EC63-EBF3-3D97-5AB7D46FDAB2}"/>
              </a:ext>
            </a:extLst>
          </p:cNvPr>
          <p:cNvSpPr/>
          <p:nvPr/>
        </p:nvSpPr>
        <p:spPr>
          <a:xfrm>
            <a:off x="7830052" y="17757"/>
            <a:ext cx="468583" cy="2995862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E3F8D2DE-C94D-FD95-43E2-69A809638F42}"/>
              </a:ext>
            </a:extLst>
          </p:cNvPr>
          <p:cNvSpPr/>
          <p:nvPr/>
        </p:nvSpPr>
        <p:spPr>
          <a:xfrm>
            <a:off x="7830051" y="3555044"/>
            <a:ext cx="468583" cy="2995862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57AB700B-417E-3822-8EFB-78CE2A0C591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407912" y="3548053"/>
            <a:ext cx="4413261" cy="330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739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DE9437-B57D-A977-315D-5308758F4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62" y="105633"/>
            <a:ext cx="11751276" cy="833481"/>
          </a:xfrm>
        </p:spPr>
        <p:txBody>
          <a:bodyPr>
            <a:normAutofit/>
          </a:bodyPr>
          <a:lstStyle/>
          <a:p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Modification of Tuning curve stuff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図 4" descr="グラフ, 折れ線グラフ&#10;&#10;自動的に生成された説明">
            <a:extLst>
              <a:ext uri="{FF2B5EF4-FFF2-40B4-BE49-F238E27FC236}">
                <a16:creationId xmlns:a16="http://schemas.microsoft.com/office/drawing/2014/main" id="{D61C4340-13F8-9059-1252-742961946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62" y="939114"/>
            <a:ext cx="6096000" cy="45720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D276E81-C320-20B4-1E74-15B5893DE557}"/>
              </a:ext>
            </a:extLst>
          </p:cNvPr>
          <p:cNvSpPr txBox="1"/>
          <p:nvPr/>
        </p:nvSpPr>
        <p:spPr>
          <a:xfrm>
            <a:off x="646386" y="5918886"/>
            <a:ext cx="111462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I calculated standard deviation from average EMG of </a:t>
            </a:r>
            <a:r>
              <a:rPr lang="en-US" altLang="ja-JP" sz="2400" b="1" dirty="0">
                <a:latin typeface="Arial" panose="020B0604020202020204" pitchFamily="34" charset="0"/>
                <a:cs typeface="Arial" panose="020B0604020202020204" pitchFamily="34" charset="0"/>
              </a:rPr>
              <a:t>each datapoint</a:t>
            </a: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(-150~+50) </a:t>
            </a:r>
            <a:r>
              <a:rPr lang="en-US" altLang="ja-JP" sz="2400" b="1" dirty="0">
                <a:latin typeface="Arial" panose="020B0604020202020204" pitchFamily="34" charset="0"/>
                <a:cs typeface="Arial" panose="020B0604020202020204" pitchFamily="34" charset="0"/>
              </a:rPr>
              <a:t>Not each trial …!!</a:t>
            </a:r>
            <a:endParaRPr kumimoji="1" lang="ja-JP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図 9" descr="グラフ&#10;&#10;自動的に生成された説明">
            <a:extLst>
              <a:ext uri="{FF2B5EF4-FFF2-40B4-BE49-F238E27FC236}">
                <a16:creationId xmlns:a16="http://schemas.microsoft.com/office/drawing/2014/main" id="{AE35456E-C6AD-C059-B6BB-F7E87CC28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5638" y="939114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414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DE9437-B57D-A977-315D-5308758F4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62" y="105633"/>
            <a:ext cx="11751276" cy="833481"/>
          </a:xfrm>
        </p:spPr>
        <p:txBody>
          <a:bodyPr>
            <a:normAutofit/>
          </a:bodyPr>
          <a:lstStyle/>
          <a:p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Probability Distributions are same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6E7F6C3-7E48-BD06-DCC7-87E7A1D1BA8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540000" y="11811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14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DE9437-B57D-A977-315D-5308758F4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62" y="105633"/>
            <a:ext cx="11751276" cy="833481"/>
          </a:xfrm>
        </p:spPr>
        <p:txBody>
          <a:bodyPr>
            <a:normAutofit/>
          </a:bodyPr>
          <a:lstStyle/>
          <a:p>
            <a:r>
              <a:rPr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No correlation </a:t>
            </a:r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between </a:t>
            </a:r>
            <a:r>
              <a:rPr lang="en-US" altLang="ja-JP" b="1" dirty="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kumimoji="1" lang="en-US" altLang="ja-JP" b="1" dirty="0" err="1">
                <a:latin typeface="Arial" panose="020B0604020202020204" pitchFamily="34" charset="0"/>
                <a:cs typeface="Arial" panose="020B0604020202020204" pitchFamily="34" charset="0"/>
              </a:rPr>
              <a:t>xis</a:t>
            </a:r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 and EMG</a:t>
            </a:r>
            <a:endParaRPr kumimoji="1" lang="ja-JP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図 3" descr="グラフ, 散布図, バブル チャート&#10;&#10;自動的に生成された説明">
            <a:extLst>
              <a:ext uri="{FF2B5EF4-FFF2-40B4-BE49-F238E27FC236}">
                <a16:creationId xmlns:a16="http://schemas.microsoft.com/office/drawing/2014/main" id="{4392A786-7471-361C-384C-50DE6358C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748" y="816930"/>
            <a:ext cx="4104861" cy="3077473"/>
          </a:xfrm>
          <a:prstGeom prst="rect">
            <a:avLst/>
          </a:prstGeom>
        </p:spPr>
      </p:pic>
      <p:pic>
        <p:nvPicPr>
          <p:cNvPr id="6" name="図 5" descr="グラフ, 散布図&#10;&#10;自動的に生成された説明">
            <a:extLst>
              <a:ext uri="{FF2B5EF4-FFF2-40B4-BE49-F238E27FC236}">
                <a16:creationId xmlns:a16="http://schemas.microsoft.com/office/drawing/2014/main" id="{B762963B-8034-0813-85AC-B8013B058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266" y="816930"/>
            <a:ext cx="4104862" cy="3078647"/>
          </a:xfrm>
          <a:prstGeom prst="rect">
            <a:avLst/>
          </a:prstGeom>
        </p:spPr>
      </p:pic>
      <p:pic>
        <p:nvPicPr>
          <p:cNvPr id="8" name="図 7" descr="グラフ, 散布図, バブル チャート&#10;&#10;自動的に生成された説明">
            <a:extLst>
              <a:ext uri="{FF2B5EF4-FFF2-40B4-BE49-F238E27FC236}">
                <a16:creationId xmlns:a16="http://schemas.microsoft.com/office/drawing/2014/main" id="{0D33D9C9-CD3E-4C7C-68ED-BD0BF32658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56" y="3740770"/>
            <a:ext cx="4104861" cy="3077473"/>
          </a:xfrm>
          <a:prstGeom prst="rect">
            <a:avLst/>
          </a:prstGeom>
        </p:spPr>
      </p:pic>
      <p:pic>
        <p:nvPicPr>
          <p:cNvPr id="10" name="図 9" descr="グラフ, 散布図, バブル チャート&#10;&#10;自動的に生成された説明">
            <a:extLst>
              <a:ext uri="{FF2B5EF4-FFF2-40B4-BE49-F238E27FC236}">
                <a16:creationId xmlns:a16="http://schemas.microsoft.com/office/drawing/2014/main" id="{40DF2D4C-5097-133C-D508-9397D69893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0744" y="3739598"/>
            <a:ext cx="4104861" cy="3078646"/>
          </a:xfrm>
          <a:prstGeom prst="rect">
            <a:avLst/>
          </a:prstGeom>
        </p:spPr>
      </p:pic>
      <p:pic>
        <p:nvPicPr>
          <p:cNvPr id="12" name="図 11" descr="グラフ, 散布図&#10;&#10;自動的に生成された説明">
            <a:extLst>
              <a:ext uri="{FF2B5EF4-FFF2-40B4-BE49-F238E27FC236}">
                <a16:creationId xmlns:a16="http://schemas.microsoft.com/office/drawing/2014/main" id="{ADAEF174-EE64-2777-75C3-F552EFA8FC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4593" y="3739598"/>
            <a:ext cx="4106426" cy="3078646"/>
          </a:xfrm>
          <a:prstGeom prst="rect">
            <a:avLst/>
          </a:prstGeom>
        </p:spPr>
      </p:pic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739DC4DF-D80A-5B14-47FD-DAC2702ED318}"/>
              </a:ext>
            </a:extLst>
          </p:cNvPr>
          <p:cNvSpPr/>
          <p:nvPr/>
        </p:nvSpPr>
        <p:spPr>
          <a:xfrm>
            <a:off x="4462670" y="815757"/>
            <a:ext cx="1548939" cy="1360913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1713214-B645-1B2B-C565-FB9DA95F7FE7}"/>
              </a:ext>
            </a:extLst>
          </p:cNvPr>
          <p:cNvSpPr txBox="1"/>
          <p:nvPr/>
        </p:nvSpPr>
        <p:spPr>
          <a:xfrm>
            <a:off x="5640282" y="1785358"/>
            <a:ext cx="371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22102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DE9437-B57D-A977-315D-5308758F4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62" y="32481"/>
            <a:ext cx="11751276" cy="833481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How fatigue affect to EMG</a:t>
            </a:r>
            <a:endParaRPr kumimoji="1" lang="ja-JP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352D17A-518A-2F8C-936D-2500D1382D9E}"/>
              </a:ext>
            </a:extLst>
          </p:cNvPr>
          <p:cNvSpPr/>
          <p:nvPr/>
        </p:nvSpPr>
        <p:spPr>
          <a:xfrm>
            <a:off x="317898" y="890016"/>
            <a:ext cx="5559552" cy="70713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" altLang="ja-JP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uscle fibers produce less force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20708AA-D732-D8AC-2E5B-892D43F51525}"/>
              </a:ext>
            </a:extLst>
          </p:cNvPr>
          <p:cNvSpPr/>
          <p:nvPr/>
        </p:nvSpPr>
        <p:spPr>
          <a:xfrm>
            <a:off x="6314550" y="890016"/>
            <a:ext cx="5559552" cy="70713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muscle fiber conduction velocity become slower</a:t>
            </a:r>
            <a:endParaRPr kumimoji="1" lang="ja-JP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B9EA293-DD8B-9EFC-B8BE-24C306C0F4E1}"/>
              </a:ext>
            </a:extLst>
          </p:cNvPr>
          <p:cNvSpPr/>
          <p:nvPr/>
        </p:nvSpPr>
        <p:spPr>
          <a:xfrm>
            <a:off x="317898" y="1816278"/>
            <a:ext cx="5559552" cy="70713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motor units increase</a:t>
            </a:r>
            <a:endParaRPr lang="en" altLang="ja-JP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620156C4-C76B-93EE-A4CB-B893EA761407}"/>
              </a:ext>
            </a:extLst>
          </p:cNvPr>
          <p:cNvCxnSpPr>
            <a:stCxn id="3" idx="2"/>
            <a:endCxn id="6" idx="0"/>
          </p:cNvCxnSpPr>
          <p:nvPr/>
        </p:nvCxnSpPr>
        <p:spPr>
          <a:xfrm>
            <a:off x="3097674" y="1597152"/>
            <a:ext cx="0" cy="2191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5017537-AA7A-EFD0-A7E5-74E36B831983}"/>
              </a:ext>
            </a:extLst>
          </p:cNvPr>
          <p:cNvSpPr/>
          <p:nvPr/>
        </p:nvSpPr>
        <p:spPr>
          <a:xfrm>
            <a:off x="317898" y="2742540"/>
            <a:ext cx="5559552" cy="70713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" altLang="ja-JP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mplitude increases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C9B370DF-DBA2-2ECA-243C-AA7AA7E9E60D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3097674" y="2523414"/>
            <a:ext cx="0" cy="2191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2D923AE-30E6-DA25-669E-1FACEE7E691F}"/>
              </a:ext>
            </a:extLst>
          </p:cNvPr>
          <p:cNvSpPr/>
          <p:nvPr/>
        </p:nvSpPr>
        <p:spPr>
          <a:xfrm>
            <a:off x="6314550" y="2742540"/>
            <a:ext cx="5559552" cy="70713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EMG signal frequencies become lower </a:t>
            </a:r>
            <a:endParaRPr lang="en" altLang="ja-JP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78D3520D-BB6A-82B1-8FDC-14A326F6101A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>
            <a:off x="9094326" y="1597152"/>
            <a:ext cx="0" cy="11453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図 18" descr="ダイアグラム&#10;&#10;自動的に生成された説明">
            <a:extLst>
              <a:ext uri="{FF2B5EF4-FFF2-40B4-BE49-F238E27FC236}">
                <a16:creationId xmlns:a16="http://schemas.microsoft.com/office/drawing/2014/main" id="{C50BD946-58B8-6A3A-C6B0-060C7653C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782" y="3541117"/>
            <a:ext cx="5657088" cy="2988048"/>
          </a:xfrm>
          <a:prstGeom prst="rect">
            <a:avLst/>
          </a:prstGeom>
        </p:spPr>
      </p:pic>
      <p:pic>
        <p:nvPicPr>
          <p:cNvPr id="26" name="図 25" descr="グラフ, 散布図&#10;&#10;自動的に生成された説明">
            <a:extLst>
              <a:ext uri="{FF2B5EF4-FFF2-40B4-BE49-F238E27FC236}">
                <a16:creationId xmlns:a16="http://schemas.microsoft.com/office/drawing/2014/main" id="{D7959F90-DD13-6995-9B4B-1FF04D038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330" y="3538634"/>
            <a:ext cx="2239374" cy="2911186"/>
          </a:xfrm>
          <a:prstGeom prst="rect">
            <a:avLst/>
          </a:prstGeom>
        </p:spPr>
      </p:pic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372AEE7-1180-4ECF-9FD4-1B4E1B943528}"/>
              </a:ext>
            </a:extLst>
          </p:cNvPr>
          <p:cNvSpPr txBox="1"/>
          <p:nvPr/>
        </p:nvSpPr>
        <p:spPr>
          <a:xfrm>
            <a:off x="6195215" y="6554965"/>
            <a:ext cx="57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ABC of EMG, P51, </a:t>
            </a:r>
            <a:r>
              <a:rPr lang="en" altLang="ja-JP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 the muscle fatigue? </a:t>
            </a:r>
            <a:endParaRPr kumimoji="1" lang="ja-JP" altLang="en-US" sz="12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0C89B74-50BD-E868-0DCF-1637A3632B82}"/>
              </a:ext>
            </a:extLst>
          </p:cNvPr>
          <p:cNvSpPr txBox="1"/>
          <p:nvPr/>
        </p:nvSpPr>
        <p:spPr>
          <a:xfrm>
            <a:off x="198563" y="6548520"/>
            <a:ext cx="57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" altLang="ja-JP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Todd D. Royer, 2015, International Journal of Athletic Therapy and Training</a:t>
            </a:r>
          </a:p>
        </p:txBody>
      </p:sp>
    </p:spTree>
    <p:extLst>
      <p:ext uri="{BB962C8B-B14F-4D97-AF65-F5344CB8AC3E}">
        <p14:creationId xmlns:p14="http://schemas.microsoft.com/office/powerpoint/2010/main" val="2351484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DE9437-B57D-A977-315D-5308758F4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62" y="105633"/>
            <a:ext cx="11751276" cy="833481"/>
          </a:xfrm>
        </p:spPr>
        <p:txBody>
          <a:bodyPr>
            <a:normAutofit/>
          </a:bodyPr>
          <a:lstStyle/>
          <a:p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Peri-movement EMG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change across session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図 3" descr="グラフ, 折れ線グラフ&#10;&#10;自動的に生成された説明">
            <a:extLst>
              <a:ext uri="{FF2B5EF4-FFF2-40B4-BE49-F238E27FC236}">
                <a16:creationId xmlns:a16="http://schemas.microsoft.com/office/drawing/2014/main" id="{0D879790-91F9-8AD7-A02D-B74B39712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62" y="2111266"/>
            <a:ext cx="5770262" cy="4330998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1346334-BC8A-639C-C95D-766AFC2936A5}"/>
              </a:ext>
            </a:extLst>
          </p:cNvPr>
          <p:cNvSpPr/>
          <p:nvPr/>
        </p:nvSpPr>
        <p:spPr>
          <a:xfrm>
            <a:off x="317898" y="890016"/>
            <a:ext cx="11653740" cy="70713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" altLang="ja-JP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Force required by each direction is constant</a:t>
            </a:r>
          </a:p>
        </p:txBody>
      </p:sp>
      <p:pic>
        <p:nvPicPr>
          <p:cNvPr id="8" name="図 7" descr="グラフ, 折れ線グラフ, 散布図&#10;&#10;自動的に生成された説明">
            <a:extLst>
              <a:ext uri="{FF2B5EF4-FFF2-40B4-BE49-F238E27FC236}">
                <a16:creationId xmlns:a16="http://schemas.microsoft.com/office/drawing/2014/main" id="{8803B225-68ED-3E17-AB8A-A4952A782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262" y="2111266"/>
            <a:ext cx="5929586" cy="444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275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3E1C7C-DB96-3CC1-6A33-47A5681D3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Fatigue</a:t>
            </a:r>
            <a:r>
              <a:rPr kumimoji="1" lang="ja-JP" altLang="en-US"/>
              <a:t> </a:t>
            </a:r>
            <a:r>
              <a:rPr lang="en-US" altLang="ja-JP" dirty="0"/>
              <a:t>R</a:t>
            </a:r>
            <a:r>
              <a:rPr kumimoji="1" lang="en-US" altLang="ja-JP" dirty="0"/>
              <a:t>eferences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533ABB-E346-8192-A09D-130A67A71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ja-JP" dirty="0">
                <a:hlinkClick r:id="rId2"/>
              </a:rPr>
              <a:t>https://www.nature.com/articles/s41598-020-68392-6</a:t>
            </a:r>
            <a:endParaRPr kumimoji="1" lang="en" altLang="ja-JP" dirty="0"/>
          </a:p>
          <a:p>
            <a:r>
              <a:rPr kumimoji="1" lang="en" altLang="ja-JP" dirty="0">
                <a:hlinkClick r:id="rId3"/>
              </a:rPr>
              <a:t>https://journals.humankinetics.com/view/journals/ijatt/10/4/article-p43.xml</a:t>
            </a:r>
            <a:endParaRPr kumimoji="1" lang="en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3451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1483</TotalTime>
  <Words>133</Words>
  <Application>Microsoft Macintosh PowerPoint</Application>
  <PresentationFormat>ワイド画面</PresentationFormat>
  <Paragraphs>20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2022/09/23</vt:lpstr>
      <vt:lpstr>PowerPoint プレゼンテーション</vt:lpstr>
      <vt:lpstr>Modification of Tuning curve stuff</vt:lpstr>
      <vt:lpstr>Probability Distributions are same</vt:lpstr>
      <vt:lpstr>No correlation between RAxis and EMG</vt:lpstr>
      <vt:lpstr>How fatigue affect to EMG</vt:lpstr>
      <vt:lpstr>Peri-movement EMG change across session</vt:lpstr>
      <vt:lpstr>Fatigue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2022/09/23</dc:title>
  <dc:creator>宮田　寛生</dc:creator>
  <cp:lastModifiedBy>宮田　寛生</cp:lastModifiedBy>
  <cp:revision>5</cp:revision>
  <dcterms:created xsi:type="dcterms:W3CDTF">2022-09-21T13:21:37Z</dcterms:created>
  <dcterms:modified xsi:type="dcterms:W3CDTF">2022-09-23T16:50:05Z</dcterms:modified>
</cp:coreProperties>
</file>