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19"/>
  </p:normalViewPr>
  <p:slideViewPr>
    <p:cSldViewPr snapToGrid="0">
      <p:cViewPr>
        <p:scale>
          <a:sx n="160" d="100"/>
          <a:sy n="160" d="100"/>
        </p:scale>
        <p:origin x="536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4A598-3C1A-444A-B785-5284B49F0B04}" type="datetimeFigureOut">
              <a:rPr kumimoji="1" lang="ja-JP" altLang="en-US" smtClean="0"/>
              <a:t>2022/9/16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16301-5078-964B-A9DF-FB52C11C4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75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16301-5078-964B-A9DF-FB52C11C486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99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9374BA-B9CD-FB2C-E4D6-0F2882D40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9E992E-8A25-F6FF-7207-A035AAF8A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AEF180-A023-FEC6-B0B4-55CAD99A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ABC2-0003-B34E-80FC-AB4780B6E1D7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85408B-98AE-C644-B38A-6F3B35CC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36EBB4-2F4B-6582-BB10-DDD9331A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8E83-B14A-7241-9994-7C966F7DFA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3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F5D43-C281-35CC-5A71-DDA5EB0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D9375D-60B7-AF08-7CE9-640E934E1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16A4C3-42E2-8BC4-E73D-1E0494C2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ABC2-0003-B34E-80FC-AB4780B6E1D7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BC00C3-6594-E161-8A71-1F1C4A9D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55DC69-2706-0A5D-F8E6-6E127946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8E83-B14A-7241-9994-7C966F7DFA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39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91F76E-3B8C-4372-501C-D954E9E5F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4A8E1A-23FC-97C2-7092-1CBD73175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2194F1-261B-0E80-7344-B4976467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ABC2-0003-B34E-80FC-AB4780B6E1D7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22C23C-4522-E35A-AF95-B446B974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9DDEA8-ADAC-D3D1-7DBB-D5E851BD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8E83-B14A-7241-9994-7C966F7DFA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14106-3C01-62EB-A08F-F996E1B7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F7DC9F-F9FB-85DD-C83D-28DDF9085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C584AB-520C-8DD5-0D9D-972E370D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ABC2-0003-B34E-80FC-AB4780B6E1D7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722E90-9D97-9593-11E3-6FBD6D5B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70E314-888F-13AA-0545-191F0CAA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8E83-B14A-7241-9994-7C966F7DFA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38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C729D4-7330-4CA5-6491-3AE32ECA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114961-21AB-BCA9-60A5-FA681B4C6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D289F6-ADDF-29C6-32E3-D2E30007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ABC2-0003-B34E-80FC-AB4780B6E1D7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A3941-6095-DC18-78C2-C182F89A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68D12D-E7A9-EF04-20B9-F0328EB7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8E83-B14A-7241-9994-7C966F7DFA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43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C4A781-8A0D-AE20-9D99-DD4BFA41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8A184-DAA4-DD57-66A0-ADB194E82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31AE78-7FB4-70A6-E6D1-5234DB320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80BE6A-3D26-8646-3FD8-20CCCA47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ABC2-0003-B34E-80FC-AB4780B6E1D7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ABCBB4-7629-E376-A7D8-41569A3D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1EFDC8-0053-8248-C600-8A20EC73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8E83-B14A-7241-9994-7C966F7DFA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81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781756-B34E-331C-F70B-53D962BC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0EF85F-CFBB-E0A2-B88C-425EF3A7D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3362B3-8712-3EEE-755C-8F53B8FC5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810331-D5C7-9270-673F-5005EBFDF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D6F82E6-1419-D16A-CDA0-78656002F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5B06A8-8734-D26C-57A4-93F8B62B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ABC2-0003-B34E-80FC-AB4780B6E1D7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EB87B6-3BE2-F6BF-0860-E6114E46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5D168B9-FA58-E549-3EEE-D3E6E837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8E83-B14A-7241-9994-7C966F7DFA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74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25984-BFAC-893E-BC4C-95E78612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5049656-A412-2BAC-4574-C58B1E98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ABC2-0003-B34E-80FC-AB4780B6E1D7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406687-DCD4-EBAD-F282-CAC75579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276A08-A067-E2D5-5C37-5B19E9C7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8E83-B14A-7241-9994-7C966F7DFA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24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8289785-FCE7-4ECC-92BD-3FC6AC64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ABC2-0003-B34E-80FC-AB4780B6E1D7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F86A45-8B02-4DA0-84A9-BFAB21EA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7682D5-B4F8-D422-D6CD-75FD7E90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8E83-B14A-7241-9994-7C966F7DFA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92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B0DF9-3BED-A678-E988-E5A64405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DDA3A6-0941-FF32-B826-2B4F0FC6B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CED79D-6F15-1F27-EB24-92B650369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6648CC-47E8-0446-4C31-5E8E8C91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ABC2-0003-B34E-80FC-AB4780B6E1D7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DF4BAF-C160-71F3-AD9C-E30E3333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D2B304-9ECF-6A58-76B4-4D03C824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8E83-B14A-7241-9994-7C966F7DFA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13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A3DC15-993A-E67F-A10A-EF908072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0B50D5A-79DA-50A7-7104-3844BB500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449F87-913B-82A7-48E6-93A096969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2F4EFB-8452-307B-CD14-1B2F021C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ABC2-0003-B34E-80FC-AB4780B6E1D7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CAF5FE-80E0-91F1-B316-8F9B58B2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95371B-F7CD-054C-C47F-9A0869B2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8E83-B14A-7241-9994-7C966F7DFA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75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92D8DC5-11F1-19A4-0204-1F09FCC2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009004-B0B8-D04D-06BA-6400A6914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CAD9C9-07B6-7991-6DD1-0A5493179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CABC2-0003-B34E-80FC-AB4780B6E1D7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0C246E-D752-D367-E726-9EC695456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8C75FC-6F5C-952F-0BC9-3CC3F487E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18E83-B14A-7241-9994-7C966F7DFA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82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17983F-052D-D522-06E5-741D8ED24D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2022/09/16</a:t>
            </a:r>
            <a:endParaRPr kumimoji="1" lang="ja-JP" altLang="en-US" b="1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9607D7-7DA4-32A0-CF7E-C28EB2DA8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Hiroo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Miyata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95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49AC92-E3A0-E063-FA9E-80278D7F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Table of Content</a:t>
            </a:r>
            <a:endParaRPr kumimoji="1" lang="ja-JP" altLang="en-US" b="1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431286-C110-3239-8AF7-A255AE7DA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New figures to prove no co-contraction in delay period</a:t>
            </a:r>
          </a:p>
          <a:p>
            <a:pPr marL="514350" indent="-514350">
              <a:buAutoNum type="arabicPeriod"/>
            </a:pP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EMG changes across session 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2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8A2581-8414-548A-B410-FD3AB0E3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3456"/>
            <a:ext cx="11887200" cy="675110"/>
          </a:xfrm>
        </p:spPr>
        <p:txBody>
          <a:bodyPr>
            <a:normAutofit/>
          </a:bodyPr>
          <a:lstStyle/>
          <a:p>
            <a:pPr algn="ctr"/>
            <a:r>
              <a:rPr lang="en-US" altLang="ja-JP" sz="32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Hypothesis</a:t>
            </a:r>
            <a:endParaRPr kumimoji="1" lang="ja-JP" altLang="en-US" sz="3200" b="1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C499D8-6A74-DE0E-59F5-2E8C5C4A6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788565"/>
            <a:ext cx="11887199" cy="675109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EMG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at holding time changes monotonically as a function of reward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図 8" descr="グラフ, 折れ線グラフ&#10;&#10;自動的に生成された説明">
            <a:extLst>
              <a:ext uri="{FF2B5EF4-FFF2-40B4-BE49-F238E27FC236}">
                <a16:creationId xmlns:a16="http://schemas.microsoft.com/office/drawing/2014/main" id="{5B8DC006-E8DC-BDF1-A82F-340609A97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6" y="1884217"/>
            <a:ext cx="5611094" cy="4208321"/>
          </a:xfrm>
          <a:prstGeom prst="rect">
            <a:avLst/>
          </a:prstGeom>
        </p:spPr>
      </p:pic>
      <p:pic>
        <p:nvPicPr>
          <p:cNvPr id="11" name="図 10" descr="グラフ&#10;&#10;自動的に生成された説明">
            <a:extLst>
              <a:ext uri="{FF2B5EF4-FFF2-40B4-BE49-F238E27FC236}">
                <a16:creationId xmlns:a16="http://schemas.microsoft.com/office/drawing/2014/main" id="{865FD202-B5A8-DCA1-EBCB-BC35E56C5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889" y="1884217"/>
            <a:ext cx="5615709" cy="4211782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01C5BCF-3BD5-9BBD-F56A-17E797B3316F}"/>
              </a:ext>
            </a:extLst>
          </p:cNvPr>
          <p:cNvSpPr/>
          <p:nvPr/>
        </p:nvSpPr>
        <p:spPr>
          <a:xfrm>
            <a:off x="348070" y="1463674"/>
            <a:ext cx="5611094" cy="420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Result of EMG around Go Cue among directions 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ACC9C70-6AE1-17CA-B7F1-21E15B9716DD}"/>
              </a:ext>
            </a:extLst>
          </p:cNvPr>
          <p:cNvSpPr/>
          <p:nvPr/>
        </p:nvSpPr>
        <p:spPr>
          <a:xfrm>
            <a:off x="6520070" y="1451551"/>
            <a:ext cx="5519528" cy="420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637A903A-9DDE-7A27-8DE2-B5D33509005D}"/>
              </a:ext>
            </a:extLst>
          </p:cNvPr>
          <p:cNvSpPr/>
          <p:nvPr/>
        </p:nvSpPr>
        <p:spPr>
          <a:xfrm>
            <a:off x="1510748" y="4102873"/>
            <a:ext cx="1208598" cy="116089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53E34BA-95E9-F76A-E0CA-8175E066890E}"/>
              </a:ext>
            </a:extLst>
          </p:cNvPr>
          <p:cNvSpPr txBox="1"/>
          <p:nvPr/>
        </p:nvSpPr>
        <p:spPr>
          <a:xfrm>
            <a:off x="1747799" y="526376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Analysis bin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74E51B7-BCC0-E2FF-158C-27A9A363D27C}"/>
              </a:ext>
            </a:extLst>
          </p:cNvPr>
          <p:cNvCxnSpPr>
            <a:cxnSpLocks/>
          </p:cNvCxnSpPr>
          <p:nvPr/>
        </p:nvCxnSpPr>
        <p:spPr>
          <a:xfrm flipV="1">
            <a:off x="2719346" y="4472852"/>
            <a:ext cx="3540599" cy="500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4D3594D-F35E-29D0-ADE7-B559E89AA4EC}"/>
              </a:ext>
            </a:extLst>
          </p:cNvPr>
          <p:cNvSpPr/>
          <p:nvPr/>
        </p:nvSpPr>
        <p:spPr>
          <a:xfrm rot="16200000">
            <a:off x="4947542" y="3786651"/>
            <a:ext cx="3773208" cy="453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EMG </a:t>
            </a:r>
            <a:endParaRPr kumimoji="1" lang="ja-JP" alt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34D553F-D737-24CC-F9F5-9EDEFD29C68A}"/>
              </a:ext>
            </a:extLst>
          </p:cNvPr>
          <p:cNvSpPr txBox="1"/>
          <p:nvPr/>
        </p:nvSpPr>
        <p:spPr>
          <a:xfrm>
            <a:off x="7260967" y="5899867"/>
            <a:ext cx="4202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Directions</a:t>
            </a:r>
            <a:endParaRPr kumimoji="1" lang="ja-JP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778D7D0-545C-FF23-9704-EDD74497C870}"/>
              </a:ext>
            </a:extLst>
          </p:cNvPr>
          <p:cNvSpPr txBox="1"/>
          <p:nvPr/>
        </p:nvSpPr>
        <p:spPr>
          <a:xfrm>
            <a:off x="1189261" y="5899867"/>
            <a:ext cx="4202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56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 descr="グラフ, 折れ線グラフ&#10;&#10;自動的に生成された説明">
            <a:extLst>
              <a:ext uri="{FF2B5EF4-FFF2-40B4-BE49-F238E27FC236}">
                <a16:creationId xmlns:a16="http://schemas.microsoft.com/office/drawing/2014/main" id="{5390D0CD-9227-477D-D2F7-DB26D35B4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1" y="1660511"/>
            <a:ext cx="5541820" cy="4156365"/>
          </a:xfrm>
          <a:prstGeom prst="rect">
            <a:avLst/>
          </a:prstGeom>
        </p:spPr>
      </p:pic>
      <p:pic>
        <p:nvPicPr>
          <p:cNvPr id="22" name="図 21" descr="グラフ, ヒストグラム&#10;&#10;自動的に生成された説明">
            <a:extLst>
              <a:ext uri="{FF2B5EF4-FFF2-40B4-BE49-F238E27FC236}">
                <a16:creationId xmlns:a16="http://schemas.microsoft.com/office/drawing/2014/main" id="{9E4AE61E-F48E-5F25-6033-61B49164E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231" y="1668322"/>
            <a:ext cx="5541819" cy="415636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28A2581-8414-548A-B410-FD3AB0E3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3456"/>
            <a:ext cx="11887200" cy="675110"/>
          </a:xfrm>
        </p:spPr>
        <p:txBody>
          <a:bodyPr>
            <a:normAutofit/>
          </a:bodyPr>
          <a:lstStyle/>
          <a:p>
            <a:pPr algn="ctr"/>
            <a:r>
              <a:rPr lang="en-US" altLang="ja-JP" sz="32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Result</a:t>
            </a:r>
            <a:endParaRPr kumimoji="1" lang="ja-JP" altLang="en-US" sz="3200" b="1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C499D8-6A74-DE0E-59F5-2E8C5C4A6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788566"/>
            <a:ext cx="11887199" cy="67511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There is no relationship between EMG and rewards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3C0AA0BC-752A-0C17-DA70-EABBAFA2F15A}"/>
              </a:ext>
            </a:extLst>
          </p:cNvPr>
          <p:cNvSpPr/>
          <p:nvPr/>
        </p:nvSpPr>
        <p:spPr>
          <a:xfrm>
            <a:off x="5264425" y="3429000"/>
            <a:ext cx="1510748" cy="373711"/>
          </a:xfrm>
          <a:prstGeom prst="rightArrow">
            <a:avLst>
              <a:gd name="adj1" fmla="val 24468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B1A89F66-FF95-4F7B-A59F-35159C8F8DFA}"/>
              </a:ext>
            </a:extLst>
          </p:cNvPr>
          <p:cNvSpPr/>
          <p:nvPr/>
        </p:nvSpPr>
        <p:spPr>
          <a:xfrm flipH="1">
            <a:off x="4492485" y="2224939"/>
            <a:ext cx="469127" cy="294198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923A0211-56CD-DC1A-C264-A7C1C1092FF4}"/>
              </a:ext>
            </a:extLst>
          </p:cNvPr>
          <p:cNvSpPr/>
          <p:nvPr/>
        </p:nvSpPr>
        <p:spPr>
          <a:xfrm flipH="1">
            <a:off x="2378764" y="2202511"/>
            <a:ext cx="469127" cy="294198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7F5B8BC-C468-AAA3-C9AF-173A92D4152D}"/>
              </a:ext>
            </a:extLst>
          </p:cNvPr>
          <p:cNvSpPr txBox="1"/>
          <p:nvPr/>
        </p:nvSpPr>
        <p:spPr>
          <a:xfrm>
            <a:off x="5233947" y="2854518"/>
            <a:ext cx="142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EMGs are </a:t>
            </a:r>
          </a:p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-indexed </a:t>
            </a:r>
          </a:p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in each direction</a:t>
            </a:r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5998064-3014-CB3A-2693-6BFC3687D991}"/>
              </a:ext>
            </a:extLst>
          </p:cNvPr>
          <p:cNvSpPr txBox="1"/>
          <p:nvPr/>
        </p:nvSpPr>
        <p:spPr>
          <a:xfrm>
            <a:off x="2926080" y="4754880"/>
            <a:ext cx="98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Arial" panose="020B0604020202020204" pitchFamily="34" charset="0"/>
                <a:cs typeface="Arial" panose="020B0604020202020204" pitchFamily="34" charset="0"/>
              </a:rPr>
              <a:t>・・・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B768A45-302F-96BB-ED29-DCD7D3E8D9A5}"/>
              </a:ext>
            </a:extLst>
          </p:cNvPr>
          <p:cNvSpPr txBox="1"/>
          <p:nvPr/>
        </p:nvSpPr>
        <p:spPr>
          <a:xfrm>
            <a:off x="7529886" y="1653308"/>
            <a:ext cx="40233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>
                <a:latin typeface="Arial" panose="020B0604020202020204" pitchFamily="34" charset="0"/>
                <a:cs typeface="Arial" panose="020B0604020202020204" pitchFamily="34" charset="0"/>
              </a:rPr>
              <a:t>Probability distribution of </a:t>
            </a:r>
            <a:r>
              <a:rPr lang="en-US" altLang="ja-JP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ADel</a:t>
            </a:r>
            <a:r>
              <a:rPr lang="en-US" altLang="ja-JP" sz="1200" b="1" dirty="0">
                <a:latin typeface="Arial" panose="020B0604020202020204" pitchFamily="34" charset="0"/>
                <a:cs typeface="Arial" panose="020B0604020202020204" pitchFamily="34" charset="0"/>
              </a:rPr>
              <a:t> at each reward</a:t>
            </a:r>
            <a:endParaRPr kumimoji="1" lang="ja-JP" alt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06887D8-F431-7727-61AE-284D4509A647}"/>
              </a:ext>
            </a:extLst>
          </p:cNvPr>
          <p:cNvSpPr txBox="1"/>
          <p:nvPr/>
        </p:nvSpPr>
        <p:spPr>
          <a:xfrm>
            <a:off x="759228" y="1631641"/>
            <a:ext cx="42023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ADel</a:t>
            </a:r>
            <a:r>
              <a:rPr lang="en-US" altLang="ja-JP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200" b="1" dirty="0">
                <a:latin typeface="Arial" panose="020B0604020202020204" pitchFamily="34" charset="0"/>
                <a:cs typeface="Arial" panose="020B0604020202020204" pitchFamily="34" charset="0"/>
              </a:rPr>
              <a:t>at holding time as a function of reward</a:t>
            </a:r>
            <a:endParaRPr kumimoji="1" lang="ja-JP" alt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98C0F51-0DE4-881E-027D-E7E01BADFC9D}"/>
              </a:ext>
            </a:extLst>
          </p:cNvPr>
          <p:cNvSpPr txBox="1"/>
          <p:nvPr/>
        </p:nvSpPr>
        <p:spPr>
          <a:xfrm>
            <a:off x="669717" y="5623907"/>
            <a:ext cx="4202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Directions</a:t>
            </a:r>
            <a:endParaRPr kumimoji="1" lang="ja-JP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F79564F-3F24-9116-49AC-D1CFE6F01283}"/>
              </a:ext>
            </a:extLst>
          </p:cNvPr>
          <p:cNvSpPr txBox="1"/>
          <p:nvPr/>
        </p:nvSpPr>
        <p:spPr>
          <a:xfrm>
            <a:off x="7529886" y="5562702"/>
            <a:ext cx="420238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z-indexed </a:t>
            </a:r>
            <a:r>
              <a:rPr lang="en-US" altLang="ja-JP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emg</a:t>
            </a:r>
            <a:endParaRPr kumimoji="1" lang="ja-JP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69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49AC92-E3A0-E063-FA9E-80278D7F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Table of Content</a:t>
            </a:r>
            <a:endParaRPr kumimoji="1" lang="ja-JP" altLang="en-US" b="1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431286-C110-3239-8AF7-A255AE7DA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New figures to prove no co-contraction in delay period</a:t>
            </a:r>
          </a:p>
          <a:p>
            <a:pPr marL="514350" indent="-514350">
              <a:buAutoNum type="arabicPeriod"/>
            </a:pP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EMG changes across session 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87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8A2581-8414-548A-B410-FD3AB0E3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3456"/>
            <a:ext cx="11887200" cy="675110"/>
          </a:xfrm>
        </p:spPr>
        <p:txBody>
          <a:bodyPr>
            <a:normAutofit/>
          </a:bodyPr>
          <a:lstStyle/>
          <a:p>
            <a:pPr algn="ctr"/>
            <a:r>
              <a:rPr lang="en-US" altLang="ja-JP" sz="32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Result: EMG gradually change across session</a:t>
            </a:r>
            <a:endParaRPr kumimoji="1" lang="ja-JP" altLang="en-US" sz="3200" b="1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B546A50C-447F-D079-E837-010D5C818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239783"/>
            <a:ext cx="5334000" cy="4000500"/>
          </a:xfrm>
        </p:spPr>
      </p:pic>
      <p:sp>
        <p:nvSpPr>
          <p:cNvPr id="15" name="右大かっこ 14">
            <a:extLst>
              <a:ext uri="{FF2B5EF4-FFF2-40B4-BE49-F238E27FC236}">
                <a16:creationId xmlns:a16="http://schemas.microsoft.com/office/drawing/2014/main" id="{01B227AD-AE0F-9D1E-2977-207E85ECD9EA}"/>
              </a:ext>
            </a:extLst>
          </p:cNvPr>
          <p:cNvSpPr/>
          <p:nvPr/>
        </p:nvSpPr>
        <p:spPr>
          <a:xfrm>
            <a:off x="7247564" y="4678359"/>
            <a:ext cx="73313" cy="187840"/>
          </a:xfrm>
          <a:prstGeom prst="rightBracket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右大かっこ 15">
            <a:extLst>
              <a:ext uri="{FF2B5EF4-FFF2-40B4-BE49-F238E27FC236}">
                <a16:creationId xmlns:a16="http://schemas.microsoft.com/office/drawing/2014/main" id="{BCD2EEFB-57EF-AB27-FC7D-3F0BC4597F5B}"/>
              </a:ext>
            </a:extLst>
          </p:cNvPr>
          <p:cNvSpPr/>
          <p:nvPr/>
        </p:nvSpPr>
        <p:spPr>
          <a:xfrm>
            <a:off x="8075825" y="4479161"/>
            <a:ext cx="73313" cy="387038"/>
          </a:xfrm>
          <a:prstGeom prst="rightBracket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右大かっこ 16">
            <a:extLst>
              <a:ext uri="{FF2B5EF4-FFF2-40B4-BE49-F238E27FC236}">
                <a16:creationId xmlns:a16="http://schemas.microsoft.com/office/drawing/2014/main" id="{32D7F9CD-FFD4-6149-B92C-D65EB4C25259}"/>
              </a:ext>
            </a:extLst>
          </p:cNvPr>
          <p:cNvSpPr/>
          <p:nvPr/>
        </p:nvSpPr>
        <p:spPr>
          <a:xfrm>
            <a:off x="10551141" y="3989777"/>
            <a:ext cx="73313" cy="876422"/>
          </a:xfrm>
          <a:prstGeom prst="rightBracket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17B90BE-DE8C-E3B0-F5D8-A39936C49D2D}"/>
              </a:ext>
            </a:extLst>
          </p:cNvPr>
          <p:cNvSpPr txBox="1"/>
          <p:nvPr/>
        </p:nvSpPr>
        <p:spPr>
          <a:xfrm>
            <a:off x="7270279" y="4656863"/>
            <a:ext cx="5925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1"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&lt;0.05</a:t>
            </a:r>
            <a:endParaRPr kumimoji="1" lang="ja-JP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7CEED0A-12AD-7D20-E018-DC2471038737}"/>
              </a:ext>
            </a:extLst>
          </p:cNvPr>
          <p:cNvSpPr txBox="1"/>
          <p:nvPr/>
        </p:nvSpPr>
        <p:spPr>
          <a:xfrm>
            <a:off x="8085767" y="4557264"/>
            <a:ext cx="6705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p&lt;0.001</a:t>
            </a:r>
            <a:endParaRPr kumimoji="1" lang="ja-JP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7DEE3E3-535A-9DF5-24AA-AA877B1ECDA9}"/>
              </a:ext>
            </a:extLst>
          </p:cNvPr>
          <p:cNvSpPr txBox="1"/>
          <p:nvPr/>
        </p:nvSpPr>
        <p:spPr>
          <a:xfrm>
            <a:off x="10559416" y="4312572"/>
            <a:ext cx="6705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p&lt;0.0001</a:t>
            </a:r>
            <a:endParaRPr kumimoji="1" lang="ja-JP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07DF2340-13AD-3234-6850-E76E79A1E42C}"/>
              </a:ext>
            </a:extLst>
          </p:cNvPr>
          <p:cNvSpPr txBox="1">
            <a:spLocks/>
          </p:cNvSpPr>
          <p:nvPr/>
        </p:nvSpPr>
        <p:spPr>
          <a:xfrm>
            <a:off x="152399" y="788565"/>
            <a:ext cx="11887199" cy="1262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The fact that only shoulder muscles increased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makes the fatigue-hypothesis stronger</a:t>
            </a:r>
            <a:endParaRPr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図 22" descr="グラフ, 折れ線グラフ, ヒストグラム&#10;&#10;自動的に生成された説明">
            <a:extLst>
              <a:ext uri="{FF2B5EF4-FFF2-40B4-BE49-F238E27FC236}">
                <a16:creationId xmlns:a16="http://schemas.microsoft.com/office/drawing/2014/main" id="{955CE608-8549-BFEB-B8BA-01570E45F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18" y="2239783"/>
            <a:ext cx="5334000" cy="4000500"/>
          </a:xfrm>
          <a:prstGeom prst="rect">
            <a:avLst/>
          </a:prstGeom>
        </p:spPr>
      </p:pic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8A9DE561-DD71-EC17-D0D3-A9E0019BFCA0}"/>
              </a:ext>
            </a:extLst>
          </p:cNvPr>
          <p:cNvSpPr/>
          <p:nvPr/>
        </p:nvSpPr>
        <p:spPr>
          <a:xfrm flipH="1">
            <a:off x="882543" y="2841580"/>
            <a:ext cx="405568" cy="294198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8F5452F2-F58C-33A4-405E-C75153F32D47}"/>
              </a:ext>
            </a:extLst>
          </p:cNvPr>
          <p:cNvSpPr/>
          <p:nvPr/>
        </p:nvSpPr>
        <p:spPr>
          <a:xfrm flipH="1">
            <a:off x="4153665" y="2841580"/>
            <a:ext cx="405568" cy="294198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C1C004BC-2874-7C01-C805-217E77FDCA27}"/>
              </a:ext>
            </a:extLst>
          </p:cNvPr>
          <p:cNvSpPr/>
          <p:nvPr/>
        </p:nvSpPr>
        <p:spPr>
          <a:xfrm>
            <a:off x="5316898" y="4097354"/>
            <a:ext cx="683812" cy="2853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51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8A2581-8414-548A-B410-FD3AB0E3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3456"/>
            <a:ext cx="11887200" cy="67511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3200" b="1" dirty="0" err="1">
                <a:latin typeface="+mn-ea"/>
                <a:ea typeface="+mn-ea"/>
              </a:rPr>
              <a:t>ToDo</a:t>
            </a:r>
            <a:endParaRPr kumimoji="1" lang="ja-JP" altLang="en-US" sz="3200" b="1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C499D8-6A74-DE0E-59F5-2E8C5C4A6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788566"/>
            <a:ext cx="11887199" cy="5955978"/>
          </a:xfrm>
        </p:spPr>
        <p:txBody>
          <a:bodyPr/>
          <a:lstStyle/>
          <a:p>
            <a:r>
              <a:rPr lang="en-US" altLang="ja-JP" dirty="0"/>
              <a:t>Correlation coefficient of Reward axis and EMG at holding time</a:t>
            </a:r>
          </a:p>
          <a:p>
            <a:pPr lvl="1"/>
            <a:r>
              <a:rPr lang="en-US" altLang="ja-JP" dirty="0"/>
              <a:t>Integrating neural data and muscle data</a:t>
            </a:r>
          </a:p>
          <a:p>
            <a:r>
              <a:rPr lang="en-US" altLang="ja-JP" dirty="0"/>
              <a:t>Relationship between EMG and Neural Activity</a:t>
            </a:r>
          </a:p>
          <a:p>
            <a:pPr lvl="1"/>
            <a:r>
              <a:rPr lang="en-US" altLang="ja-JP" dirty="0"/>
              <a:t>Output-potent space</a:t>
            </a:r>
          </a:p>
          <a:p>
            <a:pPr lvl="1"/>
            <a:r>
              <a:rPr lang="en-US" altLang="ja-JP" dirty="0"/>
              <a:t>How fatigue is represented in neural activity</a:t>
            </a:r>
          </a:p>
          <a:p>
            <a:pPr lvl="1"/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205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159</Words>
  <Application>Microsoft Macintosh PowerPoint</Application>
  <PresentationFormat>ワイド画面</PresentationFormat>
  <Paragraphs>39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2022/09/16</vt:lpstr>
      <vt:lpstr>Table of Content</vt:lpstr>
      <vt:lpstr>Hypothesis</vt:lpstr>
      <vt:lpstr>Result</vt:lpstr>
      <vt:lpstr>Table of Content</vt:lpstr>
      <vt:lpstr>Result: EMG gradually change across session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2022/09/16</dc:title>
  <dc:creator>宮田　寛生</dc:creator>
  <cp:lastModifiedBy>宮田　寛生</cp:lastModifiedBy>
  <cp:revision>1</cp:revision>
  <dcterms:created xsi:type="dcterms:W3CDTF">2022-09-15T17:27:41Z</dcterms:created>
  <dcterms:modified xsi:type="dcterms:W3CDTF">2022-09-16T16:51:45Z</dcterms:modified>
</cp:coreProperties>
</file>