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62" r:id="rId5"/>
    <p:sldId id="285" r:id="rId6"/>
    <p:sldId id="266" r:id="rId7"/>
    <p:sldId id="267" r:id="rId8"/>
    <p:sldId id="270" r:id="rId9"/>
    <p:sldId id="268" r:id="rId10"/>
    <p:sldId id="277" r:id="rId11"/>
    <p:sldId id="286" r:id="rId12"/>
    <p:sldId id="287" r:id="rId13"/>
    <p:sldId id="288" r:id="rId14"/>
    <p:sldId id="271" r:id="rId15"/>
    <p:sldId id="282" r:id="rId16"/>
    <p:sldId id="289" r:id="rId17"/>
    <p:sldId id="290" r:id="rId18"/>
    <p:sldId id="292" r:id="rId19"/>
    <p:sldId id="265" r:id="rId20"/>
    <p:sldId id="293" r:id="rId21"/>
    <p:sldId id="291" r:id="rId22"/>
    <p:sldId id="263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51BD2-AACA-430E-879A-3AD7440A7A0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1756D-2F30-4D20-9F93-BCAF8725D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9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50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92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73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76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61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91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55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7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23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1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63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05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92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</a:t>
            </a:r>
            <a:r>
              <a:rPr lang="ja-JP" altLang="en-US" dirty="0"/>
              <a:t> </a:t>
            </a:r>
            <a:r>
              <a:rPr lang="en-US" altLang="ja-JP" dirty="0"/>
              <a:t>Case</a:t>
            </a:r>
            <a:r>
              <a:rPr lang="ja-JP" altLang="en-US" dirty="0"/>
              <a:t>の信号と最悪の信号を見せる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4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trike="sngStrik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2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2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7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55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9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53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1756D-2F30-4D20-9F93-BCAF8725DA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3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1F2-A544-41CA-BBB1-3DD3D513F1F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7E65-720A-4E25-B6FE-3953CA7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1F2-A544-41CA-BBB1-3DD3D513F1F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7E65-720A-4E25-B6FE-3953CA7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3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1F2-A544-41CA-BBB1-3DD3D513F1F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7E65-720A-4E25-B6FE-3953CA7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5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1F2-A544-41CA-BBB1-3DD3D513F1F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7E65-720A-4E25-B6FE-3953CA7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1F2-A544-41CA-BBB1-3DD3D513F1F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7E65-720A-4E25-B6FE-3953CA7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8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1F2-A544-41CA-BBB1-3DD3D513F1F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7E65-720A-4E25-B6FE-3953CA7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6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1F2-A544-41CA-BBB1-3DD3D513F1F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7E65-720A-4E25-B6FE-3953CA7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6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1F2-A544-41CA-BBB1-3DD3D513F1F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7E65-720A-4E25-B6FE-3953CA7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6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1F2-A544-41CA-BBB1-3DD3D513F1F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7E65-720A-4E25-B6FE-3953CA7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2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1F2-A544-41CA-BBB1-3DD3D513F1F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7E65-720A-4E25-B6FE-3953CA7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1F2-A544-41CA-BBB1-3DD3D513F1F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7E65-720A-4E25-B6FE-3953CA7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1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911F2-A544-41CA-BBB1-3DD3D513F1F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F7E65-720A-4E25-B6FE-3953CA7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22F27-E5F8-66EA-51FC-B8341A758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Progress Report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95AF82-6598-DF0F-8637-75FB6404E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Hiroo Miyata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2022/08/12</a:t>
            </a:r>
          </a:p>
        </p:txBody>
      </p:sp>
    </p:spTree>
    <p:extLst>
      <p:ext uri="{BB962C8B-B14F-4D97-AF65-F5344CB8AC3E}">
        <p14:creationId xmlns:p14="http://schemas.microsoft.com/office/powerpoint/2010/main" val="299532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479" y="2892583"/>
            <a:ext cx="5151465" cy="1016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Relationship between </a:t>
            </a:r>
            <a:b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EMG and direction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16AFA5-F45C-4F17-0CDB-8B2573B082D3}"/>
              </a:ext>
            </a:extLst>
          </p:cNvPr>
          <p:cNvSpPr txBox="1"/>
          <p:nvPr/>
        </p:nvSpPr>
        <p:spPr>
          <a:xfrm>
            <a:off x="3363885" y="4101152"/>
            <a:ext cx="5475315" cy="2075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 only succeeded trial EMG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 EMG data around Go Cue (-200ms ~ +600ms)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Gray lines are each trials and black line is a mean value of all trial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Position of figure means direction</a:t>
            </a:r>
          </a:p>
        </p:txBody>
      </p:sp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A28609B5-BE9B-7F6C-DE1B-480F0BC22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806" y="0"/>
            <a:ext cx="3066752" cy="2300639"/>
          </a:xfrm>
          <a:prstGeom prst="rect">
            <a:avLst/>
          </a:prstGeom>
        </p:spPr>
      </p:pic>
      <p:pic>
        <p:nvPicPr>
          <p:cNvPr id="11" name="図 10" descr="ダイアグラム&#10;&#10;自動的に生成された説明">
            <a:extLst>
              <a:ext uri="{FF2B5EF4-FFF2-40B4-BE49-F238E27FC236}">
                <a16:creationId xmlns:a16="http://schemas.microsoft.com/office/drawing/2014/main" id="{51C9FADE-9871-94A6-15F5-59D374484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105" y="0"/>
            <a:ext cx="3066752" cy="2300639"/>
          </a:xfrm>
          <a:prstGeom prst="rect">
            <a:avLst/>
          </a:prstGeom>
        </p:spPr>
      </p:pic>
      <p:pic>
        <p:nvPicPr>
          <p:cNvPr id="13" name="図 12" descr="ダイアグラム&#10;&#10;自動的に生成された説明">
            <a:extLst>
              <a:ext uri="{FF2B5EF4-FFF2-40B4-BE49-F238E27FC236}">
                <a16:creationId xmlns:a16="http://schemas.microsoft.com/office/drawing/2014/main" id="{E96DAFB7-93D4-D997-28CE-CCD23E8CDA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3066752" cy="2300639"/>
          </a:xfrm>
          <a:prstGeom prst="rect">
            <a:avLst/>
          </a:prstGeom>
        </p:spPr>
      </p:pic>
      <p:pic>
        <p:nvPicPr>
          <p:cNvPr id="15" name="図 14" descr="ダイアグラム&#10;&#10;自動的に生成された説明">
            <a:extLst>
              <a:ext uri="{FF2B5EF4-FFF2-40B4-BE49-F238E27FC236}">
                <a16:creationId xmlns:a16="http://schemas.microsoft.com/office/drawing/2014/main" id="{A22AE8DD-7D42-5F23-856F-29132E8E9C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2250712"/>
            <a:ext cx="3066752" cy="2300639"/>
          </a:xfrm>
          <a:prstGeom prst="rect">
            <a:avLst/>
          </a:prstGeom>
        </p:spPr>
      </p:pic>
      <p:pic>
        <p:nvPicPr>
          <p:cNvPr id="17" name="図 16" descr="ダイアグラム&#10;&#10;自動的に生成された説明">
            <a:extLst>
              <a:ext uri="{FF2B5EF4-FFF2-40B4-BE49-F238E27FC236}">
                <a16:creationId xmlns:a16="http://schemas.microsoft.com/office/drawing/2014/main" id="{22CD2BFD-D5AF-81A2-48FA-61860E8C08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4551350"/>
            <a:ext cx="3074763" cy="230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4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479" y="2892583"/>
            <a:ext cx="5151465" cy="1016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Relationship between </a:t>
            </a:r>
            <a:b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EMG and direction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16AFA5-F45C-4F17-0CDB-8B2573B082D3}"/>
              </a:ext>
            </a:extLst>
          </p:cNvPr>
          <p:cNvSpPr txBox="1"/>
          <p:nvPr/>
        </p:nvSpPr>
        <p:spPr>
          <a:xfrm>
            <a:off x="3363885" y="4101152"/>
            <a:ext cx="5475315" cy="2075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 only succeeded trial EMG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 EMG data around Go Cue (-200ms ~ +600ms)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Gray lines are each trials and black line is a mean value of all trial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Position of figure means direction</a:t>
            </a:r>
          </a:p>
        </p:txBody>
      </p:sp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A28609B5-BE9B-7F6C-DE1B-480F0BC22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806" y="0"/>
            <a:ext cx="3066752" cy="2300639"/>
          </a:xfrm>
          <a:prstGeom prst="rect">
            <a:avLst/>
          </a:prstGeom>
        </p:spPr>
      </p:pic>
      <p:pic>
        <p:nvPicPr>
          <p:cNvPr id="11" name="図 10" descr="ダイアグラム&#10;&#10;自動的に生成された説明">
            <a:extLst>
              <a:ext uri="{FF2B5EF4-FFF2-40B4-BE49-F238E27FC236}">
                <a16:creationId xmlns:a16="http://schemas.microsoft.com/office/drawing/2014/main" id="{51C9FADE-9871-94A6-15F5-59D374484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105" y="0"/>
            <a:ext cx="3066752" cy="2300639"/>
          </a:xfrm>
          <a:prstGeom prst="rect">
            <a:avLst/>
          </a:prstGeom>
        </p:spPr>
      </p:pic>
      <p:pic>
        <p:nvPicPr>
          <p:cNvPr id="15" name="図 14" descr="ダイアグラム&#10;&#10;自動的に生成された説明">
            <a:extLst>
              <a:ext uri="{FF2B5EF4-FFF2-40B4-BE49-F238E27FC236}">
                <a16:creationId xmlns:a16="http://schemas.microsoft.com/office/drawing/2014/main" id="{A22AE8DD-7D42-5F23-856F-29132E8E9C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2250712"/>
            <a:ext cx="3066752" cy="2300639"/>
          </a:xfrm>
          <a:prstGeom prst="rect">
            <a:avLst/>
          </a:prstGeom>
        </p:spPr>
      </p:pic>
      <p:pic>
        <p:nvPicPr>
          <p:cNvPr id="17" name="図 16" descr="ダイアグラム&#10;&#10;自動的に生成された説明">
            <a:extLst>
              <a:ext uri="{FF2B5EF4-FFF2-40B4-BE49-F238E27FC236}">
                <a16:creationId xmlns:a16="http://schemas.microsoft.com/office/drawing/2014/main" id="{22CD2BFD-D5AF-81A2-48FA-61860E8C08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4551350"/>
            <a:ext cx="3074763" cy="2306649"/>
          </a:xfrm>
          <a:prstGeom prst="rect">
            <a:avLst/>
          </a:prstGeom>
        </p:spPr>
      </p:pic>
      <p:pic>
        <p:nvPicPr>
          <p:cNvPr id="13" name="図 12" descr="ダイアグラム&#10;&#10;自動的に生成された説明">
            <a:extLst>
              <a:ext uri="{FF2B5EF4-FFF2-40B4-BE49-F238E27FC236}">
                <a16:creationId xmlns:a16="http://schemas.microsoft.com/office/drawing/2014/main" id="{E96DAFB7-93D4-D997-28CE-CCD23E8CDA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3066752" cy="2300639"/>
          </a:xfrm>
          <a:prstGeom prst="rect">
            <a:avLst/>
          </a:prstGeom>
        </p:spPr>
      </p:pic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529675E5-101C-FD91-2A8E-9CF55EA3B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7"/>
            <a:ext cx="9142857" cy="685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2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0.33212 0.3324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97" y="1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479" y="2892583"/>
            <a:ext cx="5151465" cy="1016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Relationship between </a:t>
            </a:r>
            <a:b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EMG and direction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16AFA5-F45C-4F17-0CDB-8B2573B082D3}"/>
              </a:ext>
            </a:extLst>
          </p:cNvPr>
          <p:cNvSpPr txBox="1"/>
          <p:nvPr/>
        </p:nvSpPr>
        <p:spPr>
          <a:xfrm>
            <a:off x="3363885" y="4101152"/>
            <a:ext cx="5475315" cy="2075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 only succeeded trial EMG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 EMG data around Go Cue (-200ms ~ +600ms)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Gray lines are each trials and black line is a mean value of all trial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Position of figure means direction</a:t>
            </a:r>
          </a:p>
        </p:txBody>
      </p:sp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A28609B5-BE9B-7F6C-DE1B-480F0BC22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806" y="0"/>
            <a:ext cx="3066752" cy="2300639"/>
          </a:xfrm>
          <a:prstGeom prst="rect">
            <a:avLst/>
          </a:prstGeom>
        </p:spPr>
      </p:pic>
      <p:pic>
        <p:nvPicPr>
          <p:cNvPr id="11" name="図 10" descr="ダイアグラム&#10;&#10;自動的に生成された説明">
            <a:extLst>
              <a:ext uri="{FF2B5EF4-FFF2-40B4-BE49-F238E27FC236}">
                <a16:creationId xmlns:a16="http://schemas.microsoft.com/office/drawing/2014/main" id="{51C9FADE-9871-94A6-15F5-59D374484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105" y="0"/>
            <a:ext cx="3066752" cy="2300639"/>
          </a:xfrm>
          <a:prstGeom prst="rect">
            <a:avLst/>
          </a:prstGeom>
        </p:spPr>
      </p:pic>
      <p:pic>
        <p:nvPicPr>
          <p:cNvPr id="13" name="図 12" descr="ダイアグラム&#10;&#10;自動的に生成された説明">
            <a:extLst>
              <a:ext uri="{FF2B5EF4-FFF2-40B4-BE49-F238E27FC236}">
                <a16:creationId xmlns:a16="http://schemas.microsoft.com/office/drawing/2014/main" id="{E96DAFB7-93D4-D997-28CE-CCD23E8CDA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3066752" cy="2300639"/>
          </a:xfrm>
          <a:prstGeom prst="rect">
            <a:avLst/>
          </a:prstGeom>
        </p:spPr>
      </p:pic>
      <p:pic>
        <p:nvPicPr>
          <p:cNvPr id="17" name="図 16" descr="ダイアグラム&#10;&#10;自動的に生成された説明">
            <a:extLst>
              <a:ext uri="{FF2B5EF4-FFF2-40B4-BE49-F238E27FC236}">
                <a16:creationId xmlns:a16="http://schemas.microsoft.com/office/drawing/2014/main" id="{22CD2BFD-D5AF-81A2-48FA-61860E8C08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4551350"/>
            <a:ext cx="3074763" cy="2306649"/>
          </a:xfrm>
          <a:prstGeom prst="rect">
            <a:avLst/>
          </a:prstGeom>
        </p:spPr>
      </p:pic>
      <p:pic>
        <p:nvPicPr>
          <p:cNvPr id="15" name="図 14" descr="ダイアグラム&#10;&#10;自動的に生成された説明">
            <a:extLst>
              <a:ext uri="{FF2B5EF4-FFF2-40B4-BE49-F238E27FC236}">
                <a16:creationId xmlns:a16="http://schemas.microsoft.com/office/drawing/2014/main" id="{A22AE8DD-7D42-5F23-856F-29132E8E9C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2250712"/>
            <a:ext cx="3066752" cy="2300639"/>
          </a:xfrm>
          <a:prstGeom prst="rect">
            <a:avLst/>
          </a:prstGeom>
        </p:spPr>
      </p:pic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55D5EEFD-C59A-2A8B-B1FC-5D453AD5D9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7"/>
            <a:ext cx="9142857" cy="68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7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33333E-6 L 0.33212 0.0041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9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479" y="2892583"/>
            <a:ext cx="5151465" cy="1016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Relationship between </a:t>
            </a:r>
            <a:b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EMG and direction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16AFA5-F45C-4F17-0CDB-8B2573B082D3}"/>
              </a:ext>
            </a:extLst>
          </p:cNvPr>
          <p:cNvSpPr txBox="1"/>
          <p:nvPr/>
        </p:nvSpPr>
        <p:spPr>
          <a:xfrm>
            <a:off x="3363885" y="4101152"/>
            <a:ext cx="5475315" cy="2075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 only succeeded trial EMG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 EMG data around Go Cue (-200ms ~ +600ms)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Gray lines are each trials and black line is a mean value of all trial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Position of figure means direction</a:t>
            </a:r>
          </a:p>
        </p:txBody>
      </p:sp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A28609B5-BE9B-7F6C-DE1B-480F0BC22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806" y="0"/>
            <a:ext cx="3066752" cy="2300639"/>
          </a:xfrm>
          <a:prstGeom prst="rect">
            <a:avLst/>
          </a:prstGeom>
        </p:spPr>
      </p:pic>
      <p:pic>
        <p:nvPicPr>
          <p:cNvPr id="11" name="図 10" descr="ダイアグラム&#10;&#10;自動的に生成された説明">
            <a:extLst>
              <a:ext uri="{FF2B5EF4-FFF2-40B4-BE49-F238E27FC236}">
                <a16:creationId xmlns:a16="http://schemas.microsoft.com/office/drawing/2014/main" id="{51C9FADE-9871-94A6-15F5-59D374484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105" y="0"/>
            <a:ext cx="3066752" cy="2300639"/>
          </a:xfrm>
          <a:prstGeom prst="rect">
            <a:avLst/>
          </a:prstGeom>
        </p:spPr>
      </p:pic>
      <p:pic>
        <p:nvPicPr>
          <p:cNvPr id="13" name="図 12" descr="ダイアグラム&#10;&#10;自動的に生成された説明">
            <a:extLst>
              <a:ext uri="{FF2B5EF4-FFF2-40B4-BE49-F238E27FC236}">
                <a16:creationId xmlns:a16="http://schemas.microsoft.com/office/drawing/2014/main" id="{E96DAFB7-93D4-D997-28CE-CCD23E8CDA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3066752" cy="2300639"/>
          </a:xfrm>
          <a:prstGeom prst="rect">
            <a:avLst/>
          </a:prstGeom>
        </p:spPr>
      </p:pic>
      <p:pic>
        <p:nvPicPr>
          <p:cNvPr id="15" name="図 14" descr="ダイアグラム&#10;&#10;自動的に生成された説明">
            <a:extLst>
              <a:ext uri="{FF2B5EF4-FFF2-40B4-BE49-F238E27FC236}">
                <a16:creationId xmlns:a16="http://schemas.microsoft.com/office/drawing/2014/main" id="{A22AE8DD-7D42-5F23-856F-29132E8E9C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2250712"/>
            <a:ext cx="3066752" cy="2300639"/>
          </a:xfrm>
          <a:prstGeom prst="rect">
            <a:avLst/>
          </a:prstGeom>
        </p:spPr>
      </p:pic>
      <p:pic>
        <p:nvPicPr>
          <p:cNvPr id="17" name="図 16" descr="ダイアグラム&#10;&#10;自動的に生成された説明">
            <a:extLst>
              <a:ext uri="{FF2B5EF4-FFF2-40B4-BE49-F238E27FC236}">
                <a16:creationId xmlns:a16="http://schemas.microsoft.com/office/drawing/2014/main" id="{22CD2BFD-D5AF-81A2-48FA-61860E8C08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4551350"/>
            <a:ext cx="3074763" cy="2306649"/>
          </a:xfrm>
          <a:prstGeom prst="rect">
            <a:avLst/>
          </a:prstGeom>
        </p:spPr>
      </p:pic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8D37213A-1BF3-3CC8-A161-9C92010F20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9141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33177 -0.3317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80" y="-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31" y="113456"/>
            <a:ext cx="8909633" cy="10442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Visualization of EMG around Go Cue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D456D7-EF34-7382-8EC9-FFEA61BA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30" y="1275128"/>
            <a:ext cx="8909633" cy="546941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EMG signal and reach direction have a relationship during motion</a:t>
            </a:r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 directions increase EMG</a:t>
            </a:r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directions decrease EMG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EMG and reward have a relationship at delay period</a:t>
            </a:r>
          </a:p>
        </p:txBody>
      </p:sp>
    </p:spTree>
    <p:extLst>
      <p:ext uri="{BB962C8B-B14F-4D97-AF65-F5344CB8AC3E}">
        <p14:creationId xmlns:p14="http://schemas.microsoft.com/office/powerpoint/2010/main" val="108786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479" y="2892583"/>
            <a:ext cx="5151465" cy="1016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Relationship between </a:t>
            </a:r>
            <a:b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EMG and direction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16AFA5-F45C-4F17-0CDB-8B2573B082D3}"/>
              </a:ext>
            </a:extLst>
          </p:cNvPr>
          <p:cNvSpPr txBox="1"/>
          <p:nvPr/>
        </p:nvSpPr>
        <p:spPr>
          <a:xfrm>
            <a:off x="3363885" y="4101152"/>
            <a:ext cx="5438739" cy="2075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 only succeeded trial EMG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 EMG data around Go Cue (-200ms ~ +600ms)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Gray lines are each trials and black line is a mean value of all trial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Position of figure means direction</a:t>
            </a:r>
          </a:p>
        </p:txBody>
      </p:sp>
      <p:pic>
        <p:nvPicPr>
          <p:cNvPr id="15" name="図 14" descr="ダイアグラム&#10;&#10;自動的に生成された説明">
            <a:extLst>
              <a:ext uri="{FF2B5EF4-FFF2-40B4-BE49-F238E27FC236}">
                <a16:creationId xmlns:a16="http://schemas.microsoft.com/office/drawing/2014/main" id="{E0E11FCB-3905-CA06-AA8E-0F32CD0E2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3073294" cy="2305547"/>
          </a:xfrm>
          <a:prstGeom prst="rect">
            <a:avLst/>
          </a:prstGeom>
        </p:spPr>
      </p:pic>
      <p:pic>
        <p:nvPicPr>
          <p:cNvPr id="17" name="図 16" descr="グラフ, ダイアグラム&#10;&#10;自動的に生成された説明">
            <a:extLst>
              <a:ext uri="{FF2B5EF4-FFF2-40B4-BE49-F238E27FC236}">
                <a16:creationId xmlns:a16="http://schemas.microsoft.com/office/drawing/2014/main" id="{A4517EBC-356F-BD5F-2F1D-C90852E2D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83" y="15467"/>
            <a:ext cx="3073294" cy="2305547"/>
          </a:xfrm>
          <a:prstGeom prst="rect">
            <a:avLst/>
          </a:prstGeom>
        </p:spPr>
      </p:pic>
      <p:pic>
        <p:nvPicPr>
          <p:cNvPr id="19" name="図 18" descr="グラフ, ダイアグラム&#10;&#10;中程度の精度で自動的に生成された説明">
            <a:extLst>
              <a:ext uri="{FF2B5EF4-FFF2-40B4-BE49-F238E27FC236}">
                <a16:creationId xmlns:a16="http://schemas.microsoft.com/office/drawing/2014/main" id="{9EDFB6C5-793F-0DAD-0EFB-58A8FE7D1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561" y="0"/>
            <a:ext cx="3073296" cy="2305548"/>
          </a:xfrm>
          <a:prstGeom prst="rect">
            <a:avLst/>
          </a:prstGeom>
        </p:spPr>
      </p:pic>
      <p:pic>
        <p:nvPicPr>
          <p:cNvPr id="21" name="図 20" descr="ダイアグラム&#10;&#10;自動的に生成された説明">
            <a:extLst>
              <a:ext uri="{FF2B5EF4-FFF2-40B4-BE49-F238E27FC236}">
                <a16:creationId xmlns:a16="http://schemas.microsoft.com/office/drawing/2014/main" id="{E41A2B20-889E-83A2-933F-509F3FB15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" y="2246906"/>
            <a:ext cx="3073294" cy="2305547"/>
          </a:xfrm>
          <a:prstGeom prst="rect">
            <a:avLst/>
          </a:prstGeom>
        </p:spPr>
      </p:pic>
      <p:pic>
        <p:nvPicPr>
          <p:cNvPr id="23" name="図 2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5D3F35E7-2AA9-903A-3682-D5B39894BD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4552452"/>
            <a:ext cx="3073295" cy="23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479" y="2892583"/>
            <a:ext cx="5151465" cy="1016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Relationship between </a:t>
            </a:r>
            <a:b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EMG and direction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16AFA5-F45C-4F17-0CDB-8B2573B082D3}"/>
              </a:ext>
            </a:extLst>
          </p:cNvPr>
          <p:cNvSpPr txBox="1"/>
          <p:nvPr/>
        </p:nvSpPr>
        <p:spPr>
          <a:xfrm>
            <a:off x="3363885" y="4101152"/>
            <a:ext cx="5438739" cy="2075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 only succeeded trial EMG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 EMG data around Go Cue (-200ms ~ +600ms)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Gray lines are each trials and black line is a mean value of all trial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Position of figure means direction</a:t>
            </a:r>
          </a:p>
        </p:txBody>
      </p:sp>
      <p:pic>
        <p:nvPicPr>
          <p:cNvPr id="17" name="図 16" descr="グラフ, ダイアグラム&#10;&#10;自動的に生成された説明">
            <a:extLst>
              <a:ext uri="{FF2B5EF4-FFF2-40B4-BE49-F238E27FC236}">
                <a16:creationId xmlns:a16="http://schemas.microsoft.com/office/drawing/2014/main" id="{A4517EBC-356F-BD5F-2F1D-C90852E2D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83" y="15467"/>
            <a:ext cx="3073294" cy="2305547"/>
          </a:xfrm>
          <a:prstGeom prst="rect">
            <a:avLst/>
          </a:prstGeom>
        </p:spPr>
      </p:pic>
      <p:pic>
        <p:nvPicPr>
          <p:cNvPr id="19" name="図 18" descr="グラフ, ダイアグラム&#10;&#10;中程度の精度で自動的に生成された説明">
            <a:extLst>
              <a:ext uri="{FF2B5EF4-FFF2-40B4-BE49-F238E27FC236}">
                <a16:creationId xmlns:a16="http://schemas.microsoft.com/office/drawing/2014/main" id="{9EDFB6C5-793F-0DAD-0EFB-58A8FE7D1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561" y="0"/>
            <a:ext cx="3073296" cy="2305548"/>
          </a:xfrm>
          <a:prstGeom prst="rect">
            <a:avLst/>
          </a:prstGeom>
        </p:spPr>
      </p:pic>
      <p:pic>
        <p:nvPicPr>
          <p:cNvPr id="21" name="図 20" descr="ダイアグラム&#10;&#10;自動的に生成された説明">
            <a:extLst>
              <a:ext uri="{FF2B5EF4-FFF2-40B4-BE49-F238E27FC236}">
                <a16:creationId xmlns:a16="http://schemas.microsoft.com/office/drawing/2014/main" id="{E41A2B20-889E-83A2-933F-509F3FB159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" y="2246906"/>
            <a:ext cx="3073294" cy="2305547"/>
          </a:xfrm>
          <a:prstGeom prst="rect">
            <a:avLst/>
          </a:prstGeom>
        </p:spPr>
      </p:pic>
      <p:pic>
        <p:nvPicPr>
          <p:cNvPr id="23" name="図 2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5D3F35E7-2AA9-903A-3682-D5B39894B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4552452"/>
            <a:ext cx="3073295" cy="2305548"/>
          </a:xfrm>
          <a:prstGeom prst="rect">
            <a:avLst/>
          </a:prstGeom>
        </p:spPr>
      </p:pic>
      <p:pic>
        <p:nvPicPr>
          <p:cNvPr id="15" name="図 14" descr="ダイアグラム&#10;&#10;自動的に生成された説明">
            <a:extLst>
              <a:ext uri="{FF2B5EF4-FFF2-40B4-BE49-F238E27FC236}">
                <a16:creationId xmlns:a16="http://schemas.microsoft.com/office/drawing/2014/main" id="{E0E11FCB-3905-CA06-AA8E-0F32CD0E22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3073294" cy="2305547"/>
          </a:xfrm>
          <a:prstGeom prst="rect">
            <a:avLst/>
          </a:prstGeom>
        </p:spPr>
      </p:pic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67B4702A-E291-6AF7-0338-2BE4E80C0C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34" y="0"/>
            <a:ext cx="9170291" cy="68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1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33177 0.3319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80" y="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479" y="2892583"/>
            <a:ext cx="5151465" cy="1016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Relationship between </a:t>
            </a:r>
            <a:b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EMG and direction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16AFA5-F45C-4F17-0CDB-8B2573B082D3}"/>
              </a:ext>
            </a:extLst>
          </p:cNvPr>
          <p:cNvSpPr txBox="1"/>
          <p:nvPr/>
        </p:nvSpPr>
        <p:spPr>
          <a:xfrm>
            <a:off x="3363885" y="4101152"/>
            <a:ext cx="5438739" cy="2075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 only succeeded trial EMG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 EMG data around Go Cue (-200ms ~ +600ms)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Gray lines are each trials and black line is a mean value of all trial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Position of figure means direction</a:t>
            </a:r>
          </a:p>
        </p:txBody>
      </p:sp>
      <p:pic>
        <p:nvPicPr>
          <p:cNvPr id="15" name="図 14" descr="ダイアグラム&#10;&#10;自動的に生成された説明">
            <a:extLst>
              <a:ext uri="{FF2B5EF4-FFF2-40B4-BE49-F238E27FC236}">
                <a16:creationId xmlns:a16="http://schemas.microsoft.com/office/drawing/2014/main" id="{E0E11FCB-3905-CA06-AA8E-0F32CD0E2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3073294" cy="2305547"/>
          </a:xfrm>
          <a:prstGeom prst="rect">
            <a:avLst/>
          </a:prstGeom>
        </p:spPr>
      </p:pic>
      <p:pic>
        <p:nvPicPr>
          <p:cNvPr id="17" name="図 16" descr="グラフ, ダイアグラム&#10;&#10;自動的に生成された説明">
            <a:extLst>
              <a:ext uri="{FF2B5EF4-FFF2-40B4-BE49-F238E27FC236}">
                <a16:creationId xmlns:a16="http://schemas.microsoft.com/office/drawing/2014/main" id="{A4517EBC-356F-BD5F-2F1D-C90852E2D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83" y="15467"/>
            <a:ext cx="3073294" cy="2305547"/>
          </a:xfrm>
          <a:prstGeom prst="rect">
            <a:avLst/>
          </a:prstGeom>
        </p:spPr>
      </p:pic>
      <p:pic>
        <p:nvPicPr>
          <p:cNvPr id="19" name="図 18" descr="グラフ, ダイアグラム&#10;&#10;中程度の精度で自動的に生成された説明">
            <a:extLst>
              <a:ext uri="{FF2B5EF4-FFF2-40B4-BE49-F238E27FC236}">
                <a16:creationId xmlns:a16="http://schemas.microsoft.com/office/drawing/2014/main" id="{9EDFB6C5-793F-0DAD-0EFB-58A8FE7D1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561" y="0"/>
            <a:ext cx="3073296" cy="2305548"/>
          </a:xfrm>
          <a:prstGeom prst="rect">
            <a:avLst/>
          </a:prstGeom>
        </p:spPr>
      </p:pic>
      <p:pic>
        <p:nvPicPr>
          <p:cNvPr id="23" name="図 2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5D3F35E7-2AA9-903A-3682-D5B39894B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4552452"/>
            <a:ext cx="3073295" cy="2305548"/>
          </a:xfrm>
          <a:prstGeom prst="rect">
            <a:avLst/>
          </a:prstGeom>
        </p:spPr>
      </p:pic>
      <p:pic>
        <p:nvPicPr>
          <p:cNvPr id="21" name="図 20" descr="ダイアグラム&#10;&#10;自動的に生成された説明">
            <a:extLst>
              <a:ext uri="{FF2B5EF4-FFF2-40B4-BE49-F238E27FC236}">
                <a16:creationId xmlns:a16="http://schemas.microsoft.com/office/drawing/2014/main" id="{E41A2B20-889E-83A2-933F-509F3FB159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" y="2246906"/>
            <a:ext cx="3073294" cy="2305547"/>
          </a:xfrm>
          <a:prstGeom prst="rect">
            <a:avLst/>
          </a:prstGeom>
        </p:spPr>
      </p:pic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BCF6564E-19E4-DB22-C4EB-9EEEE014A2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6" y="0"/>
            <a:ext cx="9146626" cy="686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1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85185E-6 L 0.33212 0.004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9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31" y="113456"/>
            <a:ext cx="8909633" cy="10442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Visualization of EMG around Go Cue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D456D7-EF34-7382-8EC9-FFEA61BA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30" y="1275128"/>
            <a:ext cx="8909633" cy="546941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EMG signal and reach direction have a relationship during motion</a:t>
            </a:r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 directions increase EMG</a:t>
            </a:r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directions decrease EMG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EMG and reward have a relationship at delay period</a:t>
            </a:r>
          </a:p>
        </p:txBody>
      </p:sp>
    </p:spTree>
    <p:extLst>
      <p:ext uri="{BB962C8B-B14F-4D97-AF65-F5344CB8AC3E}">
        <p14:creationId xmlns:p14="http://schemas.microsoft.com/office/powerpoint/2010/main" val="110327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31" y="113456"/>
            <a:ext cx="8909633" cy="104422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D456D7-EF34-7382-8EC9-FFEA61BA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30" y="1275128"/>
            <a:ext cx="8909633" cy="5469416"/>
          </a:xfrm>
        </p:spPr>
        <p:txBody>
          <a:bodyPr/>
          <a:lstStyle/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Modification of Preprocessing of EMG signals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of EMG signals around Go Cue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Future Direction</a:t>
            </a:r>
          </a:p>
        </p:txBody>
      </p:sp>
    </p:spTree>
    <p:extLst>
      <p:ext uri="{BB962C8B-B14F-4D97-AF65-F5344CB8AC3E}">
        <p14:creationId xmlns:p14="http://schemas.microsoft.com/office/powerpoint/2010/main" val="354962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31" y="113456"/>
            <a:ext cx="8909633" cy="104422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D456D7-EF34-7382-8EC9-FFEA61BA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30" y="1275128"/>
            <a:ext cx="8909633" cy="5469416"/>
          </a:xfrm>
        </p:spPr>
        <p:txBody>
          <a:bodyPr/>
          <a:lstStyle/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(Repeat) Preprocessing of EMG signals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of EMG signals around Go Cue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Direction</a:t>
            </a:r>
          </a:p>
        </p:txBody>
      </p:sp>
    </p:spTree>
    <p:extLst>
      <p:ext uri="{BB962C8B-B14F-4D97-AF65-F5344CB8AC3E}">
        <p14:creationId xmlns:p14="http://schemas.microsoft.com/office/powerpoint/2010/main" val="387217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31" y="113456"/>
            <a:ext cx="8909633" cy="104422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I’ll do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D456D7-EF34-7382-8EC9-FFEA61BA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30" y="1275128"/>
            <a:ext cx="8909633" cy="5469416"/>
          </a:xfrm>
        </p:spPr>
        <p:txBody>
          <a:bodyPr/>
          <a:lstStyle/>
          <a:p>
            <a:pPr marL="514350" indent="-514350">
              <a:lnSpc>
                <a:spcPct val="300000"/>
              </a:lnSpc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Continue EMG preprocessing? </a:t>
            </a:r>
          </a:p>
          <a:p>
            <a:pPr marL="514350" indent="-514350">
              <a:lnSpc>
                <a:spcPct val="300000"/>
              </a:lnSpc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Participate in focus task research?</a:t>
            </a:r>
          </a:p>
          <a:p>
            <a:pPr marL="514350" indent="-514350">
              <a:lnSpc>
                <a:spcPct val="300000"/>
              </a:lnSpc>
              <a:buAutoNum type="arabicPeriod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31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479" y="2892583"/>
            <a:ext cx="5151465" cy="1016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Relationship between </a:t>
            </a:r>
            <a:b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kern="1200" dirty="0">
                <a:latin typeface="Arial" panose="020B0604020202020204" pitchFamily="34" charset="0"/>
                <a:cs typeface="Arial" panose="020B0604020202020204" pitchFamily="34" charset="0"/>
              </a:rPr>
              <a:t>EMG and direction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16AFA5-F45C-4F17-0CDB-8B2573B082D3}"/>
              </a:ext>
            </a:extLst>
          </p:cNvPr>
          <p:cNvSpPr txBox="1"/>
          <p:nvPr/>
        </p:nvSpPr>
        <p:spPr>
          <a:xfrm>
            <a:off x="3363885" y="4101152"/>
            <a:ext cx="5438739" cy="2075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 only succeeded trial EMG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 EMG data around Go Cue (-200ms ~ +600ms)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Gray lines are each trials and black line is a mean value of all trial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Position of figure means direction</a:t>
            </a:r>
          </a:p>
        </p:txBody>
      </p:sp>
      <p:pic>
        <p:nvPicPr>
          <p:cNvPr id="15" name="図 14" descr="ダイアグラム&#10;&#10;自動的に生成された説明">
            <a:extLst>
              <a:ext uri="{FF2B5EF4-FFF2-40B4-BE49-F238E27FC236}">
                <a16:creationId xmlns:a16="http://schemas.microsoft.com/office/drawing/2014/main" id="{E0E11FCB-3905-CA06-AA8E-0F32CD0E2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3073294" cy="2305547"/>
          </a:xfrm>
          <a:prstGeom prst="rect">
            <a:avLst/>
          </a:prstGeom>
        </p:spPr>
      </p:pic>
      <p:pic>
        <p:nvPicPr>
          <p:cNvPr id="17" name="図 16" descr="グラフ, ダイアグラム&#10;&#10;自動的に生成された説明">
            <a:extLst>
              <a:ext uri="{FF2B5EF4-FFF2-40B4-BE49-F238E27FC236}">
                <a16:creationId xmlns:a16="http://schemas.microsoft.com/office/drawing/2014/main" id="{A4517EBC-356F-BD5F-2F1D-C90852E2D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83" y="15467"/>
            <a:ext cx="3073294" cy="2305547"/>
          </a:xfrm>
          <a:prstGeom prst="rect">
            <a:avLst/>
          </a:prstGeom>
        </p:spPr>
      </p:pic>
      <p:pic>
        <p:nvPicPr>
          <p:cNvPr id="19" name="図 18" descr="グラフ, ダイアグラム&#10;&#10;中程度の精度で自動的に生成された説明">
            <a:extLst>
              <a:ext uri="{FF2B5EF4-FFF2-40B4-BE49-F238E27FC236}">
                <a16:creationId xmlns:a16="http://schemas.microsoft.com/office/drawing/2014/main" id="{9EDFB6C5-793F-0DAD-0EFB-58A8FE7D1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561" y="0"/>
            <a:ext cx="3073296" cy="2305548"/>
          </a:xfrm>
          <a:prstGeom prst="rect">
            <a:avLst/>
          </a:prstGeom>
        </p:spPr>
      </p:pic>
      <p:pic>
        <p:nvPicPr>
          <p:cNvPr id="21" name="図 20" descr="ダイアグラム&#10;&#10;自動的に生成された説明">
            <a:extLst>
              <a:ext uri="{FF2B5EF4-FFF2-40B4-BE49-F238E27FC236}">
                <a16:creationId xmlns:a16="http://schemas.microsoft.com/office/drawing/2014/main" id="{E41A2B20-889E-83A2-933F-509F3FB15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" y="2246906"/>
            <a:ext cx="3073294" cy="2305547"/>
          </a:xfrm>
          <a:prstGeom prst="rect">
            <a:avLst/>
          </a:prstGeom>
        </p:spPr>
      </p:pic>
      <p:pic>
        <p:nvPicPr>
          <p:cNvPr id="23" name="図 2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5D3F35E7-2AA9-903A-3682-D5B39894BD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-859"/>
            <a:ext cx="9142857" cy="68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93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31" y="113456"/>
            <a:ext cx="8909633" cy="10442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</a:t>
            </a:r>
            <a:r>
              <a:rPr lang="en-US" sz="36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ck </a:t>
            </a:r>
            <a:r>
              <a:rPr lang="en-US" altLang="ja-JP" sz="36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raw signals before preprocess</a:t>
            </a:r>
            <a:endParaRPr lang="en-US" sz="3600" b="1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B7A6F8-85D3-980A-A742-634AF1855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8" y="2053336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AF5505-B507-EB73-EB73-4245D85E988B}"/>
              </a:ext>
            </a:extLst>
          </p:cNvPr>
          <p:cNvSpPr txBox="1"/>
          <p:nvPr/>
        </p:nvSpPr>
        <p:spPr>
          <a:xfrm>
            <a:off x="1274064" y="5238223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 (second)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0EF08E-8C9E-E8BA-2B5F-036CE9B300C6}"/>
              </a:ext>
            </a:extLst>
          </p:cNvPr>
          <p:cNvSpPr txBox="1"/>
          <p:nvPr/>
        </p:nvSpPr>
        <p:spPr>
          <a:xfrm rot="16200000">
            <a:off x="-773603" y="358317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Voltage(mV)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548BD-A45A-8FD7-FCA6-05CE05CBD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3336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E3227A-98D0-A08B-0F41-076A8EBBFA10}"/>
              </a:ext>
            </a:extLst>
          </p:cNvPr>
          <p:cNvSpPr txBox="1"/>
          <p:nvPr/>
        </p:nvSpPr>
        <p:spPr>
          <a:xfrm>
            <a:off x="5614416" y="5238223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 (second)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9881D8-B385-ACA6-CECC-F45B3AA76BF0}"/>
              </a:ext>
            </a:extLst>
          </p:cNvPr>
          <p:cNvSpPr txBox="1"/>
          <p:nvPr/>
        </p:nvSpPr>
        <p:spPr>
          <a:xfrm rot="16200000">
            <a:off x="3566749" y="358317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Voltage(mV)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3F6E881-DE56-F69C-1B4B-0E215144FE0C}"/>
              </a:ext>
            </a:extLst>
          </p:cNvPr>
          <p:cNvSpPr txBox="1"/>
          <p:nvPr/>
        </p:nvSpPr>
        <p:spPr>
          <a:xfrm>
            <a:off x="231648" y="5789415"/>
            <a:ext cx="8607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 level depends on the muscle</a:t>
            </a:r>
            <a:r>
              <a:rPr lang="ja-JP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(Also varies from day to day)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A95EC78-1920-19B4-7E5A-8AA007B41FF4}"/>
              </a:ext>
            </a:extLst>
          </p:cNvPr>
          <p:cNvSpPr txBox="1"/>
          <p:nvPr/>
        </p:nvSpPr>
        <p:spPr>
          <a:xfrm>
            <a:off x="1458132" y="186867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Raw Signal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8A38DE6-C963-28BE-8E1F-187250B0EC10}"/>
              </a:ext>
            </a:extLst>
          </p:cNvPr>
          <p:cNvSpPr txBox="1"/>
          <p:nvPr/>
        </p:nvSpPr>
        <p:spPr>
          <a:xfrm>
            <a:off x="5798484" y="186867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Raw Signal</a:t>
            </a:r>
          </a:p>
        </p:txBody>
      </p:sp>
    </p:spTree>
    <p:extLst>
      <p:ext uri="{BB962C8B-B14F-4D97-AF65-F5344CB8AC3E}">
        <p14:creationId xmlns:p14="http://schemas.microsoft.com/office/powerpoint/2010/main" val="3994601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A32C9DC-1F69-E153-4FB9-B42D98062D70}"/>
              </a:ext>
            </a:extLst>
          </p:cNvPr>
          <p:cNvSpPr/>
          <p:nvPr/>
        </p:nvSpPr>
        <p:spPr>
          <a:xfrm>
            <a:off x="3555330" y="2538663"/>
            <a:ext cx="2033338" cy="2033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E2D8724-8533-FFD8-F7C9-1C1C56A8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7D36CB-A4F5-9830-B891-68395FF23638}"/>
              </a:ext>
            </a:extLst>
          </p:cNvPr>
          <p:cNvCxnSpPr/>
          <p:nvPr/>
        </p:nvCxnSpPr>
        <p:spPr>
          <a:xfrm>
            <a:off x="4572000" y="2538663"/>
            <a:ext cx="0" cy="20333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FDC0BF1-47C4-DC76-F0CD-2FA98090897C}"/>
              </a:ext>
            </a:extLst>
          </p:cNvPr>
          <p:cNvCxnSpPr>
            <a:cxnSpLocks/>
          </p:cNvCxnSpPr>
          <p:nvPr/>
        </p:nvCxnSpPr>
        <p:spPr>
          <a:xfrm rot="5400000">
            <a:off x="4571999" y="2538666"/>
            <a:ext cx="0" cy="20333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AD92B33-950E-68DE-E18E-ADDD3D24113F}"/>
              </a:ext>
            </a:extLst>
          </p:cNvPr>
          <p:cNvCxnSpPr>
            <a:cxnSpLocks/>
          </p:cNvCxnSpPr>
          <p:nvPr/>
        </p:nvCxnSpPr>
        <p:spPr>
          <a:xfrm rot="2700000">
            <a:off x="4571999" y="2538666"/>
            <a:ext cx="0" cy="20333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6D28AAC-A7F2-BE22-AD48-4EA2AD67D456}"/>
              </a:ext>
            </a:extLst>
          </p:cNvPr>
          <p:cNvCxnSpPr>
            <a:cxnSpLocks/>
          </p:cNvCxnSpPr>
          <p:nvPr/>
        </p:nvCxnSpPr>
        <p:spPr>
          <a:xfrm rot="8100000">
            <a:off x="4572000" y="2538667"/>
            <a:ext cx="0" cy="20333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8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グラフ&#10;&#10;自動的に生成された説明">
            <a:extLst>
              <a:ext uri="{FF2B5EF4-FFF2-40B4-BE49-F238E27FC236}">
                <a16:creationId xmlns:a16="http://schemas.microsoft.com/office/drawing/2014/main" id="{D4E8E6AA-7E94-60AF-667A-49B792FCF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5" y="2065528"/>
            <a:ext cx="4572000" cy="3429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31" y="113456"/>
            <a:ext cx="8909633" cy="10442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6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emove baseline noise by </a:t>
            </a:r>
            <a:r>
              <a:rPr lang="en-US" sz="36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6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otch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483952B-3F2D-6D1D-DD0B-0024855AA47C}"/>
                  </a:ext>
                </a:extLst>
              </p:cNvPr>
              <p:cNvSpPr txBox="1"/>
              <p:nvPr/>
            </p:nvSpPr>
            <p:spPr>
              <a:xfrm>
                <a:off x="469392" y="1043360"/>
                <a:ext cx="8132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(Butterworth, second order, cutoff frequency=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Hz (n=1,…,8))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483952B-3F2D-6D1D-DD0B-0024855AA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" y="1043360"/>
                <a:ext cx="8132064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AF5505-B507-EB73-EB73-4245D85E988B}"/>
              </a:ext>
            </a:extLst>
          </p:cNvPr>
          <p:cNvSpPr txBox="1"/>
          <p:nvPr/>
        </p:nvSpPr>
        <p:spPr>
          <a:xfrm>
            <a:off x="1409364" y="5227959"/>
            <a:ext cx="225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Time (second)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0EF08E-8C9E-E8BA-2B5F-036CE9B300C6}"/>
              </a:ext>
            </a:extLst>
          </p:cNvPr>
          <p:cNvSpPr txBox="1"/>
          <p:nvPr/>
        </p:nvSpPr>
        <p:spPr>
          <a:xfrm rot="16200000">
            <a:off x="-773603" y="3629336"/>
            <a:ext cx="225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Voltage(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a.u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E6DAE4-BF7F-AE6A-9B78-B1DA7A48DEB0}"/>
              </a:ext>
            </a:extLst>
          </p:cNvPr>
          <p:cNvSpPr txBox="1"/>
          <p:nvPr/>
        </p:nvSpPr>
        <p:spPr>
          <a:xfrm>
            <a:off x="231648" y="5814640"/>
            <a:ext cx="8607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baseline noise make signal more clear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PSD spectrum shows only baseline noise is removed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553E6BB-D7E4-35A9-BFEA-E22B835CB88E}"/>
              </a:ext>
            </a:extLst>
          </p:cNvPr>
          <p:cNvSpPr txBox="1"/>
          <p:nvPr/>
        </p:nvSpPr>
        <p:spPr>
          <a:xfrm>
            <a:off x="1409364" y="2053336"/>
            <a:ext cx="2255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Raw Signal</a:t>
            </a:r>
          </a:p>
        </p:txBody>
      </p:sp>
      <p:pic>
        <p:nvPicPr>
          <p:cNvPr id="17" name="図 16" descr="グラフ, 折れ線グラフ&#10;&#10;自動的に生成された説明">
            <a:extLst>
              <a:ext uri="{FF2B5EF4-FFF2-40B4-BE49-F238E27FC236}">
                <a16:creationId xmlns:a16="http://schemas.microsoft.com/office/drawing/2014/main" id="{0253B3F1-E6C8-3284-27D4-1132A846E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24" y="2043275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6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31" y="113456"/>
            <a:ext cx="8909633" cy="10442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ECG signal wasn’t removed by bandpass filter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83952B-3F2D-6D1D-DD0B-0024855AA47C}"/>
              </a:ext>
            </a:extLst>
          </p:cNvPr>
          <p:cNvSpPr txBox="1"/>
          <p:nvPr/>
        </p:nvSpPr>
        <p:spPr>
          <a:xfrm>
            <a:off x="497315" y="981738"/>
            <a:ext cx="81320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EMG signal at rest(100~110s) at different cutoff-frequency bandpass filter</a:t>
            </a:r>
          </a:p>
          <a:p>
            <a:pPr algn="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Cut-off frequency as proposed is around 30 Hz (Surface Electromyography Signal Processing and Application: A Review 2009)</a:t>
            </a:r>
          </a:p>
        </p:txBody>
      </p:sp>
      <p:pic>
        <p:nvPicPr>
          <p:cNvPr id="15" name="図 14" descr="グラフ, 棒グラフ&#10;&#10;自動的に生成された説明">
            <a:extLst>
              <a:ext uri="{FF2B5EF4-FFF2-40B4-BE49-F238E27FC236}">
                <a16:creationId xmlns:a16="http://schemas.microsoft.com/office/drawing/2014/main" id="{4C8135AA-5388-40CB-F145-CC5E9877C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2" y="1474627"/>
            <a:ext cx="3520932" cy="2640699"/>
          </a:xfrm>
          <a:prstGeom prst="rect">
            <a:avLst/>
          </a:prstGeom>
        </p:spPr>
      </p:pic>
      <p:pic>
        <p:nvPicPr>
          <p:cNvPr id="17" name="図 16" descr="グラフ, 棒グラフ&#10;&#10;自動的に生成された説明">
            <a:extLst>
              <a:ext uri="{FF2B5EF4-FFF2-40B4-BE49-F238E27FC236}">
                <a16:creationId xmlns:a16="http://schemas.microsoft.com/office/drawing/2014/main" id="{E39A53D8-059E-F600-1D6A-91FF66C3B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457" y="1474626"/>
            <a:ext cx="3520932" cy="2640699"/>
          </a:xfrm>
          <a:prstGeom prst="rect">
            <a:avLst/>
          </a:prstGeom>
        </p:spPr>
      </p:pic>
      <p:pic>
        <p:nvPicPr>
          <p:cNvPr id="19" name="図 18" descr="グラフ&#10;&#10;自動的に生成された説明">
            <a:extLst>
              <a:ext uri="{FF2B5EF4-FFF2-40B4-BE49-F238E27FC236}">
                <a16:creationId xmlns:a16="http://schemas.microsoft.com/office/drawing/2014/main" id="{3E21E0DE-BFF0-7986-5B40-B845E9EDA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2" y="4217300"/>
            <a:ext cx="3520932" cy="264069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FE75BC9-F915-0F8D-1552-DAEFACB3A4BC}"/>
              </a:ext>
            </a:extLst>
          </p:cNvPr>
          <p:cNvSpPr txBox="1"/>
          <p:nvPr/>
        </p:nvSpPr>
        <p:spPr>
          <a:xfrm>
            <a:off x="3158836" y="1704131"/>
            <a:ext cx="6613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10 Hz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BDC4EC5-51C2-5574-0DE3-847B3B6A393F}"/>
              </a:ext>
            </a:extLst>
          </p:cNvPr>
          <p:cNvSpPr txBox="1"/>
          <p:nvPr/>
        </p:nvSpPr>
        <p:spPr>
          <a:xfrm>
            <a:off x="7301346" y="1707153"/>
            <a:ext cx="6613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30 Hz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C984BBF-9CEF-A0EE-9377-4131C1517343}"/>
              </a:ext>
            </a:extLst>
          </p:cNvPr>
          <p:cNvSpPr txBox="1"/>
          <p:nvPr/>
        </p:nvSpPr>
        <p:spPr>
          <a:xfrm>
            <a:off x="3158836" y="4453102"/>
            <a:ext cx="6613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40 Hz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773010A-9DFE-0CD8-2FB9-043457A309EF}"/>
              </a:ext>
            </a:extLst>
          </p:cNvPr>
          <p:cNvSpPr txBox="1"/>
          <p:nvPr/>
        </p:nvSpPr>
        <p:spPr>
          <a:xfrm>
            <a:off x="7297648" y="4453101"/>
            <a:ext cx="6613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50 Hz</a:t>
            </a:r>
          </a:p>
        </p:txBody>
      </p:sp>
      <p:pic>
        <p:nvPicPr>
          <p:cNvPr id="27" name="図 26" descr="グラフ, ヒストグラム&#10;&#10;自動的に生成された説明">
            <a:extLst>
              <a:ext uri="{FF2B5EF4-FFF2-40B4-BE49-F238E27FC236}">
                <a16:creationId xmlns:a16="http://schemas.microsoft.com/office/drawing/2014/main" id="{C807C29F-BE86-7DD8-51F9-F753137DC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457" y="4217299"/>
            <a:ext cx="3520932" cy="2640699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8E50CE1-C347-97F2-0210-C19EF3816114}"/>
              </a:ext>
            </a:extLst>
          </p:cNvPr>
          <p:cNvSpPr txBox="1"/>
          <p:nvPr/>
        </p:nvSpPr>
        <p:spPr>
          <a:xfrm>
            <a:off x="7297648" y="4453101"/>
            <a:ext cx="6613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50 Hz</a:t>
            </a:r>
          </a:p>
        </p:txBody>
      </p:sp>
    </p:spTree>
    <p:extLst>
      <p:ext uri="{BB962C8B-B14F-4D97-AF65-F5344CB8AC3E}">
        <p14:creationId xmlns:p14="http://schemas.microsoft.com/office/powerpoint/2010/main" val="114786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31" y="113457"/>
            <a:ext cx="4719501" cy="1239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Remove ECG 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by adaptive filter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83952B-3F2D-6D1D-DD0B-0024855AA47C}"/>
              </a:ext>
            </a:extLst>
          </p:cNvPr>
          <p:cNvSpPr txBox="1"/>
          <p:nvPr/>
        </p:nvSpPr>
        <p:spPr>
          <a:xfrm>
            <a:off x="288282" y="1187421"/>
            <a:ext cx="431852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Adaptive filter using least square fit</a:t>
            </a:r>
          </a:p>
          <a:p>
            <a:pPr algn="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(A.L. Hof, Journal of Electromyography and Kinesiology, 2009)</a:t>
            </a:r>
          </a:p>
        </p:txBody>
      </p:sp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DEAD035B-1C99-F8E0-7B2B-0FD0D051D3B6}"/>
              </a:ext>
            </a:extLst>
          </p:cNvPr>
          <p:cNvSpPr/>
          <p:nvPr/>
        </p:nvSpPr>
        <p:spPr>
          <a:xfrm>
            <a:off x="2018812" y="1919171"/>
            <a:ext cx="731520" cy="731520"/>
          </a:xfrm>
          <a:prstGeom prst="flowChartConnector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97C944D-36C0-BFEC-9FCE-E16255232091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128162" y="2284931"/>
            <a:ext cx="890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81B0CEA-9664-8297-E54A-59224ED870F9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750332" y="2284931"/>
            <a:ext cx="4049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AD08BF1-FC96-AF9B-B1B7-41CD649DEFD7}"/>
              </a:ext>
            </a:extLst>
          </p:cNvPr>
          <p:cNvSpPr/>
          <p:nvPr/>
        </p:nvSpPr>
        <p:spPr>
          <a:xfrm>
            <a:off x="1615050" y="3238996"/>
            <a:ext cx="1540230" cy="9540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H(t)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EBA9DC-F42D-27E6-4837-2C673E6A6B1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128162" y="3716028"/>
            <a:ext cx="4868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A89D867-5117-125D-33DA-23830D6C6AFB}"/>
              </a:ext>
            </a:extLst>
          </p:cNvPr>
          <p:cNvSpPr txBox="1"/>
          <p:nvPr/>
        </p:nvSpPr>
        <p:spPr>
          <a:xfrm>
            <a:off x="94603" y="2041315"/>
            <a:ext cx="103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emg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(t)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CA29D9A-69A9-4989-2723-F9E0FE39735A}"/>
              </a:ext>
            </a:extLst>
          </p:cNvPr>
          <p:cNvSpPr txBox="1"/>
          <p:nvPr/>
        </p:nvSpPr>
        <p:spPr>
          <a:xfrm>
            <a:off x="103378" y="3483861"/>
            <a:ext cx="103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ecg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(t)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128C017-0956-78B9-818D-89CF0BD85F79}"/>
              </a:ext>
            </a:extLst>
          </p:cNvPr>
          <p:cNvCxnSpPr>
            <a:cxnSpLocks/>
            <a:stCxn id="12" idx="0"/>
            <a:endCxn id="3" idx="4"/>
          </p:cNvCxnSpPr>
          <p:nvPr/>
        </p:nvCxnSpPr>
        <p:spPr>
          <a:xfrm flipH="1" flipV="1">
            <a:off x="2384572" y="2650691"/>
            <a:ext cx="593" cy="5883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AC0D43-6EBD-0CE6-D8A0-BB790244B3AA}"/>
              </a:ext>
            </a:extLst>
          </p:cNvPr>
          <p:cNvSpPr txBox="1"/>
          <p:nvPr/>
        </p:nvSpPr>
        <p:spPr>
          <a:xfrm>
            <a:off x="1366855" y="2732500"/>
            <a:ext cx="101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ecg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’(t)</a:t>
            </a:r>
          </a:p>
        </p:txBody>
      </p:sp>
      <p:sp>
        <p:nvSpPr>
          <p:cNvPr id="33" name="加算記号 32">
            <a:extLst>
              <a:ext uri="{FF2B5EF4-FFF2-40B4-BE49-F238E27FC236}">
                <a16:creationId xmlns:a16="http://schemas.microsoft.com/office/drawing/2014/main" id="{2FEF51CA-A2F7-E00B-578E-BB4A3399F4AA}"/>
              </a:ext>
            </a:extLst>
          </p:cNvPr>
          <p:cNvSpPr/>
          <p:nvPr/>
        </p:nvSpPr>
        <p:spPr>
          <a:xfrm>
            <a:off x="2070281" y="2168178"/>
            <a:ext cx="182880" cy="18288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減算記号 33">
            <a:extLst>
              <a:ext uri="{FF2B5EF4-FFF2-40B4-BE49-F238E27FC236}">
                <a16:creationId xmlns:a16="http://schemas.microsoft.com/office/drawing/2014/main" id="{E8795673-6009-077E-5CC6-F8B74A2C3CB2}"/>
              </a:ext>
            </a:extLst>
          </p:cNvPr>
          <p:cNvSpPr/>
          <p:nvPr/>
        </p:nvSpPr>
        <p:spPr>
          <a:xfrm>
            <a:off x="2293132" y="2417276"/>
            <a:ext cx="182880" cy="182880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61E7098-B4FF-88AC-310B-B4F6F081BA59}"/>
              </a:ext>
            </a:extLst>
          </p:cNvPr>
          <p:cNvSpPr/>
          <p:nvPr/>
        </p:nvSpPr>
        <p:spPr>
          <a:xfrm>
            <a:off x="162336" y="4807656"/>
            <a:ext cx="4444471" cy="1751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H(t)</a:t>
            </a:r>
            <a:r>
              <a:rPr lang="ja-JP" altLang="en-US" dirty="0"/>
              <a:t>の求め方の説明</a:t>
            </a:r>
            <a:endParaRPr lang="en-US" altLang="ja-JP" dirty="0"/>
          </a:p>
          <a:p>
            <a:pPr algn="ctr"/>
            <a:r>
              <a:rPr lang="en-US" dirty="0"/>
              <a:t>Least square fit</a:t>
            </a:r>
            <a:r>
              <a:rPr lang="ja-JP" altLang="en-US" dirty="0"/>
              <a:t>の説明</a:t>
            </a:r>
            <a:endParaRPr 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922897E-6038-F647-70BD-791D72BF0161}"/>
              </a:ext>
            </a:extLst>
          </p:cNvPr>
          <p:cNvSpPr txBox="1"/>
          <p:nvPr/>
        </p:nvSpPr>
        <p:spPr>
          <a:xfrm>
            <a:off x="3187257" y="2040065"/>
            <a:ext cx="151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emg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(t)</a:t>
            </a:r>
          </a:p>
        </p:txBody>
      </p:sp>
      <p:pic>
        <p:nvPicPr>
          <p:cNvPr id="44" name="図 43" descr="グラフ, 棒グラフ&#10;&#10;自動的に生成された説明">
            <a:extLst>
              <a:ext uri="{FF2B5EF4-FFF2-40B4-BE49-F238E27FC236}">
                <a16:creationId xmlns:a16="http://schemas.microsoft.com/office/drawing/2014/main" id="{BEA369BA-0D40-1779-E965-5E88F4890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92" y="4278549"/>
            <a:ext cx="4427508" cy="2213754"/>
          </a:xfrm>
          <a:prstGeom prst="rect">
            <a:avLst/>
          </a:prstGeom>
        </p:spPr>
      </p:pic>
      <p:pic>
        <p:nvPicPr>
          <p:cNvPr id="46" name="図 45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64F3D95B-791A-16CE-9D5F-CA2B3CA08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10" y="2131870"/>
            <a:ext cx="4427508" cy="2213754"/>
          </a:xfrm>
          <a:prstGeom prst="rect">
            <a:avLst/>
          </a:prstGeom>
        </p:spPr>
      </p:pic>
      <p:pic>
        <p:nvPicPr>
          <p:cNvPr id="48" name="図 47" descr="グラフ, タイムライン, 棒グラフ&#10;&#10;自動的に生成された説明">
            <a:extLst>
              <a:ext uri="{FF2B5EF4-FFF2-40B4-BE49-F238E27FC236}">
                <a16:creationId xmlns:a16="http://schemas.microsoft.com/office/drawing/2014/main" id="{4B12434B-943B-058B-2C93-DE1E4995B7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94" y="18554"/>
            <a:ext cx="4427507" cy="2213754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489A507-29B7-FB7C-A13C-657B4E88FE62}"/>
              </a:ext>
            </a:extLst>
          </p:cNvPr>
          <p:cNvSpPr txBox="1"/>
          <p:nvPr/>
        </p:nvSpPr>
        <p:spPr>
          <a:xfrm>
            <a:off x="7457704" y="252879"/>
            <a:ext cx="1211282" cy="368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4E7DB54-5C17-D029-FC57-2FAEAEA4664C}"/>
              </a:ext>
            </a:extLst>
          </p:cNvPr>
          <p:cNvSpPr txBox="1"/>
          <p:nvPr/>
        </p:nvSpPr>
        <p:spPr>
          <a:xfrm>
            <a:off x="7457704" y="2351058"/>
            <a:ext cx="1211282" cy="368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Detected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FF4C90E-5813-4ACE-2A02-E6350175F9D1}"/>
              </a:ext>
            </a:extLst>
          </p:cNvPr>
          <p:cNvSpPr txBox="1"/>
          <p:nvPr/>
        </p:nvSpPr>
        <p:spPr>
          <a:xfrm>
            <a:off x="7457704" y="4482427"/>
            <a:ext cx="1211281" cy="368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67852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31" y="113456"/>
            <a:ext cx="8909633" cy="104422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unrelated signal by bandpass filter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83952B-3F2D-6D1D-DD0B-0024855AA47C}"/>
              </a:ext>
            </a:extLst>
          </p:cNvPr>
          <p:cNvSpPr txBox="1"/>
          <p:nvPr/>
        </p:nvSpPr>
        <p:spPr>
          <a:xfrm>
            <a:off x="497315" y="974044"/>
            <a:ext cx="81320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(Butterworth, second order, cutoff frequency= ~20 Hz and 450 Hz ~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 artifact is 0 ~ 20 Hz 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Anghoon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Biomedical Signal Processing, 2019)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AF2EB4-3AC3-00B1-8070-F4BF2FB8E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8" y="2053336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FFAC07D-7CB5-A5C1-FFEC-F2381DF76002}"/>
              </a:ext>
            </a:extLst>
          </p:cNvPr>
          <p:cNvSpPr txBox="1"/>
          <p:nvPr/>
        </p:nvSpPr>
        <p:spPr>
          <a:xfrm>
            <a:off x="275632" y="5822231"/>
            <a:ext cx="8607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PSD spectrum proves it correctly removes signals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irrelevant frequency bands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C91D1F-87A3-4957-28E7-0D306630949B}"/>
              </a:ext>
            </a:extLst>
          </p:cNvPr>
          <p:cNvSpPr txBox="1"/>
          <p:nvPr/>
        </p:nvSpPr>
        <p:spPr>
          <a:xfrm>
            <a:off x="1409364" y="5227959"/>
            <a:ext cx="225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Time (second)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A63998-C620-ABC0-AE56-438F23935B72}"/>
              </a:ext>
            </a:extLst>
          </p:cNvPr>
          <p:cNvSpPr txBox="1"/>
          <p:nvPr/>
        </p:nvSpPr>
        <p:spPr>
          <a:xfrm rot="16200000">
            <a:off x="-773603" y="3629336"/>
            <a:ext cx="225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Voltage(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a.u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272786-BCC9-82AD-AD8A-13B514405AB7}"/>
              </a:ext>
            </a:extLst>
          </p:cNvPr>
          <p:cNvSpPr txBox="1"/>
          <p:nvPr/>
        </p:nvSpPr>
        <p:spPr>
          <a:xfrm>
            <a:off x="1409364" y="2053336"/>
            <a:ext cx="2255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Raw Signal</a:t>
            </a:r>
          </a:p>
        </p:txBody>
      </p:sp>
      <p:pic>
        <p:nvPicPr>
          <p:cNvPr id="18" name="図 17" descr="グラフ&#10;&#10;自動的に生成された説明">
            <a:extLst>
              <a:ext uri="{FF2B5EF4-FFF2-40B4-BE49-F238E27FC236}">
                <a16:creationId xmlns:a16="http://schemas.microsoft.com/office/drawing/2014/main" id="{318EE84A-1219-0AEF-9AC9-9431FB18E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64" y="2036836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8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グラフ, ヒストグラム&#10;&#10;自動的に生成された説明">
            <a:extLst>
              <a:ext uri="{FF2B5EF4-FFF2-40B4-BE49-F238E27FC236}">
                <a16:creationId xmlns:a16="http://schemas.microsoft.com/office/drawing/2014/main" id="{D931D4A6-6FF0-BBBC-F59A-ADDAD4C74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24" y="2030712"/>
            <a:ext cx="4572001" cy="3429001"/>
          </a:xfrm>
          <a:prstGeom prst="rect">
            <a:avLst/>
          </a:prstGeom>
        </p:spPr>
      </p:pic>
      <p:pic>
        <p:nvPicPr>
          <p:cNvPr id="22" name="図 21" descr="グラフ, ヒストグラム&#10;&#10;自動的に生成された説明">
            <a:extLst>
              <a:ext uri="{FF2B5EF4-FFF2-40B4-BE49-F238E27FC236}">
                <a16:creationId xmlns:a16="http://schemas.microsoft.com/office/drawing/2014/main" id="{56138F4B-D1D5-9E0D-E172-3A0DA73C0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4" y="2036748"/>
            <a:ext cx="4572001" cy="342900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31" y="113456"/>
            <a:ext cx="8909633" cy="1044225"/>
          </a:xfrm>
        </p:spPr>
        <p:txBody>
          <a:bodyPr>
            <a:normAutofit/>
          </a:bodyPr>
          <a:lstStyle/>
          <a:p>
            <a:pPr algn="ctr"/>
            <a:r>
              <a:rPr lang="en-US" sz="36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Rectify and smooth signal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83952B-3F2D-6D1D-DD0B-0024855AA47C}"/>
              </a:ext>
            </a:extLst>
          </p:cNvPr>
          <p:cNvSpPr txBox="1"/>
          <p:nvPr/>
        </p:nvSpPr>
        <p:spPr>
          <a:xfrm>
            <a:off x="505968" y="986869"/>
            <a:ext cx="8132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Rectification: negative value to positive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Smoothing: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Square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FFAC07D-7CB5-A5C1-FFEC-F2381DF76002}"/>
              </a:ext>
            </a:extLst>
          </p:cNvPr>
          <p:cNvSpPr txBox="1"/>
          <p:nvPr/>
        </p:nvSpPr>
        <p:spPr>
          <a:xfrm>
            <a:off x="268224" y="5821596"/>
            <a:ext cx="8607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EMG signal is smoothed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9A5C35-B66A-2B8A-374D-71B90CB9ADE7}"/>
              </a:ext>
            </a:extLst>
          </p:cNvPr>
          <p:cNvSpPr txBox="1"/>
          <p:nvPr/>
        </p:nvSpPr>
        <p:spPr>
          <a:xfrm>
            <a:off x="1409364" y="5227959"/>
            <a:ext cx="225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Time (second)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890BC28-2AA5-24CF-CEA1-83F1911EF62E}"/>
              </a:ext>
            </a:extLst>
          </p:cNvPr>
          <p:cNvSpPr txBox="1"/>
          <p:nvPr/>
        </p:nvSpPr>
        <p:spPr>
          <a:xfrm rot="16200000">
            <a:off x="-773603" y="3629336"/>
            <a:ext cx="225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Voltage(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a.u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0521333-F192-ADC4-4533-13812582B7D3}"/>
              </a:ext>
            </a:extLst>
          </p:cNvPr>
          <p:cNvSpPr txBox="1"/>
          <p:nvPr/>
        </p:nvSpPr>
        <p:spPr>
          <a:xfrm>
            <a:off x="1014888" y="2029794"/>
            <a:ext cx="2829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Smoothed by 50ms time window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0B7F0D0-9BEB-472E-A77B-9552FF69FCD4}"/>
              </a:ext>
            </a:extLst>
          </p:cNvPr>
          <p:cNvSpPr txBox="1"/>
          <p:nvPr/>
        </p:nvSpPr>
        <p:spPr>
          <a:xfrm>
            <a:off x="5765707" y="5205337"/>
            <a:ext cx="225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Time (second)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55200C-62A9-8566-4966-4517361EF67B}"/>
              </a:ext>
            </a:extLst>
          </p:cNvPr>
          <p:cNvSpPr txBox="1"/>
          <p:nvPr/>
        </p:nvSpPr>
        <p:spPr>
          <a:xfrm rot="16200000">
            <a:off x="3582740" y="3606714"/>
            <a:ext cx="225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Voltage(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a.u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FE91D3D-6F92-E2BB-51EE-BD84BFA83C36}"/>
              </a:ext>
            </a:extLst>
          </p:cNvPr>
          <p:cNvSpPr txBox="1"/>
          <p:nvPr/>
        </p:nvSpPr>
        <p:spPr>
          <a:xfrm>
            <a:off x="5537351" y="2031094"/>
            <a:ext cx="2698671" cy="26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Smoothed by 200ms time window</a:t>
            </a:r>
          </a:p>
        </p:txBody>
      </p:sp>
    </p:spTree>
    <p:extLst>
      <p:ext uri="{BB962C8B-B14F-4D97-AF65-F5344CB8AC3E}">
        <p14:creationId xmlns:p14="http://schemas.microsoft.com/office/powerpoint/2010/main" val="24707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31" y="113456"/>
            <a:ext cx="8909633" cy="104422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D456D7-EF34-7382-8EC9-FFEA61BA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30" y="1275128"/>
            <a:ext cx="8909633" cy="5469416"/>
          </a:xfrm>
        </p:spPr>
        <p:txBody>
          <a:bodyPr/>
          <a:lstStyle/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(Repeat) Preprocessing of EMG signals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Visualization of EMG signals around Go Cue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Direction</a:t>
            </a:r>
          </a:p>
        </p:txBody>
      </p:sp>
    </p:spTree>
    <p:extLst>
      <p:ext uri="{BB962C8B-B14F-4D97-AF65-F5344CB8AC3E}">
        <p14:creationId xmlns:p14="http://schemas.microsoft.com/office/powerpoint/2010/main" val="259274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5377-0D3B-021D-56CB-C214EF3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31" y="113456"/>
            <a:ext cx="8909633" cy="10442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Visualization of EMG around Go Cue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D456D7-EF34-7382-8EC9-FFEA61BA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30" y="1275128"/>
            <a:ext cx="8909633" cy="546941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EMG signal and reach direction have a relationship during motion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EMG and reward have a relationship at delay period</a:t>
            </a:r>
          </a:p>
        </p:txBody>
      </p:sp>
    </p:spTree>
    <p:extLst>
      <p:ext uri="{BB962C8B-B14F-4D97-AF65-F5344CB8AC3E}">
        <p14:creationId xmlns:p14="http://schemas.microsoft.com/office/powerpoint/2010/main" val="142417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5796</TotalTime>
  <Words>878</Words>
  <Application>Microsoft Office PowerPoint</Application>
  <PresentationFormat>画面に合わせる (4:3)</PresentationFormat>
  <Paragraphs>163</Paragraphs>
  <Slides>23</Slides>
  <Notes>22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テーマ</vt:lpstr>
      <vt:lpstr>Progress Report</vt:lpstr>
      <vt:lpstr>Table of Contents</vt:lpstr>
      <vt:lpstr>Remove baseline noise by Notch filter</vt:lpstr>
      <vt:lpstr>ECG signal wasn’t removed by bandpass filter</vt:lpstr>
      <vt:lpstr>Remove ECG  by adaptive filter</vt:lpstr>
      <vt:lpstr>Remove unrelated signal by bandpass filter</vt:lpstr>
      <vt:lpstr>Rectify and smooth signal</vt:lpstr>
      <vt:lpstr>Table of Contents</vt:lpstr>
      <vt:lpstr>Visualization of EMG around Go Cue</vt:lpstr>
      <vt:lpstr>Relationship between  EMG and direction</vt:lpstr>
      <vt:lpstr>Relationship between  EMG and direction</vt:lpstr>
      <vt:lpstr>Relationship between  EMG and direction</vt:lpstr>
      <vt:lpstr>Relationship between  EMG and direction</vt:lpstr>
      <vt:lpstr>Visualization of EMG around Go Cue</vt:lpstr>
      <vt:lpstr>Relationship between  EMG and direction</vt:lpstr>
      <vt:lpstr>Relationship between  EMG and direction</vt:lpstr>
      <vt:lpstr>Relationship between  EMG and direction</vt:lpstr>
      <vt:lpstr>Visualization of EMG around Go Cue</vt:lpstr>
      <vt:lpstr>Table of Contents</vt:lpstr>
      <vt:lpstr>What I’ll do</vt:lpstr>
      <vt:lpstr>Relationship between  EMG and direction</vt:lpstr>
      <vt:lpstr>Check : the raw signals before preprocess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Hiroo Miyata</dc:creator>
  <cp:lastModifiedBy>Hiroo Miyata</cp:lastModifiedBy>
  <cp:revision>1</cp:revision>
  <dcterms:created xsi:type="dcterms:W3CDTF">2022-08-11T16:51:59Z</dcterms:created>
  <dcterms:modified xsi:type="dcterms:W3CDTF">2022-08-16T11:37:56Z</dcterms:modified>
</cp:coreProperties>
</file>