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3F5-43BF-1E9F-4EAA-6BAA9AAE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6CEA36-FFA0-AF3C-C9F2-E82258B3F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595FE-14E3-4B07-4F24-F5D72A8B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F7408-310D-6008-378A-F2D845E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129EC-C81D-8899-95DA-85311D5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9C0CC-7B5A-CC7F-A4F7-94E0453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3B964-C2B9-ACCB-77FC-18CEFFF7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8FAD7-8AD3-AB81-C292-7B5C4CB7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8F11D-DDC9-CA26-2B71-1D2DE94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62904-A26B-BD6F-7154-2AC187DA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478A8F-D6D8-859D-0EEE-37FEBC673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9637E-0725-C469-3C8D-C559DA6C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42314-FEDC-2129-061B-3471DF3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685DF-1068-83D0-DA10-ED0D34CE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DAB06-EF21-0FCF-5FDD-A9ABC08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7A7E1-D242-5271-1E8E-63A3DA9F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45CB8-3047-0B01-81E8-5F8222B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F2E5B-E0A3-4613-4849-AC5F2102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84DF-34DB-75EE-420D-F7DA7882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629D0-7068-5B27-E7E1-B2ED8343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DECF-8AF0-6D18-A0F1-7C11E2BE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B9DAA-8C58-787D-C75E-FAA66DC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D2B93-9E85-2899-54A8-4470C99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7439D-B8BD-1B34-B519-6949C112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1840B-76C7-4DD4-F866-B7192D17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E00F-82B6-7A4F-13D6-7C35921B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0AA7-8615-BE30-EAA8-5AE127048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440B1-0E44-B816-C5DB-FBD7AE62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A9441-26D2-897A-FFA1-EAA6682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B4581-8166-20B2-D7EC-D4797E33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9E072-C227-3539-6A40-2E6769B2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78E4-4F87-FD09-EA7A-10ACC079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1390F-8603-EF2B-82BC-C26B50CC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32531-577C-0C98-58B1-DBFAB8A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2EE818-3A51-C2AE-3F43-0C1E0805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5D770C-27A3-DE3C-49A5-AC31BA01A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10F01-6398-1F7C-A8F8-A26603F6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0605DA-5343-21B9-7073-1619553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19C7C8-D2D9-439E-121F-C9CCC44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25A0-D834-DD39-4641-931632D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4F7734-0AEF-BFB5-D805-DB8449B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EA8AA0-1A0C-6A02-8153-9712910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D18B67-D203-6646-C334-24199144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A50F82-BA2A-339E-BE60-83F3691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BCDC40-A74B-E9D3-F7C3-46F36462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887721-9EBC-CFAC-5518-988A4AF4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0AE12-7D9D-C2C2-598C-0F911D22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5842-11A3-3281-81CB-FCE1BECC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C5C053-7292-70AE-8494-252C08B5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3BF6B-C5B2-9942-4EB7-7B5DCAE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0156-1160-BC24-08D7-E55205F4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C9F54-7A9B-0B5D-377D-6C90278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29227-4868-FACD-4081-87ECFAB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79BB85-56CB-F1D0-5AEF-8763CB05F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65630-9CB0-BC2A-31EE-699592C9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EED0F3-BFAE-2BFC-485D-F9C44911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0E6E02-BA7C-F9B9-2AA3-F898D503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6CEE9-4EE8-37D9-A55A-039EB2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31F68-1FCD-4AD6-36DE-9568F3E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7EA9B-194A-8AD2-18D3-A5A9F47E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4C62-5B29-6B1B-5BBE-2160351C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A0A8-6068-4458-8F47-5E669EA4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957E-93AE-6976-EF44-1AFA0CB3E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238C-1B08-E083-8F5A-0076F12C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9720E-D62A-20B0-91B4-8CED0DD0A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20220902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3250EB-2C56-6F49-665D-5CDD0032B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79310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ロジック流れ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454"/>
            <a:ext cx="10515600" cy="5967289"/>
          </a:xfrm>
        </p:spPr>
        <p:txBody>
          <a:bodyPr/>
          <a:lstStyle/>
          <a:p>
            <a:r>
              <a:rPr lang="en-US" altLang="ja-JP" dirty="0"/>
              <a:t>EMG basis “Choking Under Pressure”</a:t>
            </a:r>
          </a:p>
          <a:p>
            <a:pPr lvl="1"/>
            <a:r>
              <a:rPr lang="en-US" altLang="ja-JP" dirty="0"/>
              <a:t>Reward axis is not the result of co-contraction</a:t>
            </a:r>
          </a:p>
          <a:p>
            <a:pPr lvl="2"/>
            <a:r>
              <a:rPr lang="en-US" altLang="ja-JP" dirty="0"/>
              <a:t>The mean and standard error of mean at each reward and direction</a:t>
            </a:r>
          </a:p>
          <a:p>
            <a:pPr lvl="3"/>
            <a:r>
              <a:rPr lang="en-US" altLang="ja-JP" dirty="0"/>
              <a:t>The variance is because of few datapoint?: Show each data-point</a:t>
            </a:r>
          </a:p>
          <a:p>
            <a:pPr lvl="3"/>
            <a:r>
              <a:rPr lang="en-US" altLang="ja-JP" dirty="0"/>
              <a:t>Why the data is different across direction? Is there any relationship among them?</a:t>
            </a:r>
          </a:p>
          <a:p>
            <a:pPr lvl="4"/>
            <a:r>
              <a:rPr lang="en-US" altLang="ja-JP" dirty="0"/>
              <a:t>Lower: lose the muscle for preparation, Upper: opposite &lt;= 45~135 is bigger?</a:t>
            </a:r>
          </a:p>
          <a:p>
            <a:pPr lvl="2"/>
            <a:r>
              <a:rPr lang="en-US" altLang="ja-JP" dirty="0"/>
              <a:t>The mean and standard error of mean at each reward</a:t>
            </a:r>
          </a:p>
          <a:p>
            <a:pPr lvl="3"/>
            <a:r>
              <a:rPr lang="en-US" altLang="ja-JP" dirty="0"/>
              <a:t>To answer the question what happen in total</a:t>
            </a:r>
          </a:p>
          <a:p>
            <a:pPr lvl="1"/>
            <a:r>
              <a:rPr lang="en-US" dirty="0"/>
              <a:t>The EMG intensity at top speed is also affected by choking</a:t>
            </a:r>
          </a:p>
          <a:p>
            <a:pPr lvl="2"/>
            <a:r>
              <a:rPr lang="en-US" dirty="0"/>
              <a:t>Show hypothesis and Method: slower reach might be related to EMG activation</a:t>
            </a:r>
          </a:p>
          <a:p>
            <a:pPr lvl="3"/>
            <a:r>
              <a:rPr lang="en-US" dirty="0"/>
              <a:t>Is there difference in the muscular activation as a function of reward: inverted-U or co-contraction?</a:t>
            </a:r>
          </a:p>
          <a:p>
            <a:pPr lvl="2"/>
            <a:r>
              <a:rPr lang="en-US" dirty="0"/>
              <a:t>Mean EMG around Peak value (-100 ~+100ms, or -50~+50ms)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149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20220902</vt:lpstr>
      <vt:lpstr>ロジック流れ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20220902</dc:title>
  <dc:creator>Hiroo Miyata</dc:creator>
  <cp:lastModifiedBy>Hiroo Miyata</cp:lastModifiedBy>
  <cp:revision>1</cp:revision>
  <dcterms:created xsi:type="dcterms:W3CDTF">2022-08-30T20:12:04Z</dcterms:created>
  <dcterms:modified xsi:type="dcterms:W3CDTF">2022-08-31T01:42:18Z</dcterms:modified>
</cp:coreProperties>
</file>