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6" r:id="rId4"/>
    <p:sldId id="272" r:id="rId5"/>
    <p:sldId id="258" r:id="rId6"/>
    <p:sldId id="259" r:id="rId7"/>
    <p:sldId id="268" r:id="rId8"/>
    <p:sldId id="273" r:id="rId9"/>
    <p:sldId id="264" r:id="rId10"/>
    <p:sldId id="267" r:id="rId11"/>
    <p:sldId id="260" r:id="rId12"/>
    <p:sldId id="261" r:id="rId13"/>
    <p:sldId id="262" r:id="rId14"/>
    <p:sldId id="275" r:id="rId15"/>
    <p:sldId id="274" r:id="rId16"/>
    <p:sldId id="276" r:id="rId17"/>
    <p:sldId id="263" r:id="rId18"/>
    <p:sldId id="277" r:id="rId19"/>
    <p:sldId id="25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3F5-43BF-1E9F-4EAA-6BAA9AAE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6CEA36-FFA0-AF3C-C9F2-E82258B3F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595FE-14E3-4B07-4F24-F5D72A8B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F7408-310D-6008-378A-F2D845E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129EC-C81D-8899-95DA-85311D5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9C0CC-7B5A-CC7F-A4F7-94E0453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3B964-C2B9-ACCB-77FC-18CEFFF7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8FAD7-8AD3-AB81-C292-7B5C4CB7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8F11D-DDC9-CA26-2B71-1D2DE94F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62904-A26B-BD6F-7154-2AC187DA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478A8F-D6D8-859D-0EEE-37FEBC673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9637E-0725-C469-3C8D-C559DA6C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42314-FEDC-2129-061B-3471DF3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685DF-1068-83D0-DA10-ED0D34CE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DAB06-EF21-0FCF-5FDD-A9ABC08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7A7E1-D242-5271-1E8E-63A3DA9F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45CB8-3047-0B01-81E8-5F8222B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F2E5B-E0A3-4613-4849-AC5F2102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84DF-34DB-75EE-420D-F7DA7882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629D0-7068-5B27-E7E1-B2ED8343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CDECF-8AF0-6D18-A0F1-7C11E2BE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B9DAA-8C58-787D-C75E-FAA66DCF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D2B93-9E85-2899-54A8-4470C99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7439D-B8BD-1B34-B519-6949C112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1840B-76C7-4DD4-F866-B7192D17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1E00F-82B6-7A4F-13D6-7C35921B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0AA7-8615-BE30-EAA8-5AE127048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440B1-0E44-B816-C5DB-FBD7AE62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A9441-26D2-897A-FFA1-EAA6682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B4581-8166-20B2-D7EC-D4797E33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9E072-C227-3539-6A40-2E6769B2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78E4-4F87-FD09-EA7A-10ACC079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1390F-8603-EF2B-82BC-C26B50CC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32531-577C-0C98-58B1-DBFAB8A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2EE818-3A51-C2AE-3F43-0C1E0805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5D770C-27A3-DE3C-49A5-AC31BA01A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10F01-6398-1F7C-A8F8-A26603F6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0605DA-5343-21B9-7073-16195530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19C7C8-D2D9-439E-121F-C9CCC44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025A0-D834-DD39-4641-931632D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4F7734-0AEF-BFB5-D805-DB8449B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EA8AA0-1A0C-6A02-8153-9712910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D18B67-D203-6646-C334-24199144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A50F82-BA2A-339E-BE60-83F3691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BCDC40-A74B-E9D3-F7C3-46F36462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887721-9EBC-CFAC-5518-988A4AF4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0AE12-7D9D-C2C2-598C-0F911D22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75842-11A3-3281-81CB-FCE1BECC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C5C053-7292-70AE-8494-252C08B5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3BF6B-C5B2-9942-4EB7-7B5DCAE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70156-1160-BC24-08D7-E55205F4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C9F54-7A9B-0B5D-377D-6C90278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29227-4868-FACD-4081-87ECFAB4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79BB85-56CB-F1D0-5AEF-8763CB05F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65630-9CB0-BC2A-31EE-699592C9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EED0F3-BFAE-2BFC-485D-F9C44911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0E6E02-BA7C-F9B9-2AA3-F898D503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6CEE9-4EE8-37D9-A55A-039EB24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31F68-1FCD-4AD6-36DE-9568F3E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7EA9B-194A-8AD2-18D3-A5A9F47E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4C62-5B29-6B1B-5BBE-2160351C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957E-93AE-6976-EF44-1AFA0CB3E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4238C-1B08-E083-8F5A-0076F12C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9720E-D62A-20B0-91B4-8CED0DD0A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20220902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3250EB-2C56-6F49-665D-5CDD0032B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Hiroo Miyata</a:t>
            </a:r>
          </a:p>
        </p:txBody>
      </p:sp>
    </p:spTree>
    <p:extLst>
      <p:ext uri="{BB962C8B-B14F-4D97-AF65-F5344CB8AC3E}">
        <p14:creationId xmlns:p14="http://schemas.microsoft.com/office/powerpoint/2010/main" val="79310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2206905"/>
            <a:ext cx="11713580" cy="24441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8829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amount of datapoints of each condition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47F0640-0FE7-5886-5B13-22531EFC63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0317" y="1825625"/>
          <a:ext cx="10523484" cy="258656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169276">
                  <a:extLst>
                    <a:ext uri="{9D8B030D-6E8A-4147-A177-3AD203B41FA5}">
                      <a16:colId xmlns:a16="http://schemas.microsoft.com/office/drawing/2014/main" val="3181871482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188831379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807073560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59361020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151821068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044087434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321186714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2110933227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79805547"/>
                    </a:ext>
                  </a:extLst>
                </a:gridCol>
              </a:tblGrid>
              <a:tr h="360527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135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325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1203"/>
                  </a:ext>
                </a:extLst>
              </a:tr>
              <a:tr h="557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Small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325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04422"/>
                  </a:ext>
                </a:extLst>
              </a:tr>
              <a:tr h="557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07322"/>
                  </a:ext>
                </a:extLst>
              </a:tr>
              <a:tr h="5494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Large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395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47124"/>
                  </a:ext>
                </a:extLst>
              </a:tr>
              <a:tr h="557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Jackpot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8183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AB7A68-BCA2-675E-EBB6-141D50B5852E}"/>
              </a:ext>
            </a:extLst>
          </p:cNvPr>
          <p:cNvSpPr txBox="1"/>
          <p:nvPr/>
        </p:nvSpPr>
        <p:spPr>
          <a:xfrm>
            <a:off x="2948152" y="681038"/>
            <a:ext cx="62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(When we didn’t remove any data)</a:t>
            </a:r>
            <a:endParaRPr kumimoji="1" lang="ja-JP" altLang="en-US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9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687002-B943-CA27-1E46-FFB4D0276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72" y="3051942"/>
            <a:ext cx="5186855" cy="38901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PDel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should cause more co-contraction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Hypothesis: 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muscle which has bigger activation during the task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cause more co-contraction during holding time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bigger muscle activation, the bigger coefficient of variation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of variation across Days before z-indexed:</a:t>
            </a:r>
          </a:p>
        </p:txBody>
      </p:sp>
    </p:spTree>
    <p:extLst>
      <p:ext uri="{BB962C8B-B14F-4D97-AF65-F5344CB8AC3E}">
        <p14:creationId xmlns:p14="http://schemas.microsoft.com/office/powerpoint/2010/main" val="75765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Absolute value of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8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2206905"/>
            <a:ext cx="11713580" cy="24441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Successes Data</a:t>
            </a:r>
          </a:p>
        </p:txBody>
      </p:sp>
    </p:spTree>
    <p:extLst>
      <p:ext uri="{BB962C8B-B14F-4D97-AF65-F5344CB8AC3E}">
        <p14:creationId xmlns:p14="http://schemas.microsoft.com/office/powerpoint/2010/main" val="7298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TC at holding time are different among muscles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9"/>
            <a:ext cx="3650865" cy="2902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Normalize by successes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Abnormal Day is removed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both successes and failures 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for this visualization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FCD867-F0C9-DB4A-604A-E4D8461B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93" y="582762"/>
            <a:ext cx="4408177" cy="33061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D28875-71E5-2C10-90F3-736DD3C7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00" y="588146"/>
            <a:ext cx="4408177" cy="33061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A5070E-B8DC-F9B1-3ADD-A8B8A8249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13" y="3725807"/>
            <a:ext cx="4408177" cy="33061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2046C1-2323-5750-D37E-EB9E1950E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11" y="3720424"/>
            <a:ext cx="4408177" cy="330613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F717ED3-918E-C92C-B479-1197FE944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635" y="3720424"/>
            <a:ext cx="4408177" cy="33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9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2" y="850790"/>
            <a:ext cx="4035075" cy="251737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Define EMG activation as 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Abs(peak EMG – hold EMG) 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3F6518E-07DC-2E01-49EA-DE2D9921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605" y="604917"/>
            <a:ext cx="4353762" cy="326532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22AA41A-B0F2-2B1C-37EF-0BAFA95C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4317" y="595271"/>
            <a:ext cx="4353762" cy="3265322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255FAD9-2BEB-D863-7236-D6D484B87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8392" y="3603292"/>
            <a:ext cx="4353762" cy="3265322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3BC4A22-16DF-AFCF-447B-26625C978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5430" y="3603292"/>
            <a:ext cx="4353762" cy="3265322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8ACA4DB-2C81-92CB-AEB4-B02C5135F1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3591" y="3603292"/>
            <a:ext cx="4353762" cy="32653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EMG at top speed is not affected by choking</a:t>
            </a:r>
          </a:p>
        </p:txBody>
      </p:sp>
    </p:spTree>
    <p:extLst>
      <p:ext uri="{BB962C8B-B14F-4D97-AF65-F5344CB8AC3E}">
        <p14:creationId xmlns:p14="http://schemas.microsoft.com/office/powerpoint/2010/main" val="258559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 in total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5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2206905"/>
            <a:ext cx="11713580" cy="24441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Trash</a:t>
            </a:r>
          </a:p>
        </p:txBody>
      </p:sp>
    </p:spTree>
    <p:extLst>
      <p:ext uri="{BB962C8B-B14F-4D97-AF65-F5344CB8AC3E}">
        <p14:creationId xmlns:p14="http://schemas.microsoft.com/office/powerpoint/2010/main" val="416273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Logic Tree</a:t>
            </a:r>
            <a:endParaRPr 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454"/>
            <a:ext cx="10515600" cy="5967289"/>
          </a:xfrm>
        </p:spPr>
        <p:txBody>
          <a:bodyPr/>
          <a:lstStyle/>
          <a:p>
            <a:r>
              <a:rPr lang="en-US" altLang="ja-JP" dirty="0"/>
              <a:t>EMG basis “Choking Under Pressure”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Reward axis is not the result of co-contraction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The mean and standard error of mean at each reward and direction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The variance is because of few datapoint?: Show each data-point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Why the data is different across direction? Is there any relationship among them?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ja-JP" dirty="0"/>
              <a:t>Lower: lose the muscle for preparation, Upper: opposite &lt;= 45~135 is bigger?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The mean and standard error of mean at each reward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To answer the question what happen in 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EMG intensity at top speed is also affected by choking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hypothesis and Method: slower reach might be related to EMG activation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Is there difference in the muscular activation as a function of reward: inverted-U or co-contraction?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Mean EMG around Peak value (-100 ~+100ms, or -50~+50ms)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Preprocess Flow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2450B4-3029-C4A8-0346-037A92B1B4EE}"/>
              </a:ext>
            </a:extLst>
          </p:cNvPr>
          <p:cNvSpPr/>
          <p:nvPr/>
        </p:nvSpPr>
        <p:spPr>
          <a:xfrm>
            <a:off x="1394830" y="1245995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Notch Filter</a:t>
            </a:r>
          </a:p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(Baseline Noise remove)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B6D5EF-DB1D-98CF-CC09-0B14375045E6}"/>
              </a:ext>
            </a:extLst>
          </p:cNvPr>
          <p:cNvSpPr/>
          <p:nvPr/>
        </p:nvSpPr>
        <p:spPr>
          <a:xfrm>
            <a:off x="1394830" y="2342940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Filter</a:t>
            </a:r>
          </a:p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ECG remove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DD9FA6-4A9D-113D-2CC2-7DC29F3A5B85}"/>
              </a:ext>
            </a:extLst>
          </p:cNvPr>
          <p:cNvSpPr/>
          <p:nvPr/>
        </p:nvSpPr>
        <p:spPr>
          <a:xfrm>
            <a:off x="1394830" y="3439885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Bandpass Filter</a:t>
            </a:r>
          </a:p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Unrelated signal remove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A2259-7E51-8290-4CCE-323A56F539EF}"/>
              </a:ext>
            </a:extLst>
          </p:cNvPr>
          <p:cNvSpPr/>
          <p:nvPr/>
        </p:nvSpPr>
        <p:spPr>
          <a:xfrm>
            <a:off x="1394830" y="4536830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Rectification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68157A1-3AAA-18DA-4EED-2D4704C21D92}"/>
              </a:ext>
            </a:extLst>
          </p:cNvPr>
          <p:cNvSpPr/>
          <p:nvPr/>
        </p:nvSpPr>
        <p:spPr>
          <a:xfrm>
            <a:off x="1394830" y="5633775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Smoothing</a:t>
            </a:r>
          </a:p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(mean average of 50 </a:t>
            </a:r>
            <a:r>
              <a:rPr kumimoji="1" lang="en-US" altLang="ja-JP" sz="16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window)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D0C8E0-155A-5AC7-8302-40B8259A0725}"/>
              </a:ext>
            </a:extLst>
          </p:cNvPr>
          <p:cNvSpPr/>
          <p:nvPr/>
        </p:nvSpPr>
        <p:spPr>
          <a:xfrm>
            <a:off x="7124064" y="1245994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Z-scored by tuning curve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5BEEF8-43B0-9FD7-8EA2-DCB78AD8A8C7}"/>
              </a:ext>
            </a:extLst>
          </p:cNvPr>
          <p:cNvSpPr/>
          <p:nvPr/>
        </p:nvSpPr>
        <p:spPr>
          <a:xfrm>
            <a:off x="7124064" y="2342939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abnormal data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24FAC7-64DA-FF40-9533-FEEDFFE64EB7}"/>
              </a:ext>
            </a:extLst>
          </p:cNvPr>
          <p:cNvSpPr/>
          <p:nvPr/>
        </p:nvSpPr>
        <p:spPr>
          <a:xfrm>
            <a:off x="7124064" y="3439884"/>
            <a:ext cx="3570953" cy="813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across day</a:t>
            </a:r>
            <a:endParaRPr kumimoji="1" lang="ja-JP" altLang="en-US" sz="16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32CC5A-97F5-AB54-43AD-F800B4AC7A1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80307" y="2059912"/>
            <a:ext cx="0" cy="28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9739CF9-B25A-86DC-C13A-E03864C1336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180307" y="3156857"/>
            <a:ext cx="0" cy="28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C57F1E9-83BB-51B5-8B2F-F590FCED17C3}"/>
              </a:ext>
            </a:extLst>
          </p:cNvPr>
          <p:cNvCxnSpPr/>
          <p:nvPr/>
        </p:nvCxnSpPr>
        <p:spPr>
          <a:xfrm>
            <a:off x="3176956" y="4253801"/>
            <a:ext cx="0" cy="28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36948ED-AC2A-114B-65A7-58A7159EAB09}"/>
              </a:ext>
            </a:extLst>
          </p:cNvPr>
          <p:cNvCxnSpPr/>
          <p:nvPr/>
        </p:nvCxnSpPr>
        <p:spPr>
          <a:xfrm>
            <a:off x="3180305" y="5350747"/>
            <a:ext cx="0" cy="28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138C9A0-D5D6-0B7B-AB10-2113BC97BBE8}"/>
              </a:ext>
            </a:extLst>
          </p:cNvPr>
          <p:cNvCxnSpPr/>
          <p:nvPr/>
        </p:nvCxnSpPr>
        <p:spPr>
          <a:xfrm>
            <a:off x="8909540" y="2081682"/>
            <a:ext cx="0" cy="28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6BF31DA-DF0E-A75F-97CC-D962AF7A1CD8}"/>
              </a:ext>
            </a:extLst>
          </p:cNvPr>
          <p:cNvCxnSpPr/>
          <p:nvPr/>
        </p:nvCxnSpPr>
        <p:spPr>
          <a:xfrm>
            <a:off x="8909540" y="3145972"/>
            <a:ext cx="0" cy="28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36CB9FD0-3B35-DBB0-42EA-A7AD714DEE0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965783" y="1652953"/>
            <a:ext cx="2158281" cy="43877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2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やることリスト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542887" cy="596728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ExceptionalRemovedEMGの変更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sz="16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directionArrayとrewardArrayを廃止して、exceptionArrayを設ける</a:t>
            </a:r>
            <a:r>
              <a:rPr lang="en-US" sz="1600" strike="sngStrik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971550" lvl="1" indent="-514350">
              <a:buAutoNum type="arabicPeriod"/>
            </a:pPr>
            <a:r>
              <a:rPr lang="en-US" sz="16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emgデータも、全部残った状態にしておく</a:t>
            </a:r>
            <a:r>
              <a:rPr lang="en-US" sz="1600" strike="sngStrik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971550" lvl="1" indent="-514350"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構造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885950" lvl="3" indent="-514350">
              <a:buAutoNum type="arabicPeriod"/>
            </a:pP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endParaRPr lang="en-US" sz="12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3150" lvl="4" indent="-514350">
              <a:buFont typeface="Arial" panose="020B0604020202020204" pitchFamily="34" charset="0"/>
              <a:buAutoNum type="arabicPeriod"/>
            </a:pPr>
            <a:r>
              <a:rPr lang="en-US" altLang="ja-JP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MuscleLabel</a:t>
            </a:r>
            <a:endParaRPr lang="en-US" sz="12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3150" lvl="4" indent="-514350">
              <a:buAutoNum type="arabicPeriod"/>
            </a:pP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Signal N</a:t>
            </a:r>
          </a:p>
          <a:p>
            <a:pPr marL="2343150" lvl="4" indent="-514350">
              <a:buFont typeface="Arial" panose="020B0604020202020204" pitchFamily="34" charset="0"/>
              <a:buAutoNum type="arabicPeriod"/>
            </a:pPr>
            <a:r>
              <a:rPr lang="en-US" altLang="ja-JP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exceptionArray</a:t>
            </a:r>
            <a:r>
              <a:rPr lang="en-US" altLang="ja-JP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en-US" sz="12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AutoNum type="arabicPeriod"/>
            </a:pP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directionArray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marL="1885950" lvl="3" indent="-514350">
              <a:buAutoNum type="arabicPeriod"/>
            </a:pP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RewardArray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marL="1885950" lvl="3" indent="-514350">
              <a:buAutoNum type="arabicPeriod"/>
            </a:pP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</a:p>
          <a:p>
            <a:pPr marL="2343150" lvl="4" indent="-514350"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integratedVelosities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810 * N &lt;= around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GoCueの取得がNot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Yet</a:t>
            </a:r>
          </a:p>
          <a:p>
            <a:pPr marL="1428750" lvl="2" indent="-514350">
              <a:buAutoNum type="arabicPeriod"/>
            </a:pPr>
            <a:r>
              <a:rPr lang="en-US" sz="14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PreprocessProp</a:t>
            </a: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885950" lvl="3" indent="-514350">
              <a:buAutoNum type="arabicPeriod"/>
            </a:pP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NormalizedParam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2 * 5 * Days</a:t>
            </a:r>
          </a:p>
          <a:p>
            <a:pPr marL="1885950" lvl="3" indent="-514350">
              <a:buAutoNum type="arabicPeriod"/>
            </a:pP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DatapointEachDay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</a:p>
          <a:p>
            <a:pPr marL="514350" indent="-51435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IntegratedVelosityがMaxになる時間を各データで算出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max(IV(201:end), [], 1)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その周辺-100~+100を取得</a:t>
            </a: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エラー処理を忘れないこと：Endを超えた回数をカウント。いくつかピックアップして、velosityを確認する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エラー予防として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、-100~+100のtime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windowで取得したデータY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201*N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を、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と各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plot(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黒と灰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その時間帯のmeanEMGを取得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exceptionArrayをかける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8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B7885-D913-A217-14BD-E6FC18B7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68" y="3748932"/>
            <a:ext cx="4380828" cy="32856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F56DE42-5042-CC19-7D94-397182D37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3" y="3748933"/>
            <a:ext cx="4380828" cy="32856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B9EED6B-819E-3544-8915-E44992E48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43" y="506446"/>
            <a:ext cx="4380828" cy="32856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A884B5-939C-3403-F6B8-311996728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" y="3748934"/>
            <a:ext cx="4380828" cy="32856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E1A6F9-639C-E9E3-A13E-8FCC3C3F8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51" y="462000"/>
            <a:ext cx="4497600" cy="33732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Z-indexed tuning curve each day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9E978A-BDDA-AC9F-E8F8-4332CF7E6A7E}"/>
              </a:ext>
            </a:extLst>
          </p:cNvPr>
          <p:cNvSpPr txBox="1"/>
          <p:nvPr/>
        </p:nvSpPr>
        <p:spPr>
          <a:xfrm>
            <a:off x="8320035" y="725484"/>
            <a:ext cx="3697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Tuning curve</a:t>
            </a:r>
          </a:p>
          <a:p>
            <a:r>
              <a:rPr kumimoji="1" lang="en-US" altLang="ja-JP" dirty="0"/>
              <a:t>8 datapoint: Peak value of mean EMG after Go Cue at each direction</a:t>
            </a:r>
          </a:p>
          <a:p>
            <a:r>
              <a:rPr kumimoji="1" lang="en-US" altLang="ja-JP" dirty="0"/>
              <a:t>1 datapoint: mean EMG at delay period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Hypothesis</a:t>
            </a:r>
          </a:p>
          <a:p>
            <a:r>
              <a:rPr kumimoji="1" lang="en-US" altLang="ja-JP" dirty="0"/>
              <a:t>These tuning curve are the same across day</a:t>
            </a:r>
          </a:p>
        </p:txBody>
      </p:sp>
    </p:spTree>
    <p:extLst>
      <p:ext uri="{BB962C8B-B14F-4D97-AF65-F5344CB8AC3E}">
        <p14:creationId xmlns:p14="http://schemas.microsoft.com/office/powerpoint/2010/main" val="378682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6C6FC34-EE2C-46DF-3371-F53CE757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66" y="570877"/>
            <a:ext cx="4318956" cy="3239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3EF459-212C-3765-42EA-B7E94104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79" y="570094"/>
            <a:ext cx="4319999" cy="324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meanEMG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across days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9"/>
            <a:ext cx="4081581" cy="2747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Normalizing method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Adapt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 params used in z-score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the entire EMG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68D0924-ECB1-35EF-AFB3-F5F0A48EB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77" y="3618782"/>
            <a:ext cx="4318957" cy="323921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218A8BF-4323-42E3-56D2-7B6498B89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65" y="3618782"/>
            <a:ext cx="4318957" cy="32392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BCEA834-4840-FD60-6B4E-0BB9673C9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277" y="3637504"/>
            <a:ext cx="4318956" cy="3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EMG basis “Choking Under Pressure”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 Axis at holding time might be the result of co-contraction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Slower reach which cause undershoot might be related to EMG activation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1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TC at holding time are different among muscles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9"/>
            <a:ext cx="3650865" cy="2902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Normalize by successes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Abnormal Day is removed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both successes and failures 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for this visualization</a:t>
            </a:r>
            <a:b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(failure: reach failure and hold failure)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FCD867-F0C9-DB4A-604A-E4D8461B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93" y="582762"/>
            <a:ext cx="4408177" cy="33061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D28875-71E5-2C10-90F3-736DD3C7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00" y="588146"/>
            <a:ext cx="4408177" cy="33061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A5070E-B8DC-F9B1-3ADD-A8B8A8249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13" y="3725807"/>
            <a:ext cx="4408177" cy="33061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2046C1-2323-5750-D37E-EB9E1950E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11" y="3720424"/>
            <a:ext cx="4408177" cy="330613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F717ED3-918E-C92C-B479-1197FE944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635" y="3720424"/>
            <a:ext cx="4408177" cy="33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EMG basis “Choking Under Pressure”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 Axis at holding time might be the result of co-contraction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Slower reach which cause undershoot might be related to EMG activation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8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00" y="802294"/>
            <a:ext cx="5915100" cy="196100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only trials reached to the target</a:t>
            </a:r>
          </a:p>
          <a:p>
            <a:pPr marL="1428750" lvl="2" indent="-514350"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Successes also showed slow reach(right figure)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overflowed velocities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Calculate the mean of EMG around peak time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[Peak Time ± 100ms]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04481D-15D0-6A6E-A740-DFD0ECE6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392" y="809228"/>
            <a:ext cx="3131101" cy="23483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89878B-8C57-4D41-E49D-DC2350790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45" y="3304001"/>
            <a:ext cx="4738665" cy="355399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68D205A-B199-525D-DE74-72186FB0A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87" y="3285745"/>
            <a:ext cx="4738665" cy="3553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for analyzing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7DABF7-3523-48B1-8630-8EEF9B003597}"/>
              </a:ext>
            </a:extLst>
          </p:cNvPr>
          <p:cNvSpPr txBox="1"/>
          <p:nvPr/>
        </p:nvSpPr>
        <p:spPr>
          <a:xfrm>
            <a:off x="7172686" y="681037"/>
            <a:ext cx="365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kumimoji="1" lang="en-US" altLang="ja-JP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maxVelosity</a:t>
            </a:r>
            <a:r>
              <a:rPr kumimoji="1"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 at each reward</a:t>
            </a:r>
            <a:endParaRPr kumimoji="1" lang="ja-JP" alt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0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3F6518E-07DC-2E01-49EA-DE2D9921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605" y="604917"/>
            <a:ext cx="4353762" cy="326532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22AA41A-B0F2-2B1C-37EF-0BAFA95C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4317" y="595271"/>
            <a:ext cx="4353762" cy="3265322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255FAD9-2BEB-D863-7236-D6D484B87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8392" y="3603292"/>
            <a:ext cx="4353762" cy="3265322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3BC4A22-16DF-AFCF-447B-26625C978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5430" y="3603292"/>
            <a:ext cx="4353762" cy="3265322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8ACA4DB-2C81-92CB-AEB4-B02C5135F1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3591" y="3603292"/>
            <a:ext cx="4353762" cy="32653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EMG at top speed is not affected by choking</a:t>
            </a:r>
          </a:p>
        </p:txBody>
      </p:sp>
    </p:spTree>
    <p:extLst>
      <p:ext uri="{BB962C8B-B14F-4D97-AF65-F5344CB8AC3E}">
        <p14:creationId xmlns:p14="http://schemas.microsoft.com/office/powerpoint/2010/main" val="61854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669</Words>
  <Application>Microsoft Macintosh PowerPoint</Application>
  <PresentationFormat>ワイド画面</PresentationFormat>
  <Paragraphs>151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テーマ</vt:lpstr>
      <vt:lpstr>20220902</vt:lpstr>
      <vt:lpstr>Preprocess Flow</vt:lpstr>
      <vt:lpstr>Z-indexed tuning curve each day</vt:lpstr>
      <vt:lpstr>Updated meanEMG across days</vt:lpstr>
      <vt:lpstr>EMG basis “Choking Under Pressure”</vt:lpstr>
      <vt:lpstr>TC at holding time are different among muscles</vt:lpstr>
      <vt:lpstr>EMG basis “Choking Under Pressure”</vt:lpstr>
      <vt:lpstr>Methods for analyzing</vt:lpstr>
      <vt:lpstr>The EMG at top speed is not affected by choking</vt:lpstr>
      <vt:lpstr>PowerPoint プレゼンテーション</vt:lpstr>
      <vt:lpstr>The amount of datapoints of each condition</vt:lpstr>
      <vt:lpstr>PDel should cause more co-contraction</vt:lpstr>
      <vt:lpstr>Absolute value of </vt:lpstr>
      <vt:lpstr>PowerPoint プレゼンテーション</vt:lpstr>
      <vt:lpstr>TC at holding time are different among muscles</vt:lpstr>
      <vt:lpstr>The EMG at top speed is not affected by choking</vt:lpstr>
      <vt:lpstr>What happen in total</vt:lpstr>
      <vt:lpstr>PowerPoint プレゼンテーション</vt:lpstr>
      <vt:lpstr>Logic Tree</vt:lpstr>
      <vt:lpstr>やることリスト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20220902</dc:title>
  <dc:creator>Hiroo Miyata</dc:creator>
  <cp:lastModifiedBy>宮田　寛生</cp:lastModifiedBy>
  <cp:revision>4</cp:revision>
  <dcterms:created xsi:type="dcterms:W3CDTF">2022-08-30T20:12:04Z</dcterms:created>
  <dcterms:modified xsi:type="dcterms:W3CDTF">2022-09-02T13:53:22Z</dcterms:modified>
</cp:coreProperties>
</file>