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64" r:id="rId5"/>
    <p:sldId id="260" r:id="rId6"/>
    <p:sldId id="259" r:id="rId7"/>
    <p:sldId id="262" r:id="rId8"/>
    <p:sldId id="257" r:id="rId9"/>
    <p:sldId id="25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76"/>
  </p:normalViewPr>
  <p:slideViewPr>
    <p:cSldViewPr snapToGrid="0">
      <p:cViewPr varScale="1">
        <p:scale>
          <a:sx n="88" d="100"/>
          <a:sy n="88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17D6C-2276-EFBD-512A-1C1974534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DDAD2C-5592-0580-DC41-5B0F9BA7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2D4E8-F972-C025-1482-CD6BFD39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1596D0-A5A5-07A8-B55B-22C15E52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6255BB-B9EF-0A98-A001-542B5883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8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2CFA8-EBDD-5C8A-5C7E-9156E08A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9FA18D-4526-6782-BBCB-4977E46CF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15A86C-6421-72C0-3982-EE38697B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47C5F-8EEB-D512-8196-48E762D1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607CD-A36E-3641-9F82-ED10CBF8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73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C92864-9060-185E-299C-31369C083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50A316-FE77-526D-EEFF-B42FDA60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2A03B-6812-DE1E-E035-D0839D4D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480EF9-DBEB-0F5F-5119-C5B2B36E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79856-94AD-64A5-5634-05C24D7B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55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9A9C9-7A5A-7CC0-4BD7-8C5FEF16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E2B41-C2EC-1BFA-2E77-EE59B86B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81068-7F20-9034-C692-C4366665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F1AB8-DFFE-94D7-E579-76E13798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68F9E-8582-D200-774F-787A9E63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72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26BCA-3066-2A68-27C6-6E7D3F3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DBBE4-F189-7683-DF0B-E83196B6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CDA8D0-9696-822A-C8FB-4E8CFF45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36923-9901-84BC-4F17-A7522F17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623550-4E42-16DA-DEEA-8BEBE8D3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19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FCAF0-5112-708B-34A8-65571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052217-AF5F-8F1A-5EE6-B0ECA9702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819A3A-51AF-E11E-4472-EBBB79542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B4F019-9B73-BC7E-A807-24A5B95C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4A5363-ABEA-A808-E4C3-F4821B21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65F6E-F68F-68DF-E66E-37A14E47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32EF3-026F-BDE8-03F2-8491ED1A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4EA937-A5AD-5FD1-DCBD-4BAC7F4E4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41B6E7-BB3E-AEA1-2787-B2F56C6A4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CDF58A-DADB-D19A-6A17-9ECFA63AD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415B9A-ED21-6394-E8CD-4372D6F3B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3A0B62-19E2-7233-9AAB-D5127358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AA846E-EFEA-E980-4E9B-F28C632D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272D9A-5D14-6DA6-C113-E7A16E15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BCF9F-4744-78B8-D8B4-A1E4D724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29C2D1-880A-10D5-DC45-E1821A42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A2F9FC-A2CE-1092-A9A1-1D6C0E3B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76709F-2966-8F5C-8428-F2F5EEC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5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663AB3-937F-7D93-8160-AB3F7280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57FAF7-63EF-8DB8-D502-966710CE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6B5910-F7A1-39CD-4A2A-9C091F8A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6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34BB7-3311-D271-BF1A-F165CCBF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66241-73E1-E728-22F2-DA72F927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BC82B0-113C-08CE-6608-45C6327DD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97A918-0F5E-0E87-E1E6-8ACB5EFF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D6C849-D8E0-0F7F-DD36-38444ADD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233C0C-76F1-4298-56BB-D7581265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9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4360F-0C6B-9523-A248-198A1045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A5203F-45CA-1FBC-A124-DED1C2287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759208-712A-91E5-E801-8CBC31F17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B9C87-6353-5A59-8643-1FEF46DF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F864C-FDCE-C739-8C23-0D9783CD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FF6A04-99F3-008D-B20F-97356846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8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F60D19-59A1-3527-D8B5-CBE58B79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C9B781-C9DF-1723-522C-9BD3C13A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AE5440-2F4D-7ED1-FCE6-65FCBFFF6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0511-33E7-0346-A1CF-175A10FEEAE4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1EEF4-6BB9-3011-D970-B43C8EFC4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A72434-CF7A-4C75-126B-521EF9140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6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5590E-04EC-6767-DEC2-2BDCF7DFA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2022/09/23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F71EEA-52A7-C124-CC66-357F87F52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Hiroo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Miyata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6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Choking Paper </a:t>
            </a:r>
            <a:r>
              <a:rPr kumimoji="1" lang="ja-JP" altLang="en-US">
                <a:latin typeface="Arial" panose="020B0604020202020204" pitchFamily="34" charset="0"/>
                <a:cs typeface="Arial" panose="020B0604020202020204" pitchFamily="34" charset="0"/>
              </a:rPr>
              <a:t>の図作成</a:t>
            </a:r>
          </a:p>
        </p:txBody>
      </p:sp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C3918B85-EA59-71D7-F320-1FEBA98A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4" y="2448462"/>
            <a:ext cx="6284707" cy="25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Choking Paper </a:t>
            </a:r>
            <a:r>
              <a:rPr kumimoji="1" lang="ja-JP" altLang="en-US">
                <a:latin typeface="Arial" panose="020B0604020202020204" pitchFamily="34" charset="0"/>
                <a:cs typeface="Arial" panose="020B0604020202020204" pitchFamily="34" charset="0"/>
              </a:rPr>
              <a:t>の図作成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distribution in every muscle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322B7AB6-CB02-8CE6-03CA-15E70010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51" y="1570767"/>
            <a:ext cx="6273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Choking Paper </a:t>
            </a:r>
            <a:r>
              <a:rPr kumimoji="1" lang="ja-JP" altLang="en-US">
                <a:latin typeface="Arial" panose="020B0604020202020204" pitchFamily="34" charset="0"/>
                <a:cs typeface="Arial" panose="020B0604020202020204" pitchFamily="34" charset="0"/>
              </a:rPr>
              <a:t>の図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: Reward Axis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and EMG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0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Arial" panose="020B0604020202020204" pitchFamily="34" charset="0"/>
                <a:cs typeface="Arial" panose="020B0604020202020204" pitchFamily="34" charset="0"/>
              </a:rPr>
              <a:t>疲労は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kumimoji="1" lang="ja-JP" altLang="en-US">
                <a:latin typeface="Arial" panose="020B0604020202020204" pitchFamily="34" charset="0"/>
                <a:cs typeface="Arial" panose="020B0604020202020204" pitchFamily="34" charset="0"/>
              </a:rPr>
              <a:t>にどう現れるのか？</a:t>
            </a:r>
          </a:p>
        </p:txBody>
      </p:sp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BB4C24C1-4A2F-419B-7A14-E1661AC8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1" y="2036093"/>
            <a:ext cx="11588278" cy="36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Fatigue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は体の中で何が変化しているのか？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20F57F5D-4B21-C723-4EEC-08A928EF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34" y="2334912"/>
            <a:ext cx="7772400" cy="21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3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Peri-movement EMG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change across session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050E0089-2EDC-BADC-3A7B-DA72A8EB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7" y="1647119"/>
            <a:ext cx="10348685" cy="433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7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の分布が報酬の関数としてどう変化するか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図 5" descr="テキスト, ホワイトボード が含まれている画像&#10;&#10;自動的に生成された説明">
            <a:extLst>
              <a:ext uri="{FF2B5EF4-FFF2-40B4-BE49-F238E27FC236}">
                <a16:creationId xmlns:a16="http://schemas.microsoft.com/office/drawing/2014/main" id="{F62ADED3-F6CA-7802-A1C6-30F3C8B0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2" y="939114"/>
            <a:ext cx="10911016" cy="56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の値はポジションの位置と関係しているのか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97FB989A-1508-A584-7C38-56FD47C9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3" y="939114"/>
            <a:ext cx="10414336" cy="50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7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82</Words>
  <Application>Microsoft Macintosh PowerPoint</Application>
  <PresentationFormat>ワイド画面</PresentationFormat>
  <Paragraphs>10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2022/09/23</vt:lpstr>
      <vt:lpstr>Choking Paper の図作成</vt:lpstr>
      <vt:lpstr>Choking Paper の図作成  emg distribution in every muscle</vt:lpstr>
      <vt:lpstr>Choking Paper の図: Reward Axis and EMG</vt:lpstr>
      <vt:lpstr>疲労はEMGにどう現れるのか？</vt:lpstr>
      <vt:lpstr>Fatigueは体の中で何が変化しているのか？</vt:lpstr>
      <vt:lpstr>Peri-movement EMG change across session</vt:lpstr>
      <vt:lpstr>EMGの分布が報酬の関数としてどう変化するか</vt:lpstr>
      <vt:lpstr>EMGの値はポジションの位置と関係しているのか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2022/09/23</dc:title>
  <dc:creator>宮田　寛生</dc:creator>
  <cp:lastModifiedBy>宮田　寛生</cp:lastModifiedBy>
  <cp:revision>1</cp:revision>
  <dcterms:created xsi:type="dcterms:W3CDTF">2022-09-21T13:21:37Z</dcterms:created>
  <dcterms:modified xsi:type="dcterms:W3CDTF">2022-09-21T17:04:49Z</dcterms:modified>
</cp:coreProperties>
</file>