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1" r:id="rId7"/>
    <p:sldId id="269" r:id="rId8"/>
    <p:sldId id="268" r:id="rId9"/>
    <p:sldId id="271" r:id="rId10"/>
    <p:sldId id="264" r:id="rId11"/>
    <p:sldId id="262" r:id="rId12"/>
    <p:sldId id="267" r:id="rId13"/>
    <p:sldId id="260" r:id="rId14"/>
    <p:sldId id="266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7543F5-43BF-1E9F-4EAA-6BAA9AAE4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6CEA36-FFA0-AF3C-C9F2-E82258B3F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4595FE-14E3-4B07-4F24-F5D72A8BF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A0A8-6068-4458-8F47-5E669EA4839C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4F7408-310D-6008-378A-F2D845E48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5129EC-C81D-8899-95DA-85311D50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59A0-384E-4984-BB7E-EC353E6D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2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19C0CC-7B5A-CC7F-A4F7-94E0453D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553B964-C2B9-ACCB-77FC-18CEFFF70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78FAD7-8AD3-AB81-C292-7B5C4CB7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A0A8-6068-4458-8F47-5E669EA4839C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68F11D-DDC9-CA26-2B71-1D2DE94FB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562904-A26B-BD6F-7154-2AC187DA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59A0-384E-4984-BB7E-EC353E6D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4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478A8F-D6D8-859D-0EEE-37FEBC673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29637E-0725-C469-3C8D-C559DA6C8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A42314-FEDC-2129-061B-3471DF337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A0A8-6068-4458-8F47-5E669EA4839C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C685DF-1068-83D0-DA10-ED0D34CE4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6DAB06-EF21-0FCF-5FDD-A9ABC0888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59A0-384E-4984-BB7E-EC353E6D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7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27A7E1-D242-5271-1E8E-63A3DA9F6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F45CB8-3047-0B01-81E8-5F8222B08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1F2E5B-E0A3-4613-4849-AC5F2102D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A0A8-6068-4458-8F47-5E669EA4839C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3484DF-34DB-75EE-420D-F7DA7882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6629D0-7068-5B27-E7E1-B2ED8343A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59A0-384E-4984-BB7E-EC353E6D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0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8CDECF-8AF0-6D18-A0F1-7C11E2BEE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BB9DAA-8C58-787D-C75E-FAA66DCF7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BD2B93-9E85-2899-54A8-4470C99CA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A0A8-6068-4458-8F47-5E669EA4839C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87439D-B8BD-1B34-B519-6949C112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D1840B-76C7-4DD4-F866-B7192D17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59A0-384E-4984-BB7E-EC353E6D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40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B1E00F-82B6-7A4F-13D6-7C35921B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830AA7-8615-BE30-EAA8-5AE127048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AC440B1-0E44-B816-C5DB-FBD7AE629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DA9441-26D2-897A-FFA1-EAA66824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A0A8-6068-4458-8F47-5E669EA4839C}" type="datetimeFigureOut">
              <a:rPr lang="en-US" smtClean="0"/>
              <a:t>9/1/22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0B4581-8166-20B2-D7EC-D4797E33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09E072-C227-3539-6A40-2E6769B2E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59A0-384E-4984-BB7E-EC353E6D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98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AB78E4-4F87-FD09-EA7A-10ACC0792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01390F-8603-EF2B-82BC-C26B50CC3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E532531-577C-0C98-58B1-DBFAB8A02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62EE818-3A51-C2AE-3F43-0C1E0805F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E5D770C-27A3-DE3C-49A5-AC31BA01A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9A10F01-6398-1F7C-A8F8-A26603F6E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A0A8-6068-4458-8F47-5E669EA4839C}" type="datetimeFigureOut">
              <a:rPr lang="en-US" smtClean="0"/>
              <a:t>9/1/22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40605DA-5343-21B9-7073-161955306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119C7C8-D2D9-439E-121F-C9CCC44B7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59A0-384E-4984-BB7E-EC353E6D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0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B025A0-D834-DD39-4641-931632DC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14F7734-0AEF-BFB5-D805-DB8449B7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A0A8-6068-4458-8F47-5E669EA4839C}" type="datetimeFigureOut">
              <a:rPr lang="en-US" smtClean="0"/>
              <a:t>9/1/22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EEA8AA0-1A0C-6A02-8153-97129107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D18B67-D203-6646-C334-24199144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59A0-384E-4984-BB7E-EC353E6D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2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0A50F82-BA2A-339E-BE60-83F3691E0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A0A8-6068-4458-8F47-5E669EA4839C}" type="datetimeFigureOut">
              <a:rPr lang="en-US" smtClean="0"/>
              <a:t>9/1/22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6BCDC40-A74B-E9D3-F7C3-46F36462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887721-9EBC-CFAC-5518-988A4AF42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59A0-384E-4984-BB7E-EC353E6D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7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0AE12-7D9D-C2C2-598C-0F911D229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975842-11A3-3281-81CB-FCE1BECCC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C5C053-7292-70AE-8494-252C08B53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E3BF6B-C5B2-9942-4EB7-7B5DCAE00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A0A8-6068-4458-8F47-5E669EA4839C}" type="datetimeFigureOut">
              <a:rPr lang="en-US" smtClean="0"/>
              <a:t>9/1/22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D70156-1160-BC24-08D7-E55205F4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5C9F54-7A9B-0B5D-377D-6C90278A0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59A0-384E-4984-BB7E-EC353E6D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0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829227-4868-FACD-4081-87ECFAB4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179BB85-56CB-F1D0-5AEF-8763CB05F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165630-9CB0-BC2A-31EE-699592C95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EED0F3-BFAE-2BFC-485D-F9C44911C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A0A8-6068-4458-8F47-5E669EA4839C}" type="datetimeFigureOut">
              <a:rPr lang="en-US" smtClean="0"/>
              <a:t>9/1/22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0E6E02-BA7C-F9B9-2AA3-F898D503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06CEE9-4EE8-37D9-A55A-039EB24B9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59A0-384E-4984-BB7E-EC353E6D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1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A831F68-1FCD-4AD6-36DE-9568F3E6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87EA9B-194A-8AD2-18D3-A5A9F47E7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114C62-5B29-6B1B-5BBE-2160351C1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EA0A8-6068-4458-8F47-5E669EA4839C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67957E-93AE-6976-EF44-1AFA0CB3E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D4238C-1B08-E083-8F5A-0076F12C6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259A0-384E-4984-BB7E-EC353E6D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9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C9720E-D62A-20B0-91B4-8CED0DD0A1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20220902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93250EB-2C56-6F49-665D-5CDD0032B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Hiroo Miyata</a:t>
            </a:r>
          </a:p>
        </p:txBody>
      </p:sp>
    </p:spTree>
    <p:extLst>
      <p:ext uri="{BB962C8B-B14F-4D97-AF65-F5344CB8AC3E}">
        <p14:creationId xmlns:p14="http://schemas.microsoft.com/office/powerpoint/2010/main" val="793101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98B0D2-E6C1-90DC-AD00-FC5E4AC6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EMG at top speed is also affected by choking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C1E971-4386-CE03-291B-95136168D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210" y="681038"/>
            <a:ext cx="5606005" cy="596728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618549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98B0D2-E6C1-90DC-AD00-FC5E4AC6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Why the data is different across direction?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C1E971-4386-CE03-291B-95136168D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210" y="681038"/>
            <a:ext cx="11713580" cy="5967289"/>
          </a:xfrm>
        </p:spPr>
        <p:txBody>
          <a:bodyPr/>
          <a:lstStyle/>
          <a:p>
            <a:pPr marL="514350" indent="-51435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984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C1E971-4386-CE03-291B-95136168D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210" y="2206905"/>
            <a:ext cx="11713580" cy="244418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188290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98B0D2-E6C1-90DC-AD00-FC5E4AC6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amount of datapoints of each condition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547F0640-0FE7-5886-5B13-22531EFC638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0317" y="1825625"/>
          <a:ext cx="10523484" cy="2586560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1169276">
                  <a:extLst>
                    <a:ext uri="{9D8B030D-6E8A-4147-A177-3AD203B41FA5}">
                      <a16:colId xmlns:a16="http://schemas.microsoft.com/office/drawing/2014/main" val="3181871482"/>
                    </a:ext>
                  </a:extLst>
                </a:gridCol>
                <a:gridCol w="1169276">
                  <a:extLst>
                    <a:ext uri="{9D8B030D-6E8A-4147-A177-3AD203B41FA5}">
                      <a16:colId xmlns:a16="http://schemas.microsoft.com/office/drawing/2014/main" val="3188831379"/>
                    </a:ext>
                  </a:extLst>
                </a:gridCol>
                <a:gridCol w="1169276">
                  <a:extLst>
                    <a:ext uri="{9D8B030D-6E8A-4147-A177-3AD203B41FA5}">
                      <a16:colId xmlns:a16="http://schemas.microsoft.com/office/drawing/2014/main" val="807073560"/>
                    </a:ext>
                  </a:extLst>
                </a:gridCol>
                <a:gridCol w="1169276">
                  <a:extLst>
                    <a:ext uri="{9D8B030D-6E8A-4147-A177-3AD203B41FA5}">
                      <a16:colId xmlns:a16="http://schemas.microsoft.com/office/drawing/2014/main" val="59361020"/>
                    </a:ext>
                  </a:extLst>
                </a:gridCol>
                <a:gridCol w="1169276">
                  <a:extLst>
                    <a:ext uri="{9D8B030D-6E8A-4147-A177-3AD203B41FA5}">
                      <a16:colId xmlns:a16="http://schemas.microsoft.com/office/drawing/2014/main" val="151821068"/>
                    </a:ext>
                  </a:extLst>
                </a:gridCol>
                <a:gridCol w="1169276">
                  <a:extLst>
                    <a:ext uri="{9D8B030D-6E8A-4147-A177-3AD203B41FA5}">
                      <a16:colId xmlns:a16="http://schemas.microsoft.com/office/drawing/2014/main" val="3044087434"/>
                    </a:ext>
                  </a:extLst>
                </a:gridCol>
                <a:gridCol w="1169276">
                  <a:extLst>
                    <a:ext uri="{9D8B030D-6E8A-4147-A177-3AD203B41FA5}">
                      <a16:colId xmlns:a16="http://schemas.microsoft.com/office/drawing/2014/main" val="3321186714"/>
                    </a:ext>
                  </a:extLst>
                </a:gridCol>
                <a:gridCol w="1169276">
                  <a:extLst>
                    <a:ext uri="{9D8B030D-6E8A-4147-A177-3AD203B41FA5}">
                      <a16:colId xmlns:a16="http://schemas.microsoft.com/office/drawing/2014/main" val="2110933227"/>
                    </a:ext>
                  </a:extLst>
                </a:gridCol>
                <a:gridCol w="1169276">
                  <a:extLst>
                    <a:ext uri="{9D8B030D-6E8A-4147-A177-3AD203B41FA5}">
                      <a16:colId xmlns:a16="http://schemas.microsoft.com/office/drawing/2014/main" val="379805547"/>
                    </a:ext>
                  </a:extLst>
                </a:gridCol>
              </a:tblGrid>
              <a:tr h="360527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135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180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225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270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325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391203"/>
                  </a:ext>
                </a:extLst>
              </a:tr>
              <a:tr h="5571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Small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385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299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343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380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380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351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325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344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804422"/>
                  </a:ext>
                </a:extLst>
              </a:tr>
              <a:tr h="5571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381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406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389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413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385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359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304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355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807322"/>
                  </a:ext>
                </a:extLst>
              </a:tr>
              <a:tr h="54947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Large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377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406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409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410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405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395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371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406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947124"/>
                  </a:ext>
                </a:extLst>
              </a:tr>
              <a:tr h="5571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Jackpot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57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47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54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60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68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49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50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50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81831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CAB7A68-BCA2-675E-EBB6-141D50B5852E}"/>
              </a:ext>
            </a:extLst>
          </p:cNvPr>
          <p:cNvSpPr txBox="1"/>
          <p:nvPr/>
        </p:nvSpPr>
        <p:spPr>
          <a:xfrm>
            <a:off x="2948152" y="681038"/>
            <a:ext cx="629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(When we didn’t remove any data)</a:t>
            </a:r>
            <a:endParaRPr kumimoji="1" lang="ja-JP" altLang="en-US" sz="24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540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33B7885-D913-A217-14BD-E6FC18B7C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310" y="2106121"/>
            <a:ext cx="4380828" cy="328562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F56DE42-5042-CC19-7D94-397182D37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069" y="3748933"/>
            <a:ext cx="4380828" cy="328562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B9EED6B-819E-3544-8915-E44992E48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586" y="506446"/>
            <a:ext cx="4380828" cy="328562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4A884B5-939C-3403-F6B8-311996728B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" y="3748934"/>
            <a:ext cx="4380828" cy="328562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1E1A6F9-639C-E9E3-A13E-8FCC3C3F8E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00" y="462000"/>
            <a:ext cx="4497600" cy="33732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998B0D2-E6C1-90DC-AD00-FC5E4AC6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Z-indexed tuning curve each day</a:t>
            </a:r>
          </a:p>
        </p:txBody>
      </p:sp>
    </p:spTree>
    <p:extLst>
      <p:ext uri="{BB962C8B-B14F-4D97-AF65-F5344CB8AC3E}">
        <p14:creationId xmlns:p14="http://schemas.microsoft.com/office/powerpoint/2010/main" val="1912934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98B0D2-E6C1-90DC-AD00-FC5E4AC6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happen in total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C1E971-4386-CE03-291B-95136168D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210" y="681038"/>
            <a:ext cx="11713580" cy="5967289"/>
          </a:xfrm>
        </p:spPr>
        <p:txBody>
          <a:bodyPr/>
          <a:lstStyle/>
          <a:p>
            <a:pPr marL="514350" indent="-51435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553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98B0D2-E6C1-90DC-AD00-FC5E4AC6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altLang="ja-JP" b="1" dirty="0"/>
              <a:t>Logic Tree</a:t>
            </a:r>
            <a:endParaRPr 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C1E971-4386-CE03-291B-95136168D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2454"/>
            <a:ext cx="10515600" cy="5967289"/>
          </a:xfrm>
        </p:spPr>
        <p:txBody>
          <a:bodyPr/>
          <a:lstStyle/>
          <a:p>
            <a:r>
              <a:rPr lang="en-US" altLang="ja-JP" dirty="0"/>
              <a:t>EMG basis “Choking Under Pressure”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Reward axis is not the result of co-contraction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ja-JP" dirty="0"/>
              <a:t>The mean and standard error of mean at each reward and direction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altLang="ja-JP" dirty="0"/>
              <a:t>The variance is because of few datapoint?: Show each data-point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altLang="ja-JP" dirty="0"/>
              <a:t>Why the data is different across direction? Is there any relationship among them?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altLang="ja-JP" dirty="0"/>
              <a:t>Lower: lose the muscle for preparation, Upper: opposite &lt;= 45~135 is bigger?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ja-JP" dirty="0"/>
              <a:t>The mean and standard error of mean at each reward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altLang="ja-JP" dirty="0"/>
              <a:t>To answer the question what happen in total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EMG intensity at top speed is also affected by choking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Show hypothesis and Method: slower reach might be related to EMG activation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Is there difference in the muscular activation as a function of reward: inverted-U or co-contraction?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Mean EMG around Peak value (-100 ~+100ms, or -50~+50ms)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85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98B0D2-E6C1-90DC-AD00-FC5E4AC6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EMG basis “Choking Under Pressure”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C1E971-4386-CE03-291B-95136168D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210" y="681038"/>
            <a:ext cx="11713580" cy="5967289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Reward Axis at holding time might be the result of co-contraction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Slower reach which cause undershoot might be related to EMG activation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210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98B0D2-E6C1-90DC-AD00-FC5E4AC6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TC at holding time are different among muscles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C1E971-4386-CE03-291B-95136168D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210" y="681039"/>
            <a:ext cx="3650865" cy="29029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ja-JP" sz="1800" dirty="0">
                <a:latin typeface="Arial" panose="020B0604020202020204" pitchFamily="34" charset="0"/>
                <a:cs typeface="Arial" panose="020B0604020202020204" pitchFamily="34" charset="0"/>
              </a:rPr>
              <a:t>Normalize by successes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Abnormal Day is removed</a:t>
            </a:r>
          </a:p>
          <a:p>
            <a:pPr marL="514350" indent="-514350"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Use both successes and failures </a:t>
            </a:r>
            <a:r>
              <a:rPr lang="en-US" altLang="ja-JP" sz="1800" dirty="0">
                <a:latin typeface="Arial" panose="020B0604020202020204" pitchFamily="34" charset="0"/>
                <a:cs typeface="Arial" panose="020B0604020202020204" pitchFamily="34" charset="0"/>
              </a:rPr>
              <a:t>for this visualization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9FCD867-F0C9-DB4A-604A-E4D8461BE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993" y="582762"/>
            <a:ext cx="4408177" cy="330613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BD28875-71E5-2C10-90F3-736DD3C73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800" y="588146"/>
            <a:ext cx="4408177" cy="330613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9A5070E-B8DC-F9B1-3ADD-A8B8A8249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613" y="3725807"/>
            <a:ext cx="4408177" cy="330613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82046C1-2323-5750-D37E-EB9E1950E4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911" y="3720424"/>
            <a:ext cx="4408177" cy="3306133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2F717ED3-918E-C92C-B479-1197FE944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635" y="3720424"/>
            <a:ext cx="4408177" cy="330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98B0D2-E6C1-90DC-AD00-FC5E4AC6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What happen in total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C1E971-4386-CE03-291B-95136168D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210" y="681038"/>
            <a:ext cx="11713580" cy="596728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統計量も追加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16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A687002-B943-CA27-1E46-FFB4D0276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572" y="3051942"/>
            <a:ext cx="5186855" cy="389014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998B0D2-E6C1-90DC-AD00-FC5E4AC6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PDel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should cause more co-contraction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C1E971-4386-CE03-291B-95136168D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210" y="681038"/>
            <a:ext cx="11713580" cy="5967289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Hypothesis: </a:t>
            </a:r>
          </a:p>
          <a:p>
            <a:pPr marL="0" indent="0" algn="ctr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muscle which has bigger activation during the task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should cause more co-contraction during holding time</a:t>
            </a:r>
          </a:p>
          <a:p>
            <a:pPr marL="0" indent="0" algn="ctr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</a:p>
          <a:p>
            <a:pPr marL="0" indent="0" algn="ctr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bigger muscle activation, the bigger coefficient of variation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Coefficient of variation across Days before z-indexed:</a:t>
            </a:r>
          </a:p>
        </p:txBody>
      </p:sp>
    </p:spTree>
    <p:extLst>
      <p:ext uri="{BB962C8B-B14F-4D97-AF65-F5344CB8AC3E}">
        <p14:creationId xmlns:p14="http://schemas.microsoft.com/office/powerpoint/2010/main" val="3933156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98B0D2-E6C1-90DC-AD00-FC5E4AC6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Conclusion of Question1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C1E971-4386-CE03-291B-95136168D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210" y="5985545"/>
            <a:ext cx="11713580" cy="6627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not co-contraction at holding time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C1326A7-6BDD-13EB-D85C-49304DEEA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142" y="1775933"/>
            <a:ext cx="4408177" cy="330613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9B4712-DB5E-4F23-11ED-7B1D1171A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911" y="1775933"/>
            <a:ext cx="4408177" cy="330613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93E3E09-65DB-6A58-DA4F-512E51607B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967" y="1775933"/>
            <a:ext cx="4408177" cy="330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10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98B0D2-E6C1-90DC-AD00-FC5E4AC6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EMG basis “Choking Under Pressure”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C1E971-4386-CE03-291B-95136168D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210" y="681038"/>
            <a:ext cx="11713580" cy="5967289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Reward Axis at holding time might be the result of co-contraction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ja-JP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Slower reach which cause undershoot might be related to EMG activation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589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98B0D2-E6C1-90DC-AD00-FC5E4AC6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やることリスト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C1E971-4386-CE03-291B-95136168D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210" y="681038"/>
            <a:ext cx="11542887" cy="596728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ExceptionalRemovedEMGの変更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AutoNum type="arabicPeriod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directionArrayとrewardArrayを廃止して、exceptionArrayを設ける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</a:p>
          <a:p>
            <a:pPr marL="971550" lvl="1" indent="-514350">
              <a:buAutoNum type="arabicPeriod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emgデータも、全部残った状態にしておく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</a:p>
          <a:p>
            <a:pPr marL="971550" lvl="1" indent="-514350">
              <a:buAutoNum type="arabicPeriod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構造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28750" lvl="2" indent="-514350"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marL="1885950" lvl="3" indent="-514350">
              <a:buAutoNum type="arabicPeriod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emg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43150" lvl="4" indent="-514350">
              <a:buFont typeface="Arial" panose="020B0604020202020204" pitchFamily="34" charset="0"/>
              <a:buAutoNum type="arabicPeriod"/>
            </a:pPr>
            <a:r>
              <a:rPr lang="en-US" altLang="ja-JP" sz="1200" dirty="0" err="1">
                <a:latin typeface="Arial" panose="020B0604020202020204" pitchFamily="34" charset="0"/>
                <a:cs typeface="Arial" panose="020B0604020202020204" pitchFamily="34" charset="0"/>
              </a:rPr>
              <a:t>MuscleLabel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43150" lvl="4" indent="-514350"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Signal N</a:t>
            </a:r>
          </a:p>
          <a:p>
            <a:pPr marL="2343150" lvl="4" indent="-514350">
              <a:buFont typeface="Arial" panose="020B0604020202020204" pitchFamily="34" charset="0"/>
              <a:buAutoNum type="arabicPeriod"/>
            </a:pPr>
            <a:r>
              <a:rPr lang="en-US" altLang="ja-JP" sz="1200" dirty="0" err="1">
                <a:latin typeface="Arial" panose="020B0604020202020204" pitchFamily="34" charset="0"/>
                <a:cs typeface="Arial" panose="020B0604020202020204" pitchFamily="34" charset="0"/>
              </a:rPr>
              <a:t>exceptionArray</a:t>
            </a:r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85950" lvl="3" indent="-514350">
              <a:buAutoNum type="arabicPeriod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directionArray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</a:p>
          <a:p>
            <a:pPr marL="1885950" lvl="3" indent="-514350">
              <a:buAutoNum type="arabicPeriod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RewardArray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</a:p>
          <a:p>
            <a:pPr marL="1885950" lvl="3" indent="-514350"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Kinematics</a:t>
            </a:r>
          </a:p>
          <a:p>
            <a:pPr marL="2343150" lvl="4" indent="-514350">
              <a:buAutoNum type="arabicPeriod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integratedVelosities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810 * N</a:t>
            </a:r>
          </a:p>
          <a:p>
            <a:pPr marL="1428750" lvl="2" indent="-514350">
              <a:buAutoNum type="arabicPeriod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PreprocessProp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85950" lvl="3" indent="-514350">
              <a:buAutoNum type="arabicPeriod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NormalizedParam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2 * 5 * Days</a:t>
            </a:r>
          </a:p>
          <a:p>
            <a:pPr marL="1885950" lvl="3" indent="-514350">
              <a:buAutoNum type="arabicPeriod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DatapointEachDay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Days</a:t>
            </a:r>
          </a:p>
          <a:p>
            <a:pPr marL="514350" indent="-514350">
              <a:buAutoNum type="arabicPeriod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IntegratedVelosityがMaxになる時間を各データで算出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max(IV(201:end), [], 1)</a:t>
            </a:r>
          </a:p>
          <a:p>
            <a:pPr marL="514350" indent="-514350"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その周辺-100~+100を取得</a:t>
            </a:r>
          </a:p>
          <a:p>
            <a:pPr marL="971550" lvl="1" indent="-514350">
              <a:buAutoNum type="arabicPeriod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エラー処理を忘れないこと：Endを超えた回数をカウント。いくつかピックアップして、velosityを確認する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AutoNum type="arabicPeriod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エラー予防として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、-100~+100のtime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windowで取得したデータY</a:t>
            </a:r>
            <a:r>
              <a:rPr lang="ja-JP" alt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201*N</a:t>
            </a:r>
            <a:r>
              <a:rPr lang="ja-JP" altLang="en-US" sz="1400">
                <a:latin typeface="Arial" panose="020B0604020202020204" pitchFamily="34" charset="0"/>
                <a:cs typeface="Arial" panose="020B0604020202020204" pitchFamily="34" charset="0"/>
              </a:rPr>
              <a:t>を、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ja-JP" altLang="en-US" sz="1400">
                <a:latin typeface="Arial" panose="020B0604020202020204" pitchFamily="34" charset="0"/>
                <a:cs typeface="Arial" panose="020B0604020202020204" pitchFamily="34" charset="0"/>
              </a:rPr>
              <a:t>と各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trajectory</a:t>
            </a:r>
            <a:r>
              <a:rPr lang="ja-JP" altLang="en-US" sz="1400">
                <a:latin typeface="Arial" panose="020B0604020202020204" pitchFamily="34" charset="0"/>
                <a:cs typeface="Arial" panose="020B0604020202020204" pitchFamily="34" charset="0"/>
              </a:rPr>
              <a:t>を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plot(</a:t>
            </a:r>
            <a:r>
              <a:rPr lang="ja-JP" altLang="en-US" sz="1400">
                <a:latin typeface="Arial" panose="020B0604020202020204" pitchFamily="34" charset="0"/>
                <a:cs typeface="Arial" panose="020B0604020202020204" pitchFamily="34" charset="0"/>
              </a:rPr>
              <a:t>黒と灰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971550" lvl="1" indent="-514350">
              <a:buAutoNum type="arabicPeriod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その時間帯のmeanEMGを取得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</a:p>
          <a:p>
            <a:pPr marL="971550" lvl="1" indent="-514350">
              <a:buAutoNum type="arabicPeriod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exceptionArrayをかける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85950" lvl="3" indent="-51435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28750" lvl="2" indent="-51435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593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</TotalTime>
  <Words>493</Words>
  <Application>Microsoft Macintosh PowerPoint</Application>
  <PresentationFormat>ワイド画面</PresentationFormat>
  <Paragraphs>116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テーマ</vt:lpstr>
      <vt:lpstr>20220902</vt:lpstr>
      <vt:lpstr>Logic Tree</vt:lpstr>
      <vt:lpstr>EMG basis “Choking Under Pressure”</vt:lpstr>
      <vt:lpstr>TC at holding time are different among muscles</vt:lpstr>
      <vt:lpstr>What happen in total</vt:lpstr>
      <vt:lpstr>PDel should cause more co-contraction</vt:lpstr>
      <vt:lpstr>Conclusion of Question1</vt:lpstr>
      <vt:lpstr>EMG basis “Choking Under Pressure”</vt:lpstr>
      <vt:lpstr>やることリスト</vt:lpstr>
      <vt:lpstr>The EMG at top speed is also affected by choking</vt:lpstr>
      <vt:lpstr>Why the data is different across direction?</vt:lpstr>
      <vt:lpstr>PowerPoint プレゼンテーション</vt:lpstr>
      <vt:lpstr>The amount of datapoints of each condition</vt:lpstr>
      <vt:lpstr>Z-indexed tuning curve each day</vt:lpstr>
      <vt:lpstr>What happen in total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20220902</dc:title>
  <dc:creator>Hiroo Miyata</dc:creator>
  <cp:lastModifiedBy>宮田　寛生</cp:lastModifiedBy>
  <cp:revision>3</cp:revision>
  <dcterms:created xsi:type="dcterms:W3CDTF">2022-08-30T20:12:04Z</dcterms:created>
  <dcterms:modified xsi:type="dcterms:W3CDTF">2022-09-01T14:22:02Z</dcterms:modified>
</cp:coreProperties>
</file>