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5" r:id="rId4"/>
    <p:sldId id="263" r:id="rId5"/>
    <p:sldId id="264" r:id="rId6"/>
    <p:sldId id="260" r:id="rId7"/>
    <p:sldId id="262" r:id="rId8"/>
    <p:sldId id="257" r:id="rId9"/>
    <p:sldId id="258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67"/>
    <p:restoredTop sz="94676"/>
  </p:normalViewPr>
  <p:slideViewPr>
    <p:cSldViewPr snapToGrid="0">
      <p:cViewPr varScale="1">
        <p:scale>
          <a:sx n="108" d="100"/>
          <a:sy n="10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17D6C-2276-EFBD-512A-1C1974534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DDAD2C-5592-0580-DC41-5B0F9BA76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52D4E8-F972-C025-1482-CD6BFD39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1596D0-A5A5-07A8-B55B-22C15E52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6255BB-B9EF-0A98-A001-542B5883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08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2CFA8-EBDD-5C8A-5C7E-9156E08A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9FA18D-4526-6782-BBCB-4977E46CF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15A86C-6421-72C0-3982-EE38697B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A47C5F-8EEB-D512-8196-48E762D1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6607CD-A36E-3641-9F82-ED10CBF8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73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C92864-9060-185E-299C-31369C083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50A316-FE77-526D-EEFF-B42FDA601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62A03B-6812-DE1E-E035-D0839D4D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480EF9-DBEB-0F5F-5119-C5B2B36E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979856-94AD-64A5-5634-05C24D7B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55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9A9C9-7A5A-7CC0-4BD7-8C5FEF16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E2B41-C2EC-1BFA-2E77-EE59B86B0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481068-7F20-9034-C692-C4366665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F1AB8-DFFE-94D7-E579-76E13798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E68F9E-8582-D200-774F-787A9E63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72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26BCA-3066-2A68-27C6-6E7D3F34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9DBBE4-F189-7683-DF0B-E83196B6C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CDA8D0-9696-822A-C8FB-4E8CFF45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36923-9901-84BC-4F17-A7522F17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623550-4E42-16DA-DEEA-8BEBE8D3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19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2FCAF0-5112-708B-34A8-65571B2F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052217-AF5F-8F1A-5EE6-B0ECA9702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819A3A-51AF-E11E-4472-EBBB79542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B4F019-9B73-BC7E-A807-24A5B95C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4A5363-ABEA-A808-E4C3-F4821B21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665F6E-F68F-68DF-E66E-37A14E47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1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32EF3-026F-BDE8-03F2-8491ED1A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4EA937-A5AD-5FD1-DCBD-4BAC7F4E4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41B6E7-BB3E-AEA1-2787-B2F56C6A4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BCDF58A-DADB-D19A-6A17-9ECFA63AD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415B9A-ED21-6394-E8CD-4372D6F3B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3A0B62-19E2-7233-9AAB-D5127358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BAA846E-EFEA-E980-4E9B-F28C632D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1272D9A-5D14-6DA6-C113-E7A16E15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9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BCF9F-4744-78B8-D8B4-A1E4D724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29C2D1-880A-10D5-DC45-E1821A42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A2F9FC-A2CE-1092-A9A1-1D6C0E3B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76709F-2966-8F5C-8428-F2F5EEC3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15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0663AB3-937F-7D93-8160-AB3F7280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757FAF7-63EF-8DB8-D502-966710CE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6B5910-F7A1-39CD-4A2A-9C091F8A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62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34BB7-3311-D271-BF1A-F165CCBFB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866241-73E1-E728-22F2-DA72F9276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BC82B0-113C-08CE-6608-45C6327DD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97A918-0F5E-0E87-E1E6-8ACB5EFF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D6C849-D8E0-0F7F-DD36-38444ADD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233C0C-76F1-4298-56BB-D7581265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95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4360F-0C6B-9523-A248-198A1045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A5203F-45CA-1FBC-A124-DED1C2287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759208-712A-91E5-E801-8CBC31F17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4B9C87-6353-5A59-8643-1FEF46DF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AF864C-FDCE-C739-8C23-0D9783CD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FF6A04-99F3-008D-B20F-97356846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8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5F60D19-59A1-3527-D8B5-CBE58B79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C9B781-C9DF-1723-522C-9BD3C13AE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AE5440-2F4D-7ED1-FCE6-65FCBFFF6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20511-33E7-0346-A1CF-175A10FEEAE4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41EEF4-6BB9-3011-D970-B43C8EFC4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A72434-CF7A-4C75-126B-521EF9140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60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humankinetics.com/view/journals/ijatt/10/4/article-p43.xml" TargetMode="External"/><Relationship Id="rId2" Type="http://schemas.openxmlformats.org/officeDocument/2006/relationships/hyperlink" Target="https://www.nature.com/articles/s41598-020-68392-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F5590E-04EC-6767-DEC2-2BDCF7DFA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2022/09/23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F71EEA-52A7-C124-CC66-357F87F52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Hiroo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Miyata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562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3E1C7C-DB96-3CC1-6A33-47A5681D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Fatigue</a:t>
            </a:r>
            <a:r>
              <a:rPr kumimoji="1" lang="ja-JP" altLang="en-US"/>
              <a:t> </a:t>
            </a:r>
            <a:r>
              <a:rPr lang="en-US" altLang="ja-JP" dirty="0"/>
              <a:t>R</a:t>
            </a:r>
            <a:r>
              <a:rPr kumimoji="1" lang="en-US" altLang="ja-JP" dirty="0"/>
              <a:t>eferences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533ABB-E346-8192-A09D-130A67A71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ja-JP" dirty="0">
                <a:hlinkClick r:id="rId2"/>
              </a:rPr>
              <a:t>https://www.nature.com/articles/s41598-020-68392-6</a:t>
            </a:r>
            <a:endParaRPr kumimoji="1" lang="en" altLang="ja-JP" dirty="0"/>
          </a:p>
          <a:p>
            <a:r>
              <a:rPr kumimoji="1" lang="en" altLang="ja-JP" dirty="0">
                <a:hlinkClick r:id="rId3"/>
              </a:rPr>
              <a:t>https://journals.humankinetics.com/view/journals/ijatt/10/4/article-p43.xml</a:t>
            </a:r>
            <a:endParaRPr kumimoji="1" lang="en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45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3C4054E-F7CF-1129-4F4B-FF1099C0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778740" y="0"/>
            <a:ext cx="4413259" cy="330868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F9DE804-F212-7FA3-44D4-796E519BA5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78740" y="3549317"/>
            <a:ext cx="4413259" cy="330868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AD011A9-8868-1FE1-9EB1-AA62CA0428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409595" y="-1"/>
            <a:ext cx="4411578" cy="3308683"/>
          </a:xfrm>
          <a:prstGeom prst="rect">
            <a:avLst/>
          </a:prstGeom>
        </p:spPr>
      </p:pic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878185D-EC63-EBF3-3D97-5AB7D46FDAB2}"/>
              </a:ext>
            </a:extLst>
          </p:cNvPr>
          <p:cNvSpPr/>
          <p:nvPr/>
        </p:nvSpPr>
        <p:spPr>
          <a:xfrm>
            <a:off x="7830052" y="17757"/>
            <a:ext cx="468583" cy="2995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E3F8D2DE-C94D-FD95-43E2-69A809638F42}"/>
              </a:ext>
            </a:extLst>
          </p:cNvPr>
          <p:cNvSpPr/>
          <p:nvPr/>
        </p:nvSpPr>
        <p:spPr>
          <a:xfrm>
            <a:off x="7830051" y="3555044"/>
            <a:ext cx="468583" cy="2995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57AB700B-417E-3822-8EFB-78CE2A0C591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407912" y="3548053"/>
            <a:ext cx="4413261" cy="330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3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E9437-B57D-A977-315D-5308758F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105633"/>
            <a:ext cx="11751276" cy="833481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Modification of Tuning curve stuff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D61C4340-13F8-9059-1252-742961946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62" y="939114"/>
            <a:ext cx="6096000" cy="4572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D276E81-C320-20B4-1E74-15B5893DE557}"/>
              </a:ext>
            </a:extLst>
          </p:cNvPr>
          <p:cNvSpPr txBox="1"/>
          <p:nvPr/>
        </p:nvSpPr>
        <p:spPr>
          <a:xfrm>
            <a:off x="646386" y="5918886"/>
            <a:ext cx="11146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I calculated standard deviation from average EMG of </a:t>
            </a: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each datapoint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(-150~+50) </a:t>
            </a: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Not each trial …!!</a:t>
            </a:r>
            <a:endParaRPr kumimoji="1" lang="ja-JP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図 9" descr="グラフ&#10;&#10;自動的に生成された説明">
            <a:extLst>
              <a:ext uri="{FF2B5EF4-FFF2-40B4-BE49-F238E27FC236}">
                <a16:creationId xmlns:a16="http://schemas.microsoft.com/office/drawing/2014/main" id="{AE35456E-C6AD-C059-B6BB-F7E87CC28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638" y="939114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1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E9437-B57D-A977-315D-5308758F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105633"/>
            <a:ext cx="11751276" cy="833481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Probability Distributions are same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E7F6C3-7E48-BD06-DCC7-87E7A1D1BA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40000" y="11811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E9437-B57D-A977-315D-5308758F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105633"/>
            <a:ext cx="11751276" cy="833481"/>
          </a:xfrm>
        </p:spPr>
        <p:txBody>
          <a:bodyPr>
            <a:normAutofit/>
          </a:bodyPr>
          <a:lstStyle/>
          <a:p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No correlation 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xis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and EMG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図 3" descr="グラフ, 散布図, バブル チャート&#10;&#10;自動的に生成された説明">
            <a:extLst>
              <a:ext uri="{FF2B5EF4-FFF2-40B4-BE49-F238E27FC236}">
                <a16:creationId xmlns:a16="http://schemas.microsoft.com/office/drawing/2014/main" id="{4392A786-7471-361C-384C-50DE6358C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748" y="816930"/>
            <a:ext cx="4104861" cy="3077473"/>
          </a:xfrm>
          <a:prstGeom prst="rect">
            <a:avLst/>
          </a:prstGeom>
        </p:spPr>
      </p:pic>
      <p:pic>
        <p:nvPicPr>
          <p:cNvPr id="6" name="図 5" descr="グラフ, 散布図&#10;&#10;自動的に生成された説明">
            <a:extLst>
              <a:ext uri="{FF2B5EF4-FFF2-40B4-BE49-F238E27FC236}">
                <a16:creationId xmlns:a16="http://schemas.microsoft.com/office/drawing/2014/main" id="{B762963B-8034-0813-85AC-B8013B058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266" y="816930"/>
            <a:ext cx="4104862" cy="3078647"/>
          </a:xfrm>
          <a:prstGeom prst="rect">
            <a:avLst/>
          </a:prstGeom>
        </p:spPr>
      </p:pic>
      <p:pic>
        <p:nvPicPr>
          <p:cNvPr id="8" name="図 7" descr="グラフ, 散布図, バブル チャート&#10;&#10;自動的に生成された説明">
            <a:extLst>
              <a:ext uri="{FF2B5EF4-FFF2-40B4-BE49-F238E27FC236}">
                <a16:creationId xmlns:a16="http://schemas.microsoft.com/office/drawing/2014/main" id="{0D33D9C9-CD3E-4C7C-68ED-BD0BF3265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6" y="3740770"/>
            <a:ext cx="4104861" cy="3077473"/>
          </a:xfrm>
          <a:prstGeom prst="rect">
            <a:avLst/>
          </a:prstGeom>
        </p:spPr>
      </p:pic>
      <p:pic>
        <p:nvPicPr>
          <p:cNvPr id="10" name="図 9" descr="グラフ, 散布図, バブル チャート&#10;&#10;自動的に生成された説明">
            <a:extLst>
              <a:ext uri="{FF2B5EF4-FFF2-40B4-BE49-F238E27FC236}">
                <a16:creationId xmlns:a16="http://schemas.microsoft.com/office/drawing/2014/main" id="{40DF2D4C-5097-133C-D508-9397D6989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0744" y="3739598"/>
            <a:ext cx="4104861" cy="3078646"/>
          </a:xfrm>
          <a:prstGeom prst="rect">
            <a:avLst/>
          </a:prstGeom>
        </p:spPr>
      </p:pic>
      <p:pic>
        <p:nvPicPr>
          <p:cNvPr id="12" name="図 11" descr="グラフ, 散布図&#10;&#10;自動的に生成された説明">
            <a:extLst>
              <a:ext uri="{FF2B5EF4-FFF2-40B4-BE49-F238E27FC236}">
                <a16:creationId xmlns:a16="http://schemas.microsoft.com/office/drawing/2014/main" id="{ADAEF174-EE64-2777-75C3-F552EFA8FC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4593" y="3739598"/>
            <a:ext cx="4106426" cy="3078646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39DC4DF-D80A-5B14-47FD-DAC2702ED318}"/>
              </a:ext>
            </a:extLst>
          </p:cNvPr>
          <p:cNvSpPr/>
          <p:nvPr/>
        </p:nvSpPr>
        <p:spPr>
          <a:xfrm>
            <a:off x="4462670" y="815757"/>
            <a:ext cx="1548939" cy="136091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1713214-B645-1B2B-C565-FB9DA95F7FE7}"/>
              </a:ext>
            </a:extLst>
          </p:cNvPr>
          <p:cNvSpPr txBox="1"/>
          <p:nvPr/>
        </p:nvSpPr>
        <p:spPr>
          <a:xfrm>
            <a:off x="5640282" y="1785358"/>
            <a:ext cx="37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2210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E9437-B57D-A977-315D-5308758F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32481"/>
            <a:ext cx="11751276" cy="833481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How fatigue affect to EMG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52D17A-518A-2F8C-936D-2500D1382D9E}"/>
              </a:ext>
            </a:extLst>
          </p:cNvPr>
          <p:cNvSpPr/>
          <p:nvPr/>
        </p:nvSpPr>
        <p:spPr>
          <a:xfrm>
            <a:off x="317898" y="890016"/>
            <a:ext cx="5559552" cy="70713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" altLang="ja-JP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uscle fibers produce less force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20708AA-D732-D8AC-2E5B-892D43F51525}"/>
              </a:ext>
            </a:extLst>
          </p:cNvPr>
          <p:cNvSpPr/>
          <p:nvPr/>
        </p:nvSpPr>
        <p:spPr>
          <a:xfrm>
            <a:off x="6314550" y="890016"/>
            <a:ext cx="5559552" cy="70713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muscle fiber conduction velocity become slower</a:t>
            </a:r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B9EA293-DD8B-9EFC-B8BE-24C306C0F4E1}"/>
              </a:ext>
            </a:extLst>
          </p:cNvPr>
          <p:cNvSpPr/>
          <p:nvPr/>
        </p:nvSpPr>
        <p:spPr>
          <a:xfrm>
            <a:off x="317898" y="1816278"/>
            <a:ext cx="5559552" cy="70713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motor units increase</a:t>
            </a:r>
            <a:endParaRPr lang="en" altLang="ja-JP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20156C4-C76B-93EE-A4CB-B893EA761407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3097674" y="1597152"/>
            <a:ext cx="0" cy="2191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5017537-AA7A-EFD0-A7E5-74E36B831983}"/>
              </a:ext>
            </a:extLst>
          </p:cNvPr>
          <p:cNvSpPr/>
          <p:nvPr/>
        </p:nvSpPr>
        <p:spPr>
          <a:xfrm>
            <a:off x="317898" y="2742540"/>
            <a:ext cx="5559552" cy="70713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" altLang="ja-JP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mplitude increases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9B370DF-DBA2-2ECA-243C-AA7AA7E9E60D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3097674" y="2523414"/>
            <a:ext cx="0" cy="2191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2D923AE-30E6-DA25-669E-1FACEE7E691F}"/>
              </a:ext>
            </a:extLst>
          </p:cNvPr>
          <p:cNvSpPr/>
          <p:nvPr/>
        </p:nvSpPr>
        <p:spPr>
          <a:xfrm>
            <a:off x="6314550" y="2742540"/>
            <a:ext cx="5559552" cy="70713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EMG signal frequencies become lower </a:t>
            </a:r>
            <a:endParaRPr lang="en" altLang="ja-JP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8D3520D-BB6A-82B1-8FDC-14A326F6101A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9094326" y="1597152"/>
            <a:ext cx="0" cy="11453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 descr="ダイアグラム&#10;&#10;自動的に生成された説明">
            <a:extLst>
              <a:ext uri="{FF2B5EF4-FFF2-40B4-BE49-F238E27FC236}">
                <a16:creationId xmlns:a16="http://schemas.microsoft.com/office/drawing/2014/main" id="{C50BD946-58B8-6A3A-C6B0-060C7653C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782" y="3541117"/>
            <a:ext cx="5657088" cy="2988048"/>
          </a:xfrm>
          <a:prstGeom prst="rect">
            <a:avLst/>
          </a:prstGeom>
        </p:spPr>
      </p:pic>
      <p:pic>
        <p:nvPicPr>
          <p:cNvPr id="26" name="図 25" descr="グラフ, 散布図&#10;&#10;自動的に生成された説明">
            <a:extLst>
              <a:ext uri="{FF2B5EF4-FFF2-40B4-BE49-F238E27FC236}">
                <a16:creationId xmlns:a16="http://schemas.microsoft.com/office/drawing/2014/main" id="{D7959F90-DD13-6995-9B4B-1FF04D038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330" y="3538634"/>
            <a:ext cx="2239374" cy="2911186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372AEE7-1180-4ECF-9FD4-1B4E1B943528}"/>
              </a:ext>
            </a:extLst>
          </p:cNvPr>
          <p:cNvSpPr txBox="1"/>
          <p:nvPr/>
        </p:nvSpPr>
        <p:spPr>
          <a:xfrm>
            <a:off x="6195215" y="6554965"/>
            <a:ext cx="57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 of EMG, P51, </a:t>
            </a:r>
            <a:r>
              <a:rPr lang="en" altLang="ja-JP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the muscle fatigue? </a:t>
            </a:r>
            <a:endParaRPr kumimoji="1" lang="ja-JP" altLang="en-US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0C89B74-50BD-E868-0DCF-1637A3632B82}"/>
              </a:ext>
            </a:extLst>
          </p:cNvPr>
          <p:cNvSpPr txBox="1"/>
          <p:nvPr/>
        </p:nvSpPr>
        <p:spPr>
          <a:xfrm>
            <a:off x="198563" y="6548520"/>
            <a:ext cx="57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altLang="ja-JP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Todd D. Royer, 2015, International Journal of Athletic Therapy and Training</a:t>
            </a:r>
          </a:p>
        </p:txBody>
      </p:sp>
    </p:spTree>
    <p:extLst>
      <p:ext uri="{BB962C8B-B14F-4D97-AF65-F5344CB8AC3E}">
        <p14:creationId xmlns:p14="http://schemas.microsoft.com/office/powerpoint/2010/main" val="235148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E9437-B57D-A977-315D-5308758F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105633"/>
            <a:ext cx="11751276" cy="833481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Peri-movement EMG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change across session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050E0089-2EDC-BADC-3A7B-DA72A8EB8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57" y="1647119"/>
            <a:ext cx="10348685" cy="433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7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E9437-B57D-A977-315D-5308758F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105633"/>
            <a:ext cx="11751276" cy="833481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EMG</a:t>
            </a:r>
            <a:r>
              <a:rPr lang="ja-JP" altLang="en-US">
                <a:latin typeface="Arial" panose="020B0604020202020204" pitchFamily="34" charset="0"/>
                <a:cs typeface="Arial" panose="020B0604020202020204" pitchFamily="34" charset="0"/>
              </a:rPr>
              <a:t>の分布が報酬の関数としてどう変化するか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図 5" descr="テキスト, ホワイトボード が含まれている画像&#10;&#10;自動的に生成された説明">
            <a:extLst>
              <a:ext uri="{FF2B5EF4-FFF2-40B4-BE49-F238E27FC236}">
                <a16:creationId xmlns:a16="http://schemas.microsoft.com/office/drawing/2014/main" id="{F62ADED3-F6CA-7802-A1C6-30F3C8B09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92" y="939114"/>
            <a:ext cx="10911016" cy="56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E9437-B57D-A977-315D-5308758F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105633"/>
            <a:ext cx="11751276" cy="833481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EMG</a:t>
            </a:r>
            <a:r>
              <a:rPr lang="ja-JP" altLang="en-US">
                <a:latin typeface="Arial" panose="020B0604020202020204" pitchFamily="34" charset="0"/>
                <a:cs typeface="Arial" panose="020B0604020202020204" pitchFamily="34" charset="0"/>
              </a:rPr>
              <a:t>の値はポジションの位置と関係しているのか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97FB989A-1508-A584-7C38-56FD47C90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43" y="939114"/>
            <a:ext cx="10414336" cy="500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7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152</Words>
  <Application>Microsoft Office PowerPoint</Application>
  <PresentationFormat>ワイド画面</PresentationFormat>
  <Paragraphs>21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2022/09/23</vt:lpstr>
      <vt:lpstr>PowerPoint プレゼンテーション</vt:lpstr>
      <vt:lpstr>Modification of Tuning curve stuff</vt:lpstr>
      <vt:lpstr>Probability Distributions are same</vt:lpstr>
      <vt:lpstr>No correlation between RAxis and EMG</vt:lpstr>
      <vt:lpstr>How fatigue affect to EMG</vt:lpstr>
      <vt:lpstr>Peri-movement EMG change across session</vt:lpstr>
      <vt:lpstr>EMGの分布が報酬の関数としてどう変化するか</vt:lpstr>
      <vt:lpstr>EMGの値はポジションの位置と関係しているのか</vt:lpstr>
      <vt:lpstr>Fatigue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2022/09/23</dc:title>
  <dc:creator>宮田　寛生</dc:creator>
  <cp:lastModifiedBy>Hiroo Miyata</cp:lastModifiedBy>
  <cp:revision>3</cp:revision>
  <dcterms:created xsi:type="dcterms:W3CDTF">2022-09-21T13:21:37Z</dcterms:created>
  <dcterms:modified xsi:type="dcterms:W3CDTF">2022-09-22T20:50:25Z</dcterms:modified>
</cp:coreProperties>
</file>