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719"/>
  </p:normalViewPr>
  <p:slideViewPr>
    <p:cSldViewPr snapToGrid="0">
      <p:cViewPr varScale="1">
        <p:scale>
          <a:sx n="152" d="100"/>
          <a:sy n="15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AB7793-52E0-4E02-2315-1EDFA8685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BD3A75-547D-E4BE-DED9-3B686D69C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4BB07C-98B6-AE6F-9CC9-C504E3AF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A9920-9AEB-F519-F9FE-353A44F93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D0B38-9C9F-A62C-BF4E-C476FDF4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0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1559E-E0B2-6C0F-0445-76E31FD5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A5FD8A-1EF4-35E0-5DD4-E26AB6CA9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CA8E5-B8AE-5482-FC91-8F632BD4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1DB1C7-33CF-566E-4DE1-F96597B6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69C94-53A7-5000-BB2F-8BCF38D3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18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C74A84-3928-38A1-A5E3-9080A2481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63C5F4-09D9-8AFB-670F-2428453E3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9DD731-94B7-1648-3101-997691FC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C43284-30ED-420F-7AFD-2C00F5C8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A56F99-1F8E-B8C2-2153-1FD79F8D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55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FA5756-8AA8-6F44-24E8-44A1B4D9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09A01A-5012-A913-13C1-0E3F262FC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776FEC-FA4D-42FD-A70C-46D1D0CB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5F19F5-04A7-6D39-540B-FED9643A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9DF35-9A1F-CC4B-1F20-E0D536B1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40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FFD483-281F-A70F-3120-9A00BF66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1E3E24-61AA-80FC-150E-BBA1BE8AA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EACE1-5BA8-3EF5-E0E7-B91B3D7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61B08B-EACA-04A8-527E-980BB2B8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FDEC4-788A-ECB6-F69A-F2EA711E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08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9831A-6E29-1FEB-79E5-C7B59802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6A2F54-6687-DE90-E171-82DB1856E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999725-E332-2F87-663A-B095A8A9F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167CD-2855-6F9A-625E-382F42B5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C3A39B-CA9E-5ED7-8A37-3218FDF2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CA1E19-777B-6EFE-7EBB-AA11147B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88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6CF3D-3F9C-FA06-D189-674AED9A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7C49B7-0C37-05C4-F625-EE404EB9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CF89B1-D45C-51BC-4EAD-45A0FE2C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1D29F4-4DCD-A9EB-8BC8-EF3B18787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9C1242-CC24-2B20-38DD-4632AD93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0F1562-95A1-0678-9184-A12337C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FE696F9-593A-E4F7-D53C-2D874011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3E8A8D-A015-A53E-1B5C-8657AC92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04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E6E0A7-44BA-A015-53B8-4A2D7FB8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B7E1D2-F212-08B0-F14F-A8C75F21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8ECFF5-89B3-2B3E-E72B-F1475A30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C24C6B-5AC2-88F7-939E-762F6320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84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A4770B-EA7A-E306-5A4E-B720229A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2E79E2-A1AE-318B-8D6B-DD596D30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17E256-9FAD-307D-DFC9-F20E41E6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8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9A205-497D-BEE3-F54D-8EE7F0DA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B08499-7E7E-9460-C70E-51C6DB098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0F5EAC-8FB8-D84B-9983-52C26F646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EDAC6B-BE13-3A8B-FE5B-A5AD1C9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D6056-A265-8BBE-6BB8-E6C54422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4617AC-5054-3D11-58C5-1D35BE88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87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208C3-F8BE-E5B6-35B8-FEE39229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A88D5B-D7B7-FE55-F5C5-D0D661C2F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BC2FE6-A145-41F5-5F36-0B4939ED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2C0118-E838-7CC5-7A9A-DC7A12F7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BDB56-E15B-67EE-AC5B-F7B08FA8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85B01D-96F7-97E7-C3E1-8DC66EFF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39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4CA8D3-749C-AE8E-987F-3E9CDE5F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5C1F47-C0A9-583A-C5E7-64CD8B29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21882E-4C1E-F403-FAEC-CC2B3B4DE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DB14B-7B9F-9B41-8883-71666436CDCC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C20EF-FBC9-81C6-F502-906BFAFA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9FA512-479C-5056-25C1-CC1201F51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C635-4FD7-9943-B00E-9613D91C27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40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30121-7D7F-4905-8E59-42C354890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20220928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110347-A271-EAF8-1D44-FFB01A918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2513A-B7F9-ACFF-ABBA-83FBA36A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High level ideas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B4DC8-304A-0A82-7DD2-440447B03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Across trial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Neural engagement and slow drift theory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@ Interrupting attention task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Arousal lead abrupt change of neural engagement?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How preparatory state change comparing to BCI task?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Single trial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Preparatory state × Difficulty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@ Task difficulty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Easy task makes optimal subspace bigger?</a:t>
            </a:r>
          </a:p>
          <a:p>
            <a:pPr lvl="2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How difficulty affect to RT, trajectory.</a:t>
            </a:r>
          </a:p>
          <a:p>
            <a:pPr lvl="1"/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Preparatory state × learning memory 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@ Task difficulty</a:t>
            </a:r>
          </a:p>
          <a:p>
            <a:pPr lvl="2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Preparatory state 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shift? After jackpot? After failure?</a:t>
            </a:r>
          </a:p>
          <a:p>
            <a:pPr lvl="1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21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75</Words>
  <Application>Microsoft Macintosh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20220928</vt:lpstr>
      <vt:lpstr>High level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20220928</dc:title>
  <dc:creator>宮田　寛生</dc:creator>
  <cp:lastModifiedBy>宮田　寛生</cp:lastModifiedBy>
  <cp:revision>1</cp:revision>
  <dcterms:created xsi:type="dcterms:W3CDTF">2022-09-28T06:42:31Z</dcterms:created>
  <dcterms:modified xsi:type="dcterms:W3CDTF">2022-09-28T17:13:21Z</dcterms:modified>
</cp:coreProperties>
</file>