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0" r:id="rId2"/>
    <p:sldId id="452" r:id="rId3"/>
    <p:sldId id="453" r:id="rId4"/>
    <p:sldId id="451" r:id="rId5"/>
    <p:sldId id="455" r:id="rId6"/>
    <p:sldId id="417" r:id="rId7"/>
    <p:sldId id="457" r:id="rId8"/>
    <p:sldId id="4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8048-E15D-462C-B883-0DB3B29D49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E0F4A-E449-4070-9B19-39FF5E15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E0F4A-E449-4070-9B19-39FF5E156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6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9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4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7F289-0668-8914-752F-7B8EBAD8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59280F-73D2-0C50-BDF2-017382B1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0A492-5DDB-9BCD-171B-3875BDB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42394-D738-7E4E-E0BC-692F42A3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AB5A2-4B57-5A3D-51BC-53C0D5D3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70826-B049-222D-BFED-DB9C84E3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EF3FFD-D5D5-1A83-50B8-6C828B0F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EDF5A-E99B-0C7F-3EE9-815DF859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C61EC-154C-5D7A-8EA3-BDA8AABF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5B955-C49F-7178-A8C9-AB0E4628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E36695-1876-39F4-38B1-36E5CE2AB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AE6C60-95D1-D0A2-6DAF-C9590126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6C1B35-37CA-316D-D8E7-ECCC1215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2873C8-938F-F474-3822-6EFFB9F6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6E7A9-F6C3-E223-8031-5D62C2E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9B12F-F1FC-3702-C20F-079C2B8D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FC1A9-DA24-B1F0-00D9-DBF2BA64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4094B-C10D-45D6-2468-B60B1CCB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F47A46-A6E8-2C26-013D-83AA8F51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90E45-ADAA-B65D-3B8E-BDD1AE4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62048-DE73-3915-A5F0-F831805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842F25-2697-B46F-DCB8-30E87CE1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76DDF-D4F5-2112-BA4D-56D0C61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C7A8A9-FFC6-57DA-A588-4B2F90C9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09A9B-8295-EA27-50FC-FCF36505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49BC7-82F5-7591-0E44-13AA414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00A4D-75B5-BF59-E0EE-756E87E4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FBC0F0-6DC3-EF76-ED21-565322B7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A607AF-9B27-5E30-9269-29C53EE4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2151FE-2975-9A1E-8505-27A00432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A6056-2E36-2A0A-BE90-FD7378F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82094-030C-46A4-A3A3-4DBB3BF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40E56-2741-EF1E-343D-6BCBA441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F278FB-907B-1EE2-5DF6-B66A0017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D9F99-5FE4-B630-98DE-CFC49913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7A0071-A843-4DAD-1E43-081032E55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C80917-3CC5-4B3A-39EB-F06030B6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A41A8-E451-8CE3-2090-CEBF412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B3FF75-2883-E5D7-E04A-6EEDD181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6C51B-02B6-3084-EC18-B2F7E43D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7AAB50-8BE8-0B6B-8795-6CDEFB39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822112-12E2-6D11-5A2C-99EC42C6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F8BCC7-43E4-DDE2-971A-FAC8DD77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61BC44-9AA5-757C-ABA0-C5B56D40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FE76BF-CA74-FD50-8850-29DB23B2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C43B4B-6F47-70DB-23EA-7903F633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BA5BA-04D0-C48F-10E2-2A83FCA1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FCF94E-C164-BFB1-146C-3AE141830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A1EE0C-35B9-71E0-6987-23662C6AA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05903F-0E35-9913-0FAE-D14D3048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54883-10AF-AD7C-0DC5-3BC2BC48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CCE353-2F5F-4630-DC74-54D14A4D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F7450-9B86-EBA5-0DA7-76163087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00E209-02B0-BEBE-DA4D-5B0246952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113BE-101D-6FEC-7F8A-2DD1EC202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930F39-507E-BF39-1DF9-215D2D9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963155-EFF5-6DC0-5FEB-13A37165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B1824A-2A10-BB33-00ED-87DB674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AA4D18-F234-E9C4-0D83-1B56A14D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7DD4B7-7651-9764-A233-458F8543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19FF6-5E24-1D06-F5E2-FFD0C088F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1045D-CDEE-6103-5880-464D85947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60A43-0914-13EF-214F-694C6D8E7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Interleaved Days</a:t>
            </a:r>
            <a:endParaRPr lang="en-US" sz="2000" i="0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Experiment date : 20230216~20220411 (4 days)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Monkey : Satchel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Task type : Focus task: color change detection + delayed reach task (16% are catch trials)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Parameters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Direction : 8 directions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Reward : small (</a:t>
            </a:r>
            <a:r>
              <a:rPr lang="en-US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50ul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) medium (</a:t>
            </a:r>
            <a:r>
              <a:rPr lang="en-US" sz="2000" dirty="0">
                <a:latin typeface="Arial" panose="020B0604020202020204" pitchFamily="34" charset="0"/>
              </a:rPr>
              <a:t>15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0ul) large (400ul) rewards cued by shapes inside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Target size : either tiny (25mm rad) or huge (38mm rad)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difficulty: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length: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500~2000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 of the analysis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Does the task difficulty in focus task alter the M1 reward encoding in the same way we saw in Rocky’s data?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The preliminary results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Stretching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Would be happened if the success rates differ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Intersection in the middle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Wouldn’t be happened since Small reward is not 0 mL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Stretching in Tiny condition after target hold period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Would be happened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Reward Axis and Difficulty Axis was orthogonal</a:t>
            </a:r>
          </a:p>
        </p:txBody>
      </p:sp>
    </p:spTree>
    <p:extLst>
      <p:ext uri="{BB962C8B-B14F-4D97-AF65-F5344CB8AC3E}">
        <p14:creationId xmlns:p14="http://schemas.microsoft.com/office/powerpoint/2010/main" val="164570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change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 err="1">
                <a:latin typeface="Arial" panose="020B0604020202020204" pitchFamily="34" charset="0"/>
              </a:rPr>
              <a:t>downsampled</a:t>
            </a:r>
            <a:r>
              <a:rPr lang="en-US" sz="2000" dirty="0">
                <a:latin typeface="Arial" panose="020B0604020202020204" pitchFamily="34" charset="0"/>
              </a:rPr>
              <a:t> from 30 kHz to 1 kHz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Remove noise spikes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did Adi spike sort?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1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76D8400-48FA-A8B5-81F8-88A53DCA8468}"/>
              </a:ext>
            </a:extLst>
          </p:cNvPr>
          <p:cNvSpPr/>
          <p:nvPr/>
        </p:nvSpPr>
        <p:spPr>
          <a:xfrm>
            <a:off x="0" y="42701"/>
            <a:ext cx="12192000" cy="69368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PSTH of the neurons show monotonic modulation by reward?</a:t>
            </a:r>
            <a:endParaRPr kumimoji="1" lang="ja-JP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5ADEB393-A226-F59F-4A8F-30A28BC0BC30}"/>
              </a:ext>
            </a:extLst>
          </p:cNvPr>
          <p:cNvSpPr txBox="1">
            <a:spLocks/>
          </p:cNvSpPr>
          <p:nvPr/>
        </p:nvSpPr>
        <p:spPr>
          <a:xfrm>
            <a:off x="115410" y="901272"/>
            <a:ext cx="11940466" cy="2010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PSTH in each reward condition around GC [-250 +50]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the amount of monotonically modulated neurons </a:t>
            </a:r>
          </a:p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There are 4 types of neurons (S-M significant or not and M-L significant or not) (p &lt; 0.05)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E6DB23-23E8-38C3-B752-7A8BCFB710E4}"/>
              </a:ext>
            </a:extLst>
          </p:cNvPr>
          <p:cNvSpPr txBox="1">
            <a:spLocks/>
          </p:cNvSpPr>
          <p:nvPr/>
        </p:nvSpPr>
        <p:spPr>
          <a:xfrm>
            <a:off x="115410" y="2785911"/>
            <a:ext cx="2760955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C942866-0C6B-E559-EBBA-6D4E70B44AF1}"/>
              </a:ext>
            </a:extLst>
          </p:cNvPr>
          <p:cNvSpPr txBox="1">
            <a:spLocks/>
          </p:cNvSpPr>
          <p:nvPr/>
        </p:nvSpPr>
        <p:spPr>
          <a:xfrm>
            <a:off x="3080551" y="2785910"/>
            <a:ext cx="899604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 21">
            <a:extLst>
              <a:ext uri="{FF2B5EF4-FFF2-40B4-BE49-F238E27FC236}">
                <a16:creationId xmlns:a16="http://schemas.microsoft.com/office/drawing/2014/main" id="{A6AB3DFF-FBA3-596E-0D64-DA28FE351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47232"/>
              </p:ext>
            </p:extLst>
          </p:nvPr>
        </p:nvGraphicFramePr>
        <p:xfrm>
          <a:off x="115410" y="3604808"/>
          <a:ext cx="2760956" cy="285813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80478">
                  <a:extLst>
                    <a:ext uri="{9D8B030D-6E8A-4147-A177-3AD203B41FA5}">
                      <a16:colId xmlns:a16="http://schemas.microsoft.com/office/drawing/2014/main" val="4023456342"/>
                    </a:ext>
                  </a:extLst>
                </a:gridCol>
                <a:gridCol w="1380478">
                  <a:extLst>
                    <a:ext uri="{9D8B030D-6E8A-4147-A177-3AD203B41FA5}">
                      <a16:colId xmlns:a16="http://schemas.microsoft.com/office/drawing/2014/main" val="2642641032"/>
                    </a:ext>
                  </a:extLst>
                </a:gridCol>
              </a:tblGrid>
              <a:tr h="47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%(Num/All)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71889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5%(5/96)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7553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7%(7/96)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36357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7%(7/96)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4026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11%(11/96)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763311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30%(30/96)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11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EC7DB98-B4E3-6C51-0885-EEC01B04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27004"/>
              </p:ext>
            </p:extLst>
          </p:nvPr>
        </p:nvGraphicFramePr>
        <p:xfrm>
          <a:off x="3116062" y="3604808"/>
          <a:ext cx="8939816" cy="285813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34954">
                  <a:extLst>
                    <a:ext uri="{9D8B030D-6E8A-4147-A177-3AD203B41FA5}">
                      <a16:colId xmlns:a16="http://schemas.microsoft.com/office/drawing/2014/main" val="952929561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1270924297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2386519465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750168120"/>
                    </a:ext>
                  </a:extLst>
                </a:gridCol>
              </a:tblGrid>
              <a:tr h="47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0216 (n=652)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0405 (n=455)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0411 (n=472)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34122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16%(15/96)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9%(9/96)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2%(2/96)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050946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10%(10/96)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8%(8/96)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8%(8/96)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262068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16%(15/96)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14%(13/96)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5%(5/96)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63929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25%(24/96)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39%(37/96)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31%(29/96)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504367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67%(64/96)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70%(67/96)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46%(44/96)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20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6A1C6B49-3F41-8685-0A27-3C9665A9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275" y="4107739"/>
            <a:ext cx="2920375" cy="218944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73C92AB-642F-0768-DFC1-FE02F165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859" y="1169574"/>
            <a:ext cx="2920375" cy="218944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9F92F0A-D1E6-BE21-C1E8-55D78EC61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667" y="1177471"/>
            <a:ext cx="2920375" cy="218944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A71A3F8-5D75-3402-EA89-AD7CF8ED1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668" y="4169305"/>
            <a:ext cx="2920375" cy="21894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PSTHs (after TO and around GC)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775A665-0663-B41B-029C-DB6E8DEDD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8958" y="1177471"/>
            <a:ext cx="2920375" cy="21894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58E8AB0-C2A4-BFE5-196C-C0F1B5491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4766" y="1177471"/>
            <a:ext cx="2920375" cy="21894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FECC6A2-89DE-8153-9179-9688FC2B1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3486" y="4107160"/>
            <a:ext cx="2920375" cy="21894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83AB63E-89E9-2FBF-44F3-395C736E5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9323" y="4028108"/>
            <a:ext cx="3131262" cy="234755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FD3D56-F89B-D1ED-6AF4-8BBCC4B6B1DD}"/>
              </a:ext>
            </a:extLst>
          </p:cNvPr>
          <p:cNvSpPr txBox="1"/>
          <p:nvPr/>
        </p:nvSpPr>
        <p:spPr>
          <a:xfrm>
            <a:off x="1696883" y="808139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0216-neuron #7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646B02-982D-9633-F42B-11E6CF8B6FB0}"/>
              </a:ext>
            </a:extLst>
          </p:cNvPr>
          <p:cNvSpPr txBox="1"/>
          <p:nvPr/>
        </p:nvSpPr>
        <p:spPr>
          <a:xfrm>
            <a:off x="7556513" y="728376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0216-neuron #52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A36050-F2C9-BCB4-6167-5C3718C0CA95}"/>
              </a:ext>
            </a:extLst>
          </p:cNvPr>
          <p:cNvSpPr txBox="1"/>
          <p:nvPr/>
        </p:nvSpPr>
        <p:spPr>
          <a:xfrm>
            <a:off x="1883498" y="3517641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0405-neuron #37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A91FB1-732A-AE25-A43C-1CBC428D7C69}"/>
              </a:ext>
            </a:extLst>
          </p:cNvPr>
          <p:cNvSpPr txBox="1"/>
          <p:nvPr/>
        </p:nvSpPr>
        <p:spPr>
          <a:xfrm>
            <a:off x="7556513" y="3504361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0414-neuron #22</a:t>
            </a:r>
          </a:p>
        </p:txBody>
      </p:sp>
    </p:spTree>
    <p:extLst>
      <p:ext uri="{BB962C8B-B14F-4D97-AF65-F5344CB8AC3E}">
        <p14:creationId xmlns:p14="http://schemas.microsoft.com/office/powerpoint/2010/main" val="327205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around GC show “stretching”?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[-200 +50]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5990"/>
            <a:ext cx="1514180" cy="32801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9800"/>
            <a:ext cx="1514180" cy="328018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702423"/>
            <a:ext cx="1514180" cy="328018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0411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632" y="2992296"/>
            <a:ext cx="3837377" cy="28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after TO show “stretching”?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after TO[+200 +400]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5990"/>
            <a:ext cx="1514179" cy="32801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9800"/>
            <a:ext cx="1514179" cy="328018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702423"/>
            <a:ext cx="1514179" cy="328018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0411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632" y="2992296"/>
            <a:ext cx="3837377" cy="28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Is Reward Axis and Difficulty Axis orthogonal?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[-200 +50]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2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528</Words>
  <Application>Microsoft Office PowerPoint</Application>
  <PresentationFormat>ワイド画面</PresentationFormat>
  <Paragraphs>100</Paragraphs>
  <Slides>8</Slides>
  <Notes>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Experiment</vt:lpstr>
      <vt:lpstr>Motivation of the analysis</vt:lpstr>
      <vt:lpstr>Data change</vt:lpstr>
      <vt:lpstr>PowerPoint プレゼンテーション</vt:lpstr>
      <vt:lpstr>some PSTHs (after TO and around GC) </vt:lpstr>
      <vt:lpstr>Does Reward Axis around GC show “stretching”?</vt:lpstr>
      <vt:lpstr>Does Reward Axis after TO show “stretching”?</vt:lpstr>
      <vt:lpstr>Is Reward Axis and Difficulty Axis orthogonal?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</dc:title>
  <dc:creator>Hiroo Miyata</dc:creator>
  <cp:lastModifiedBy>Hiroo Miyata</cp:lastModifiedBy>
  <cp:revision>6</cp:revision>
  <dcterms:created xsi:type="dcterms:W3CDTF">2023-04-25T04:09:32Z</dcterms:created>
  <dcterms:modified xsi:type="dcterms:W3CDTF">2023-04-25T09:06:28Z</dcterms:modified>
</cp:coreProperties>
</file>