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687F4-2840-DEB5-5A98-71287406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F0246B-7538-57EC-F9A0-E6C715C6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041A6-761A-898C-3AA4-232F4924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50D71-3C4E-5F84-7680-C10E3A3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6F4D7-BC5B-07CF-9159-DF805581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317EB-0EB6-D517-775A-BB70F9B8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D813A-A6C8-8703-2270-8406E073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E2E03-0D7F-8DD3-0BCD-D616731A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5E291-2339-C504-1AF7-FE1A988B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D4D3C-5D24-142D-8CD3-C214AFB7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CC807-CBE1-BD1F-70A3-781EFBFCF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C65371-CC7D-92CC-C7CC-997AA7E76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FF53AB-4590-7C9B-2F07-550ED4D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6DEA0-2110-5986-E2FE-42312C63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1F5EF-6AC6-5981-D6CF-8E986C4E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6BDFD-0BFD-4ADC-3A89-861478F3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47679-E156-C079-2F9C-1AED5E8B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4F782-8C15-2627-227D-1B6173E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B2A43-B503-4FC4-342E-DBD37727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3F95D-3721-DB75-1575-AB11BFFE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C4058-2C21-4097-1A5A-E608429E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F9D3B-C216-B45A-203C-7ECB0D09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6F31C-8576-7FEA-81E1-408B470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AD14F-016C-7DF7-6DB7-E15F1DC2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22CE5-285F-A5CA-165B-BE2AD21B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341D-766E-4F7C-8277-9242C186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D3D67-346E-88EE-8FAF-F01DD2FA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1DD477-64ED-1859-A697-45B70A56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741F4-E1AC-A278-E085-08568F48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486F69-8E24-7E12-6634-F255135B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53A66-0857-5B00-083A-3368F026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764BA-67CE-D1EE-8470-0BB4F07D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C624B5-3FD7-9AB7-4820-E5C7DE7B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13998-5FA3-592B-5B04-7EA71892B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12C18A-28E5-EA40-4407-547DDA28E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38C4BF-9892-6C8B-B952-A22B91D65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78F026-E951-748E-F68F-CFD4BF80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276047-4334-EC52-3E87-8EDB0B0A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C4C36-0EAB-80BA-5172-4F3A4486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612E8-AE34-B67C-9C6F-31430A2E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910D80-933F-8561-9CDF-63A43F74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403A9E-7C92-B6AF-D817-920F1384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7977D1-7812-EE91-3E95-633B421D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05BDA-0FE9-CA42-E0A3-3A67607C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AEC579-6730-314C-4FF4-BCDC2C98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CCDB4-2911-E21A-FD3C-C6D548C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A54D-7514-4E46-D49A-057ECD9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A0B4F6-1AD6-F2F9-6ACE-8895BF9A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CA591-1444-0612-B0E5-C1ECA280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72247-7984-A7AA-AC28-8340E0CD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F4A3E-E8CB-85CC-DC79-8C892B8B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140FE1-50CB-DEA7-9372-E7E9806E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3D909-B9D9-8DC7-51E8-37FE7549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88C017-B7FC-EB15-C237-4FC37FFF2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46437F-CF42-96F9-B06A-ACC685CA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5E2FA-3B52-C4C4-32A0-A21BBB67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C37E58-33D8-1FEE-7174-C32E59A0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71634-7BA8-C5ED-8E1D-DBC8BB4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EA07C9-1D12-8B90-2B68-F9E03711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E4770-38FC-BBA2-7A4E-AA5D204A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0DDAC-7B5F-9FE4-DC07-FD58171D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171A-3252-4437-8DBD-26914011B5E9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FA93E-8C17-AE91-AE2B-7FDAF56E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36575-7A38-E7BD-F261-D7C02C5C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A895-8C3C-43E6-9AF3-5695ACA04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041C8-5E52-7C21-4EF6-BB84CF2EF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Satchel Progress Report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71FBEF-A8E6-4149-7D9D-08CB46200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2023/09/</a:t>
            </a:r>
          </a:p>
        </p:txBody>
      </p:sp>
    </p:spTree>
    <p:extLst>
      <p:ext uri="{BB962C8B-B14F-4D97-AF65-F5344CB8AC3E}">
        <p14:creationId xmlns:p14="http://schemas.microsoft.com/office/powerpoint/2010/main" val="222965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A1EE-D589-F3A8-32C5-646EEE9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" y="107672"/>
            <a:ext cx="11984855" cy="81560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198254-D5F2-11FB-7DCD-3AB70ADF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1" y="923276"/>
            <a:ext cx="11984855" cy="5827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Hypothesis</a:t>
            </a:r>
          </a:p>
          <a:p>
            <a:pPr marL="514350" indent="-514350">
              <a:buAutoNum type="arabicPeriod"/>
            </a:pPr>
            <a:r>
              <a:rPr lang="en-US" dirty="0"/>
              <a:t>Motor difficulty modulate success rate and stretch the reward encoding</a:t>
            </a:r>
          </a:p>
          <a:p>
            <a:pPr marL="514350" indent="-514350">
              <a:buAutoNum type="arabicPeriod"/>
            </a:pPr>
            <a:r>
              <a:rPr lang="en-US" dirty="0"/>
              <a:t>Reward Axis is representing reward prediction error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A1EE-D589-F3A8-32C5-646EEE9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" y="107672"/>
            <a:ext cx="11984855" cy="81560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Issue: How context modulate reward encoding 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198254-D5F2-11FB-7DCD-3AB70ADF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1" y="923276"/>
            <a:ext cx="11984855" cy="5827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Hypothesis from Rocky’s difficulty task</a:t>
            </a:r>
          </a:p>
          <a:p>
            <a:pPr marL="514350" indent="-514350">
              <a:buAutoNum type="arabicPeriod"/>
            </a:pPr>
            <a:r>
              <a:rPr lang="en-US" dirty="0"/>
              <a:t>Motor difficulty modulate success rate and stretch the reward encoding</a:t>
            </a:r>
          </a:p>
          <a:p>
            <a:pPr marL="514350" indent="-514350">
              <a:buAutoNum type="arabicPeriod"/>
            </a:pPr>
            <a:r>
              <a:rPr lang="en-US" dirty="0"/>
              <a:t>Reward Axis is representing reward prediction error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5A1EE-D589-F3A8-32C5-646EEE9A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" y="107672"/>
            <a:ext cx="11984855" cy="81560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the dataset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198254-D5F2-11FB-7DCD-3AB70ADF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1" y="923276"/>
            <a:ext cx="11984855" cy="5827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Satchel’s focus task data with different motor difficulty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Reward: Small, Medium, Large</a:t>
            </a:r>
          </a:p>
          <a:p>
            <a:pPr marL="0" indent="0">
              <a:buNone/>
            </a:pPr>
            <a:r>
              <a:rPr lang="en-US" dirty="0"/>
              <a:t>Motor Difficulty: Tiny and Huge (Blocked)</a:t>
            </a:r>
          </a:p>
          <a:p>
            <a:pPr marL="0" indent="0">
              <a:buNone/>
            </a:pPr>
            <a:r>
              <a:rPr lang="en-US"/>
              <a:t>Focus </a:t>
            </a:r>
            <a:r>
              <a:rPr lang="en-US" dirty="0"/>
              <a:t>Difficulty: </a:t>
            </a:r>
            <a:r>
              <a:rPr lang="en-US"/>
              <a:t>4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87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Satchel Progress Report</vt:lpstr>
      <vt:lpstr>Summary: </vt:lpstr>
      <vt:lpstr>Issue: How context modulate reward encoding </vt:lpstr>
      <vt:lpstr>About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Satchel Progress Report</dc:title>
  <dc:creator>Hiroo Miyata</dc:creator>
  <cp:lastModifiedBy>Hiroo Miyata</cp:lastModifiedBy>
  <cp:revision>1</cp:revision>
  <dcterms:created xsi:type="dcterms:W3CDTF">2023-09-14T00:52:17Z</dcterms:created>
  <dcterms:modified xsi:type="dcterms:W3CDTF">2023-09-14T02:14:35Z</dcterms:modified>
</cp:coreProperties>
</file>